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257" r:id="rId5"/>
    <p:sldId id="274" r:id="rId6"/>
    <p:sldId id="259" r:id="rId7"/>
    <p:sldId id="275" r:id="rId8"/>
    <p:sldId id="276" r:id="rId9"/>
    <p:sldId id="277" r:id="rId10"/>
    <p:sldId id="278" r:id="rId11"/>
    <p:sldId id="263" r:id="rId12"/>
    <p:sldId id="279" r:id="rId13"/>
    <p:sldId id="283" r:id="rId14"/>
    <p:sldId id="285" r:id="rId15"/>
    <p:sldId id="286" r:id="rId16"/>
    <p:sldId id="287" r:id="rId17"/>
    <p:sldId id="288" r:id="rId18"/>
    <p:sldId id="284" r:id="rId19"/>
    <p:sldId id="289" r:id="rId20"/>
    <p:sldId id="294" r:id="rId21"/>
    <p:sldId id="296" r:id="rId22"/>
    <p:sldId id="295" r:id="rId23"/>
    <p:sldId id="297" r:id="rId24"/>
    <p:sldId id="298" r:id="rId25"/>
    <p:sldId id="301" r:id="rId26"/>
    <p:sldId id="302" r:id="rId27"/>
    <p:sldId id="303" r:id="rId28"/>
    <p:sldId id="304" r:id="rId29"/>
    <p:sldId id="305" r:id="rId30"/>
    <p:sldId id="300" r:id="rId31"/>
    <p:sldId id="26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34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818895-6207-49AA-9847-C4F135183129}" v="7" dt="2024-01-08T20:30:05.153"/>
    <p1510:client id="{C1B2D662-531A-4485-A917-5513E14A1053}" v="6" dt="2023-12-14T15:15:20.1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Thorne" userId="S::mary.thorne@london.anglican.org::a5b5e5da-c416-47bf-aff9-8cca5d278713" providerId="AD" clId="Web-{6E818895-6207-49AA-9847-C4F135183129}"/>
    <pc:docChg chg="modSld">
      <pc:chgData name="Mary Thorne" userId="S::mary.thorne@london.anglican.org::a5b5e5da-c416-47bf-aff9-8cca5d278713" providerId="AD" clId="Web-{6E818895-6207-49AA-9847-C4F135183129}" dt="2024-01-08T20:29:56.731" v="2" actId="20577"/>
      <pc:docMkLst>
        <pc:docMk/>
      </pc:docMkLst>
      <pc:sldChg chg="modSp">
        <pc:chgData name="Mary Thorne" userId="S::mary.thorne@london.anglican.org::a5b5e5da-c416-47bf-aff9-8cca5d278713" providerId="AD" clId="Web-{6E818895-6207-49AA-9847-C4F135183129}" dt="2024-01-08T20:27:50.368" v="1" actId="20577"/>
        <pc:sldMkLst>
          <pc:docMk/>
          <pc:sldMk cId="917226442" sldId="275"/>
        </pc:sldMkLst>
        <pc:spChg chg="mod">
          <ac:chgData name="Mary Thorne" userId="S::mary.thorne@london.anglican.org::a5b5e5da-c416-47bf-aff9-8cca5d278713" providerId="AD" clId="Web-{6E818895-6207-49AA-9847-C4F135183129}" dt="2024-01-08T20:27:50.368" v="1" actId="20577"/>
          <ac:spMkLst>
            <pc:docMk/>
            <pc:sldMk cId="917226442" sldId="275"/>
            <ac:spMk id="7" creationId="{690BA039-DAA9-1C19-209C-BB485800116A}"/>
          </ac:spMkLst>
        </pc:spChg>
      </pc:sldChg>
      <pc:sldChg chg="modSp">
        <pc:chgData name="Mary Thorne" userId="S::mary.thorne@london.anglican.org::a5b5e5da-c416-47bf-aff9-8cca5d278713" providerId="AD" clId="Web-{6E818895-6207-49AA-9847-C4F135183129}" dt="2024-01-08T20:29:56.731" v="2" actId="20577"/>
        <pc:sldMkLst>
          <pc:docMk/>
          <pc:sldMk cId="3383903703" sldId="287"/>
        </pc:sldMkLst>
        <pc:spChg chg="mod">
          <ac:chgData name="Mary Thorne" userId="S::mary.thorne@london.anglican.org::a5b5e5da-c416-47bf-aff9-8cca5d278713" providerId="AD" clId="Web-{6E818895-6207-49AA-9847-C4F135183129}" dt="2024-01-08T20:29:56.731" v="2" actId="20577"/>
          <ac:spMkLst>
            <pc:docMk/>
            <pc:sldMk cId="3383903703" sldId="287"/>
            <ac:spMk id="7" creationId="{690BA039-DAA9-1C19-209C-BB485800116A}"/>
          </ac:spMkLst>
        </pc:spChg>
      </pc:sldChg>
    </pc:docChg>
  </pc:docChgLst>
  <pc:docChgLst>
    <pc:chgData name="Leila Ingram-Smith" userId="abf53238-41da-4e01-a2dc-9d152a2d4646" providerId="ADAL" clId="{C1B2D662-531A-4485-A917-5513E14A1053}"/>
    <pc:docChg chg="undo custSel addSld delSld modSld">
      <pc:chgData name="Leila Ingram-Smith" userId="abf53238-41da-4e01-a2dc-9d152a2d4646" providerId="ADAL" clId="{C1B2D662-531A-4485-A917-5513E14A1053}" dt="2023-12-14T15:31:48.505" v="371" actId="2710"/>
      <pc:docMkLst>
        <pc:docMk/>
      </pc:docMkLst>
      <pc:sldChg chg="modSp mod">
        <pc:chgData name="Leila Ingram-Smith" userId="abf53238-41da-4e01-a2dc-9d152a2d4646" providerId="ADAL" clId="{C1B2D662-531A-4485-A917-5513E14A1053}" dt="2023-12-14T15:13:19.937" v="135" actId="14100"/>
        <pc:sldMkLst>
          <pc:docMk/>
          <pc:sldMk cId="2216089837" sldId="257"/>
        </pc:sldMkLst>
        <pc:spChg chg="mod">
          <ac:chgData name="Leila Ingram-Smith" userId="abf53238-41da-4e01-a2dc-9d152a2d4646" providerId="ADAL" clId="{C1B2D662-531A-4485-A917-5513E14A1053}" dt="2023-12-14T15:13:19.937" v="135" actId="14100"/>
          <ac:spMkLst>
            <pc:docMk/>
            <pc:sldMk cId="2216089837" sldId="257"/>
            <ac:spMk id="3" creationId="{B0FDE198-D989-CC4E-9D67-8414EA297C2A}"/>
          </ac:spMkLst>
        </pc:spChg>
        <pc:spChg chg="mod">
          <ac:chgData name="Leila Ingram-Smith" userId="abf53238-41da-4e01-a2dc-9d152a2d4646" providerId="ADAL" clId="{C1B2D662-531A-4485-A917-5513E14A1053}" dt="2023-12-14T15:12:43.033" v="131" actId="20577"/>
          <ac:spMkLst>
            <pc:docMk/>
            <pc:sldMk cId="2216089837" sldId="257"/>
            <ac:spMk id="5" creationId="{76183BF6-3A5B-7DF2-FCDC-10ED08DBB1E1}"/>
          </ac:spMkLst>
        </pc:spChg>
        <pc:spChg chg="mod">
          <ac:chgData name="Leila Ingram-Smith" userId="abf53238-41da-4e01-a2dc-9d152a2d4646" providerId="ADAL" clId="{C1B2D662-531A-4485-A917-5513E14A1053}" dt="2023-12-14T14:58:22.260" v="6" actId="20577"/>
          <ac:spMkLst>
            <pc:docMk/>
            <pc:sldMk cId="2216089837" sldId="257"/>
            <ac:spMk id="9" creationId="{30A51665-35F8-07F2-ED8E-8B5EBB1F1F56}"/>
          </ac:spMkLst>
        </pc:spChg>
        <pc:spChg chg="mod">
          <ac:chgData name="Leila Ingram-Smith" userId="abf53238-41da-4e01-a2dc-9d152a2d4646" providerId="ADAL" clId="{C1B2D662-531A-4485-A917-5513E14A1053}" dt="2023-12-14T15:01:52.392" v="68" actId="1076"/>
          <ac:spMkLst>
            <pc:docMk/>
            <pc:sldMk cId="2216089837" sldId="257"/>
            <ac:spMk id="10" creationId="{B3B7FFA0-B966-836C-D732-B427975EB2E2}"/>
          </ac:spMkLst>
        </pc:spChg>
        <pc:spChg chg="mod">
          <ac:chgData name="Leila Ingram-Smith" userId="abf53238-41da-4e01-a2dc-9d152a2d4646" providerId="ADAL" clId="{C1B2D662-531A-4485-A917-5513E14A1053}" dt="2023-12-14T15:11:50.129" v="113" actId="255"/>
          <ac:spMkLst>
            <pc:docMk/>
            <pc:sldMk cId="2216089837" sldId="257"/>
            <ac:spMk id="20" creationId="{FCBEA29B-1814-54FD-DF6E-C7E229BB1571}"/>
          </ac:spMkLst>
        </pc:spChg>
        <pc:spChg chg="mod">
          <ac:chgData name="Leila Ingram-Smith" userId="abf53238-41da-4e01-a2dc-9d152a2d4646" providerId="ADAL" clId="{C1B2D662-531A-4485-A917-5513E14A1053}" dt="2023-12-14T15:11:29.016" v="110" actId="255"/>
          <ac:spMkLst>
            <pc:docMk/>
            <pc:sldMk cId="2216089837" sldId="257"/>
            <ac:spMk id="21" creationId="{7A0B1AB5-C845-D825-5E53-42CB9D3C4090}"/>
          </ac:spMkLst>
        </pc:spChg>
        <pc:spChg chg="mod">
          <ac:chgData name="Leila Ingram-Smith" userId="abf53238-41da-4e01-a2dc-9d152a2d4646" providerId="ADAL" clId="{C1B2D662-531A-4485-A917-5513E14A1053}" dt="2023-12-14T15:13:08.739" v="133" actId="20577"/>
          <ac:spMkLst>
            <pc:docMk/>
            <pc:sldMk cId="2216089837" sldId="257"/>
            <ac:spMk id="22" creationId="{01A8AF2B-B012-DE6B-49EA-3445979E1B01}"/>
          </ac:spMkLst>
        </pc:spChg>
        <pc:spChg chg="mod">
          <ac:chgData name="Leila Ingram-Smith" userId="abf53238-41da-4e01-a2dc-9d152a2d4646" providerId="ADAL" clId="{C1B2D662-531A-4485-A917-5513E14A1053}" dt="2023-12-14T15:00:23.329" v="50" actId="1076"/>
          <ac:spMkLst>
            <pc:docMk/>
            <pc:sldMk cId="2216089837" sldId="257"/>
            <ac:spMk id="26" creationId="{BBD0E2F0-DFE2-AAEC-FB94-EABF9A7B52B4}"/>
          </ac:spMkLst>
        </pc:spChg>
      </pc:sldChg>
      <pc:sldChg chg="addSp delSp modSp mod">
        <pc:chgData name="Leila Ingram-Smith" userId="abf53238-41da-4e01-a2dc-9d152a2d4646" providerId="ADAL" clId="{C1B2D662-531A-4485-A917-5513E14A1053}" dt="2023-12-14T15:16:42.209" v="176" actId="207"/>
        <pc:sldMkLst>
          <pc:docMk/>
          <pc:sldMk cId="4221055981" sldId="259"/>
        </pc:sldMkLst>
        <pc:spChg chg="mod">
          <ac:chgData name="Leila Ingram-Smith" userId="abf53238-41da-4e01-a2dc-9d152a2d4646" providerId="ADAL" clId="{C1B2D662-531A-4485-A917-5513E14A1053}" dt="2023-12-14T15:15:03.187" v="159" actId="207"/>
          <ac:spMkLst>
            <pc:docMk/>
            <pc:sldMk cId="4221055981" sldId="259"/>
            <ac:spMk id="3" creationId="{B0FDE198-D989-CC4E-9D67-8414EA297C2A}"/>
          </ac:spMkLst>
        </pc:spChg>
        <pc:spChg chg="mod">
          <ac:chgData name="Leila Ingram-Smith" userId="abf53238-41da-4e01-a2dc-9d152a2d4646" providerId="ADAL" clId="{C1B2D662-531A-4485-A917-5513E14A1053}" dt="2023-12-14T14:58:44.723" v="13"/>
          <ac:spMkLst>
            <pc:docMk/>
            <pc:sldMk cId="4221055981" sldId="259"/>
            <ac:spMk id="4" creationId="{71B1B497-0B45-35C1-1022-E9C0B4433607}"/>
          </ac:spMkLst>
        </pc:spChg>
        <pc:spChg chg="add del mod">
          <ac:chgData name="Leila Ingram-Smith" userId="abf53238-41da-4e01-a2dc-9d152a2d4646" providerId="ADAL" clId="{C1B2D662-531A-4485-A917-5513E14A1053}" dt="2023-12-14T15:02:56.938" v="106" actId="478"/>
          <ac:spMkLst>
            <pc:docMk/>
            <pc:sldMk cId="4221055981" sldId="259"/>
            <ac:spMk id="5" creationId="{4121F085-B1CE-B9A3-0F1C-64014CBF4353}"/>
          </ac:spMkLst>
        </pc:spChg>
        <pc:spChg chg="add mod">
          <ac:chgData name="Leila Ingram-Smith" userId="abf53238-41da-4e01-a2dc-9d152a2d4646" providerId="ADAL" clId="{C1B2D662-531A-4485-A917-5513E14A1053}" dt="2023-12-14T15:15:12.616" v="161" actId="1076"/>
          <ac:spMkLst>
            <pc:docMk/>
            <pc:sldMk cId="4221055981" sldId="259"/>
            <ac:spMk id="6" creationId="{964E6772-3A58-CF75-385E-22DA08FCEB8D}"/>
          </ac:spMkLst>
        </pc:spChg>
        <pc:spChg chg="del">
          <ac:chgData name="Leila Ingram-Smith" userId="abf53238-41da-4e01-a2dc-9d152a2d4646" providerId="ADAL" clId="{C1B2D662-531A-4485-A917-5513E14A1053}" dt="2023-12-14T15:02:17.015" v="72" actId="478"/>
          <ac:spMkLst>
            <pc:docMk/>
            <pc:sldMk cId="4221055981" sldId="259"/>
            <ac:spMk id="10" creationId="{B3B7FFA0-B966-836C-D732-B427975EB2E2}"/>
          </ac:spMkLst>
        </pc:spChg>
        <pc:spChg chg="mod">
          <ac:chgData name="Leila Ingram-Smith" userId="abf53238-41da-4e01-a2dc-9d152a2d4646" providerId="ADAL" clId="{C1B2D662-531A-4485-A917-5513E14A1053}" dt="2023-12-14T15:15:50.246" v="170" actId="255"/>
          <ac:spMkLst>
            <pc:docMk/>
            <pc:sldMk cId="4221055981" sldId="259"/>
            <ac:spMk id="22" creationId="{DCADF510-8CFF-BEDA-98C7-AAE125765A82}"/>
          </ac:spMkLst>
        </pc:spChg>
        <pc:spChg chg="mod">
          <ac:chgData name="Leila Ingram-Smith" userId="abf53238-41da-4e01-a2dc-9d152a2d4646" providerId="ADAL" clId="{C1B2D662-531A-4485-A917-5513E14A1053}" dt="2023-12-14T15:16:42.209" v="176" actId="207"/>
          <ac:spMkLst>
            <pc:docMk/>
            <pc:sldMk cId="4221055981" sldId="259"/>
            <ac:spMk id="23" creationId="{5356ED5B-34B2-601E-8F6A-6C3A1612E59E}"/>
          </ac:spMkLst>
        </pc:spChg>
      </pc:sldChg>
      <pc:sldChg chg="addSp delSp modSp mod">
        <pc:chgData name="Leila Ingram-Smith" userId="abf53238-41da-4e01-a2dc-9d152a2d4646" providerId="ADAL" clId="{C1B2D662-531A-4485-A917-5513E14A1053}" dt="2023-12-14T15:18:54.905" v="204" actId="12"/>
        <pc:sldMkLst>
          <pc:docMk/>
          <pc:sldMk cId="2485712784" sldId="263"/>
        </pc:sldMkLst>
        <pc:spChg chg="mod">
          <ac:chgData name="Leila Ingram-Smith" userId="abf53238-41da-4e01-a2dc-9d152a2d4646" providerId="ADAL" clId="{C1B2D662-531A-4485-A917-5513E14A1053}" dt="2023-12-14T15:15:29.477" v="167"/>
          <ac:spMkLst>
            <pc:docMk/>
            <pc:sldMk cId="2485712784" sldId="263"/>
            <ac:spMk id="3" creationId="{B0FDE198-D989-CC4E-9D67-8414EA297C2A}"/>
          </ac:spMkLst>
        </pc:spChg>
        <pc:spChg chg="add mod">
          <ac:chgData name="Leila Ingram-Smith" userId="abf53238-41da-4e01-a2dc-9d152a2d4646" providerId="ADAL" clId="{C1B2D662-531A-4485-A917-5513E14A1053}" dt="2023-12-14T15:15:20.147" v="165"/>
          <ac:spMkLst>
            <pc:docMk/>
            <pc:sldMk cId="2485712784" sldId="263"/>
            <ac:spMk id="4" creationId="{E882015B-CE42-AF97-38A4-8F5C37EECC41}"/>
          </ac:spMkLst>
        </pc:spChg>
        <pc:spChg chg="mod">
          <ac:chgData name="Leila Ingram-Smith" userId="abf53238-41da-4e01-a2dc-9d152a2d4646" providerId="ADAL" clId="{C1B2D662-531A-4485-A917-5513E14A1053}" dt="2023-12-14T15:18:37.540" v="200" actId="12"/>
          <ac:spMkLst>
            <pc:docMk/>
            <pc:sldMk cId="2485712784" sldId="263"/>
            <ac:spMk id="5" creationId="{FA96F9E5-8D36-A8A5-C360-ABB1898E278E}"/>
          </ac:spMkLst>
        </pc:spChg>
        <pc:spChg chg="del mod">
          <ac:chgData name="Leila Ingram-Smith" userId="abf53238-41da-4e01-a2dc-9d152a2d4646" providerId="ADAL" clId="{C1B2D662-531A-4485-A917-5513E14A1053}" dt="2023-12-14T15:15:19.332" v="164" actId="478"/>
          <ac:spMkLst>
            <pc:docMk/>
            <pc:sldMk cId="2485712784" sldId="263"/>
            <ac:spMk id="10" creationId="{B3B7FFA0-B966-836C-D732-B427975EB2E2}"/>
          </ac:spMkLst>
        </pc:spChg>
        <pc:spChg chg="mod">
          <ac:chgData name="Leila Ingram-Smith" userId="abf53238-41da-4e01-a2dc-9d152a2d4646" providerId="ADAL" clId="{C1B2D662-531A-4485-A917-5513E14A1053}" dt="2023-12-14T15:18:54.905" v="204" actId="12"/>
          <ac:spMkLst>
            <pc:docMk/>
            <pc:sldMk cId="2485712784" sldId="263"/>
            <ac:spMk id="14" creationId="{B036C391-CB78-EFA1-EC78-0FCA8E1CD3A6}"/>
          </ac:spMkLst>
        </pc:spChg>
        <pc:spChg chg="mod">
          <ac:chgData name="Leila Ingram-Smith" userId="abf53238-41da-4e01-a2dc-9d152a2d4646" providerId="ADAL" clId="{C1B2D662-531A-4485-A917-5513E14A1053}" dt="2023-12-14T14:59:04.650" v="37"/>
          <ac:spMkLst>
            <pc:docMk/>
            <pc:sldMk cId="2485712784" sldId="263"/>
            <ac:spMk id="15" creationId="{B92A0393-E278-42EC-46CB-453EF3E66F4C}"/>
          </ac:spMkLst>
        </pc:spChg>
      </pc:sldChg>
      <pc:sldChg chg="del">
        <pc:chgData name="Leila Ingram-Smith" userId="abf53238-41da-4e01-a2dc-9d152a2d4646" providerId="ADAL" clId="{C1B2D662-531A-4485-A917-5513E14A1053}" dt="2023-12-14T14:58:46.448" v="14" actId="47"/>
        <pc:sldMkLst>
          <pc:docMk/>
          <pc:sldMk cId="609028573" sldId="270"/>
        </pc:sldMkLst>
      </pc:sldChg>
      <pc:sldChg chg="delSp modSp del mod">
        <pc:chgData name="Leila Ingram-Smith" userId="abf53238-41da-4e01-a2dc-9d152a2d4646" providerId="ADAL" clId="{C1B2D662-531A-4485-A917-5513E14A1053}" dt="2023-12-14T14:58:36.501" v="10" actId="47"/>
        <pc:sldMkLst>
          <pc:docMk/>
          <pc:sldMk cId="3884778553" sldId="272"/>
        </pc:sldMkLst>
        <pc:spChg chg="del mod">
          <ac:chgData name="Leila Ingram-Smith" userId="abf53238-41da-4e01-a2dc-9d152a2d4646" providerId="ADAL" clId="{C1B2D662-531A-4485-A917-5513E14A1053}" dt="2023-12-14T14:58:35.420" v="9" actId="478"/>
          <ac:spMkLst>
            <pc:docMk/>
            <pc:sldMk cId="3884778553" sldId="272"/>
            <ac:spMk id="5" creationId="{E6CB125F-4945-62BE-1129-0BEB309892A5}"/>
          </ac:spMkLst>
        </pc:spChg>
      </pc:sldChg>
      <pc:sldChg chg="modSp del mod">
        <pc:chgData name="Leila Ingram-Smith" userId="abf53238-41da-4e01-a2dc-9d152a2d4646" providerId="ADAL" clId="{C1B2D662-531A-4485-A917-5513E14A1053}" dt="2023-12-14T14:58:38.559" v="11" actId="47"/>
        <pc:sldMkLst>
          <pc:docMk/>
          <pc:sldMk cId="680312283" sldId="273"/>
        </pc:sldMkLst>
        <pc:spChg chg="mod">
          <ac:chgData name="Leila Ingram-Smith" userId="abf53238-41da-4e01-a2dc-9d152a2d4646" providerId="ADAL" clId="{C1B2D662-531A-4485-A917-5513E14A1053}" dt="2023-12-14T14:58:29.423" v="7"/>
          <ac:spMkLst>
            <pc:docMk/>
            <pc:sldMk cId="680312283" sldId="273"/>
            <ac:spMk id="5" creationId="{E6CB125F-4945-62BE-1129-0BEB309892A5}"/>
          </ac:spMkLst>
        </pc:spChg>
      </pc:sldChg>
      <pc:sldChg chg="addSp delSp modSp mod">
        <pc:chgData name="Leila Ingram-Smith" userId="abf53238-41da-4e01-a2dc-9d152a2d4646" providerId="ADAL" clId="{C1B2D662-531A-4485-A917-5513E14A1053}" dt="2023-12-14T15:14:43.339" v="155"/>
        <pc:sldMkLst>
          <pc:docMk/>
          <pc:sldMk cId="1223998452" sldId="274"/>
        </pc:sldMkLst>
        <pc:spChg chg="add mod">
          <ac:chgData name="Leila Ingram-Smith" userId="abf53238-41da-4e01-a2dc-9d152a2d4646" providerId="ADAL" clId="{C1B2D662-531A-4485-A917-5513E14A1053}" dt="2023-12-14T15:02:03.921" v="71" actId="1076"/>
          <ac:spMkLst>
            <pc:docMk/>
            <pc:sldMk cId="1223998452" sldId="274"/>
            <ac:spMk id="3" creationId="{C888C846-5854-0FEA-C4DB-7828B843FA1A}"/>
          </ac:spMkLst>
        </pc:spChg>
        <pc:spChg chg="mod">
          <ac:chgData name="Leila Ingram-Smith" userId="abf53238-41da-4e01-a2dc-9d152a2d4646" providerId="ADAL" clId="{C1B2D662-531A-4485-A917-5513E14A1053}" dt="2023-12-14T15:13:42.697" v="140" actId="14100"/>
          <ac:spMkLst>
            <pc:docMk/>
            <pc:sldMk cId="1223998452" sldId="274"/>
            <ac:spMk id="4" creationId="{5CA38805-44A2-E0F9-4FA4-8AB48157935A}"/>
          </ac:spMkLst>
        </pc:spChg>
        <pc:spChg chg="mod">
          <ac:chgData name="Leila Ingram-Smith" userId="abf53238-41da-4e01-a2dc-9d152a2d4646" providerId="ADAL" clId="{C1B2D662-531A-4485-A917-5513E14A1053}" dt="2023-12-14T14:58:42.375" v="12"/>
          <ac:spMkLst>
            <pc:docMk/>
            <pc:sldMk cId="1223998452" sldId="274"/>
            <ac:spMk id="5" creationId="{E6CB125F-4945-62BE-1129-0BEB309892A5}"/>
          </ac:spMkLst>
        </pc:spChg>
        <pc:spChg chg="mod">
          <ac:chgData name="Leila Ingram-Smith" userId="abf53238-41da-4e01-a2dc-9d152a2d4646" providerId="ADAL" clId="{C1B2D662-531A-4485-A917-5513E14A1053}" dt="2023-12-14T15:14:14.017" v="147" actId="20577"/>
          <ac:spMkLst>
            <pc:docMk/>
            <pc:sldMk cId="1223998452" sldId="274"/>
            <ac:spMk id="7" creationId="{9A0AEFE5-3DBF-9131-B567-8823112FEDF7}"/>
          </ac:spMkLst>
        </pc:spChg>
        <pc:spChg chg="mod">
          <ac:chgData name="Leila Ingram-Smith" userId="abf53238-41da-4e01-a2dc-9d152a2d4646" providerId="ADAL" clId="{C1B2D662-531A-4485-A917-5513E14A1053}" dt="2023-12-14T15:14:15.925" v="148"/>
          <ac:spMkLst>
            <pc:docMk/>
            <pc:sldMk cId="1223998452" sldId="274"/>
            <ac:spMk id="13" creationId="{234BF8CE-A60D-ACB9-1163-2B49A1B009B8}"/>
          </ac:spMkLst>
        </pc:spChg>
        <pc:spChg chg="mod">
          <ac:chgData name="Leila Ingram-Smith" userId="abf53238-41da-4e01-a2dc-9d152a2d4646" providerId="ADAL" clId="{C1B2D662-531A-4485-A917-5513E14A1053}" dt="2023-12-14T15:14:41.445" v="154" actId="20577"/>
          <ac:spMkLst>
            <pc:docMk/>
            <pc:sldMk cId="1223998452" sldId="274"/>
            <ac:spMk id="17" creationId="{23B5305D-902E-62CF-B4D2-C7F416A299A9}"/>
          </ac:spMkLst>
        </pc:spChg>
        <pc:spChg chg="mod">
          <ac:chgData name="Leila Ingram-Smith" userId="abf53238-41da-4e01-a2dc-9d152a2d4646" providerId="ADAL" clId="{C1B2D662-531A-4485-A917-5513E14A1053}" dt="2023-12-14T15:14:43.339" v="155"/>
          <ac:spMkLst>
            <pc:docMk/>
            <pc:sldMk cId="1223998452" sldId="274"/>
            <ac:spMk id="18" creationId="{0A809312-3312-B251-1FDE-16D0AD1F8CC8}"/>
          </ac:spMkLst>
        </pc:spChg>
        <pc:spChg chg="del">
          <ac:chgData name="Leila Ingram-Smith" userId="abf53238-41da-4e01-a2dc-9d152a2d4646" providerId="ADAL" clId="{C1B2D662-531A-4485-A917-5513E14A1053}" dt="2023-12-14T15:01:56.326" v="69" actId="478"/>
          <ac:spMkLst>
            <pc:docMk/>
            <pc:sldMk cId="1223998452" sldId="274"/>
            <ac:spMk id="20" creationId="{F51FD9F3-0A01-9319-85FF-5D485FC5A550}"/>
          </ac:spMkLst>
        </pc:spChg>
      </pc:sldChg>
      <pc:sldChg chg="addSp delSp modSp mod">
        <pc:chgData name="Leila Ingram-Smith" userId="abf53238-41da-4e01-a2dc-9d152a2d4646" providerId="ADAL" clId="{C1B2D662-531A-4485-A917-5513E14A1053}" dt="2023-12-14T15:17:09.477" v="182" actId="255"/>
        <pc:sldMkLst>
          <pc:docMk/>
          <pc:sldMk cId="917226442" sldId="275"/>
        </pc:sldMkLst>
        <pc:spChg chg="mod">
          <ac:chgData name="Leila Ingram-Smith" userId="abf53238-41da-4e01-a2dc-9d152a2d4646" providerId="ADAL" clId="{C1B2D662-531A-4485-A917-5513E14A1053}" dt="2023-12-14T15:15:26.633" v="166"/>
          <ac:spMkLst>
            <pc:docMk/>
            <pc:sldMk cId="917226442" sldId="275"/>
            <ac:spMk id="3" creationId="{B0FDE198-D989-CC4E-9D67-8414EA297C2A}"/>
          </ac:spMkLst>
        </pc:spChg>
        <pc:spChg chg="add mod">
          <ac:chgData name="Leila Ingram-Smith" userId="abf53238-41da-4e01-a2dc-9d152a2d4646" providerId="ADAL" clId="{C1B2D662-531A-4485-A917-5513E14A1053}" dt="2023-12-14T15:15:16.633" v="163"/>
          <ac:spMkLst>
            <pc:docMk/>
            <pc:sldMk cId="917226442" sldId="275"/>
            <ac:spMk id="5" creationId="{20E0755D-BEE0-058E-F847-207367A15371}"/>
          </ac:spMkLst>
        </pc:spChg>
        <pc:spChg chg="mod">
          <ac:chgData name="Leila Ingram-Smith" userId="abf53238-41da-4e01-a2dc-9d152a2d4646" providerId="ADAL" clId="{C1B2D662-531A-4485-A917-5513E14A1053}" dt="2023-12-14T15:17:09.477" v="182" actId="255"/>
          <ac:spMkLst>
            <pc:docMk/>
            <pc:sldMk cId="917226442" sldId="275"/>
            <ac:spMk id="7" creationId="{690BA039-DAA9-1C19-209C-BB485800116A}"/>
          </ac:spMkLst>
        </pc:spChg>
        <pc:spChg chg="del mod">
          <ac:chgData name="Leila Ingram-Smith" userId="abf53238-41da-4e01-a2dc-9d152a2d4646" providerId="ADAL" clId="{C1B2D662-531A-4485-A917-5513E14A1053}" dt="2023-12-14T15:15:15.688" v="162" actId="478"/>
          <ac:spMkLst>
            <pc:docMk/>
            <pc:sldMk cId="917226442" sldId="275"/>
            <ac:spMk id="10" creationId="{B3B7FFA0-B966-836C-D732-B427975EB2E2}"/>
          </ac:spMkLst>
        </pc:spChg>
        <pc:spChg chg="mod">
          <ac:chgData name="Leila Ingram-Smith" userId="abf53238-41da-4e01-a2dc-9d152a2d4646" providerId="ADAL" clId="{C1B2D662-531A-4485-A917-5513E14A1053}" dt="2023-12-14T14:59:02.566" v="36"/>
          <ac:spMkLst>
            <pc:docMk/>
            <pc:sldMk cId="917226442" sldId="275"/>
            <ac:spMk id="13" creationId="{AE1BEDF9-7D22-29B6-1186-67DF836ABE39}"/>
          </ac:spMkLst>
        </pc:spChg>
      </pc:sldChg>
      <pc:sldChg chg="modSp add mod">
        <pc:chgData name="Leila Ingram-Smith" userId="abf53238-41da-4e01-a2dc-9d152a2d4646" providerId="ADAL" clId="{C1B2D662-531A-4485-A917-5513E14A1053}" dt="2023-12-14T15:17:43.708" v="189" actId="20577"/>
        <pc:sldMkLst>
          <pc:docMk/>
          <pc:sldMk cId="279225382" sldId="276"/>
        </pc:sldMkLst>
        <pc:spChg chg="mod">
          <ac:chgData name="Leila Ingram-Smith" userId="abf53238-41da-4e01-a2dc-9d152a2d4646" providerId="ADAL" clId="{C1B2D662-531A-4485-A917-5513E14A1053}" dt="2023-12-14T15:17:43.708" v="189" actId="20577"/>
          <ac:spMkLst>
            <pc:docMk/>
            <pc:sldMk cId="279225382" sldId="276"/>
            <ac:spMk id="7" creationId="{690BA039-DAA9-1C19-209C-BB485800116A}"/>
          </ac:spMkLst>
        </pc:spChg>
      </pc:sldChg>
      <pc:sldChg chg="del">
        <pc:chgData name="Leila Ingram-Smith" userId="abf53238-41da-4e01-a2dc-9d152a2d4646" providerId="ADAL" clId="{C1B2D662-531A-4485-A917-5513E14A1053}" dt="2023-12-14T14:58:49.126" v="15" actId="47"/>
        <pc:sldMkLst>
          <pc:docMk/>
          <pc:sldMk cId="1499337162" sldId="276"/>
        </pc:sldMkLst>
      </pc:sldChg>
      <pc:sldChg chg="modSp add mod">
        <pc:chgData name="Leila Ingram-Smith" userId="abf53238-41da-4e01-a2dc-9d152a2d4646" providerId="ADAL" clId="{C1B2D662-531A-4485-A917-5513E14A1053}" dt="2023-12-14T15:18:07.020" v="192" actId="255"/>
        <pc:sldMkLst>
          <pc:docMk/>
          <pc:sldMk cId="683254425" sldId="277"/>
        </pc:sldMkLst>
        <pc:spChg chg="mod">
          <ac:chgData name="Leila Ingram-Smith" userId="abf53238-41da-4e01-a2dc-9d152a2d4646" providerId="ADAL" clId="{C1B2D662-531A-4485-A917-5513E14A1053}" dt="2023-12-14T15:18:07.020" v="192" actId="255"/>
          <ac:spMkLst>
            <pc:docMk/>
            <pc:sldMk cId="683254425" sldId="277"/>
            <ac:spMk id="7" creationId="{690BA039-DAA9-1C19-209C-BB485800116A}"/>
          </ac:spMkLst>
        </pc:spChg>
      </pc:sldChg>
      <pc:sldChg chg="del">
        <pc:chgData name="Leila Ingram-Smith" userId="abf53238-41da-4e01-a2dc-9d152a2d4646" providerId="ADAL" clId="{C1B2D662-531A-4485-A917-5513E14A1053}" dt="2023-12-14T14:58:49.662" v="16" actId="47"/>
        <pc:sldMkLst>
          <pc:docMk/>
          <pc:sldMk cId="3257608103" sldId="277"/>
        </pc:sldMkLst>
      </pc:sldChg>
      <pc:sldChg chg="del">
        <pc:chgData name="Leila Ingram-Smith" userId="abf53238-41da-4e01-a2dc-9d152a2d4646" providerId="ADAL" clId="{C1B2D662-531A-4485-A917-5513E14A1053}" dt="2023-12-14T14:58:50.087" v="17" actId="47"/>
        <pc:sldMkLst>
          <pc:docMk/>
          <pc:sldMk cId="1089425358" sldId="278"/>
        </pc:sldMkLst>
      </pc:sldChg>
      <pc:sldChg chg="modSp add mod">
        <pc:chgData name="Leila Ingram-Smith" userId="abf53238-41da-4e01-a2dc-9d152a2d4646" providerId="ADAL" clId="{C1B2D662-531A-4485-A917-5513E14A1053}" dt="2023-12-14T15:18:22.698" v="195" actId="255"/>
        <pc:sldMkLst>
          <pc:docMk/>
          <pc:sldMk cId="1990210336" sldId="278"/>
        </pc:sldMkLst>
        <pc:spChg chg="mod">
          <ac:chgData name="Leila Ingram-Smith" userId="abf53238-41da-4e01-a2dc-9d152a2d4646" providerId="ADAL" clId="{C1B2D662-531A-4485-A917-5513E14A1053}" dt="2023-12-14T15:18:22.698" v="195" actId="255"/>
          <ac:spMkLst>
            <pc:docMk/>
            <pc:sldMk cId="1990210336" sldId="278"/>
            <ac:spMk id="7" creationId="{690BA039-DAA9-1C19-209C-BB485800116A}"/>
          </ac:spMkLst>
        </pc:spChg>
      </pc:sldChg>
      <pc:sldChg chg="modSp add mod">
        <pc:chgData name="Leila Ingram-Smith" userId="abf53238-41da-4e01-a2dc-9d152a2d4646" providerId="ADAL" clId="{C1B2D662-531A-4485-A917-5513E14A1053}" dt="2023-12-14T15:25:31.463" v="276" actId="207"/>
        <pc:sldMkLst>
          <pc:docMk/>
          <pc:sldMk cId="2039231040" sldId="279"/>
        </pc:sldMkLst>
        <pc:spChg chg="mod">
          <ac:chgData name="Leila Ingram-Smith" userId="abf53238-41da-4e01-a2dc-9d152a2d4646" providerId="ADAL" clId="{C1B2D662-531A-4485-A917-5513E14A1053}" dt="2023-12-14T15:21:13.827" v="212" actId="207"/>
          <ac:spMkLst>
            <pc:docMk/>
            <pc:sldMk cId="2039231040" sldId="279"/>
            <ac:spMk id="3" creationId="{B0FDE198-D989-CC4E-9D67-8414EA297C2A}"/>
          </ac:spMkLst>
        </pc:spChg>
        <pc:spChg chg="mod">
          <ac:chgData name="Leila Ingram-Smith" userId="abf53238-41da-4e01-a2dc-9d152a2d4646" providerId="ADAL" clId="{C1B2D662-531A-4485-A917-5513E14A1053}" dt="2023-12-14T15:21:32.294" v="216" actId="255"/>
          <ac:spMkLst>
            <pc:docMk/>
            <pc:sldMk cId="2039231040" sldId="279"/>
            <ac:spMk id="22" creationId="{DCADF510-8CFF-BEDA-98C7-AAE125765A82}"/>
          </ac:spMkLst>
        </pc:spChg>
        <pc:spChg chg="mod">
          <ac:chgData name="Leila Ingram-Smith" userId="abf53238-41da-4e01-a2dc-9d152a2d4646" providerId="ADAL" clId="{C1B2D662-531A-4485-A917-5513E14A1053}" dt="2023-12-14T15:25:31.463" v="276" actId="207"/>
          <ac:spMkLst>
            <pc:docMk/>
            <pc:sldMk cId="2039231040" sldId="279"/>
            <ac:spMk id="23" creationId="{5356ED5B-34B2-601E-8F6A-6C3A1612E59E}"/>
          </ac:spMkLst>
        </pc:spChg>
      </pc:sldChg>
      <pc:sldChg chg="del">
        <pc:chgData name="Leila Ingram-Smith" userId="abf53238-41da-4e01-a2dc-9d152a2d4646" providerId="ADAL" clId="{C1B2D662-531A-4485-A917-5513E14A1053}" dt="2023-12-14T14:58:50.376" v="18" actId="47"/>
        <pc:sldMkLst>
          <pc:docMk/>
          <pc:sldMk cId="4005759646" sldId="279"/>
        </pc:sldMkLst>
      </pc:sldChg>
      <pc:sldChg chg="del">
        <pc:chgData name="Leila Ingram-Smith" userId="abf53238-41da-4e01-a2dc-9d152a2d4646" providerId="ADAL" clId="{C1B2D662-531A-4485-A917-5513E14A1053}" dt="2023-12-14T14:58:50.586" v="19" actId="47"/>
        <pc:sldMkLst>
          <pc:docMk/>
          <pc:sldMk cId="743627797" sldId="280"/>
        </pc:sldMkLst>
      </pc:sldChg>
      <pc:sldChg chg="add del replId">
        <pc:chgData name="Leila Ingram-Smith" userId="abf53238-41da-4e01-a2dc-9d152a2d4646" providerId="ADAL" clId="{C1B2D662-531A-4485-A917-5513E14A1053}" dt="2023-12-14T15:19:10.837" v="208" actId="47"/>
        <pc:sldMkLst>
          <pc:docMk/>
          <pc:sldMk cId="4280911706" sldId="280"/>
        </pc:sldMkLst>
      </pc:sldChg>
      <pc:sldChg chg="del">
        <pc:chgData name="Leila Ingram-Smith" userId="abf53238-41da-4e01-a2dc-9d152a2d4646" providerId="ADAL" clId="{C1B2D662-531A-4485-A917-5513E14A1053}" dt="2023-12-14T14:58:50.785" v="20" actId="47"/>
        <pc:sldMkLst>
          <pc:docMk/>
          <pc:sldMk cId="176441345" sldId="281"/>
        </pc:sldMkLst>
      </pc:sldChg>
      <pc:sldChg chg="add del replId">
        <pc:chgData name="Leila Ingram-Smith" userId="abf53238-41da-4e01-a2dc-9d152a2d4646" providerId="ADAL" clId="{C1B2D662-531A-4485-A917-5513E14A1053}" dt="2023-12-14T15:19:08.792" v="206" actId="47"/>
        <pc:sldMkLst>
          <pc:docMk/>
          <pc:sldMk cId="408531537" sldId="281"/>
        </pc:sldMkLst>
      </pc:sldChg>
      <pc:sldChg chg="add del replId">
        <pc:chgData name="Leila Ingram-Smith" userId="abf53238-41da-4e01-a2dc-9d152a2d4646" providerId="ADAL" clId="{C1B2D662-531A-4485-A917-5513E14A1053}" dt="2023-12-14T15:19:09.068" v="207" actId="47"/>
        <pc:sldMkLst>
          <pc:docMk/>
          <pc:sldMk cId="1702117297" sldId="282"/>
        </pc:sldMkLst>
      </pc:sldChg>
      <pc:sldChg chg="modSp add mod replId">
        <pc:chgData name="Leila Ingram-Smith" userId="abf53238-41da-4e01-a2dc-9d152a2d4646" providerId="ADAL" clId="{C1B2D662-531A-4485-A917-5513E14A1053}" dt="2023-12-14T15:22:13.755" v="230" actId="20577"/>
        <pc:sldMkLst>
          <pc:docMk/>
          <pc:sldMk cId="1442928337" sldId="283"/>
        </pc:sldMkLst>
        <pc:spChg chg="mod">
          <ac:chgData name="Leila Ingram-Smith" userId="abf53238-41da-4e01-a2dc-9d152a2d4646" providerId="ADAL" clId="{C1B2D662-531A-4485-A917-5513E14A1053}" dt="2023-12-14T15:21:18.396" v="213"/>
          <ac:spMkLst>
            <pc:docMk/>
            <pc:sldMk cId="1442928337" sldId="283"/>
            <ac:spMk id="3" creationId="{B0FDE198-D989-CC4E-9D67-8414EA297C2A}"/>
          </ac:spMkLst>
        </pc:spChg>
        <pc:spChg chg="mod">
          <ac:chgData name="Leila Ingram-Smith" userId="abf53238-41da-4e01-a2dc-9d152a2d4646" providerId="ADAL" clId="{C1B2D662-531A-4485-A917-5513E14A1053}" dt="2023-12-14T15:22:13.755" v="230" actId="20577"/>
          <ac:spMkLst>
            <pc:docMk/>
            <pc:sldMk cId="1442928337" sldId="283"/>
            <ac:spMk id="7" creationId="{690BA039-DAA9-1C19-209C-BB485800116A}"/>
          </ac:spMkLst>
        </pc:spChg>
      </pc:sldChg>
      <pc:sldChg chg="del">
        <pc:chgData name="Leila Ingram-Smith" userId="abf53238-41da-4e01-a2dc-9d152a2d4646" providerId="ADAL" clId="{C1B2D662-531A-4485-A917-5513E14A1053}" dt="2023-12-14T14:58:51.329" v="22" actId="47"/>
        <pc:sldMkLst>
          <pc:docMk/>
          <pc:sldMk cId="2106678707" sldId="283"/>
        </pc:sldMkLst>
      </pc:sldChg>
      <pc:sldChg chg="del">
        <pc:chgData name="Leila Ingram-Smith" userId="abf53238-41da-4e01-a2dc-9d152a2d4646" providerId="ADAL" clId="{C1B2D662-531A-4485-A917-5513E14A1053}" dt="2023-12-14T14:58:51.026" v="21" actId="47"/>
        <pc:sldMkLst>
          <pc:docMk/>
          <pc:sldMk cId="1688474782" sldId="284"/>
        </pc:sldMkLst>
      </pc:sldChg>
      <pc:sldChg chg="modSp add mod replId">
        <pc:chgData name="Leila Ingram-Smith" userId="abf53238-41da-4e01-a2dc-9d152a2d4646" providerId="ADAL" clId="{C1B2D662-531A-4485-A917-5513E14A1053}" dt="2023-12-14T15:24:04.986" v="260" actId="12"/>
        <pc:sldMkLst>
          <pc:docMk/>
          <pc:sldMk cId="3167932662" sldId="284"/>
        </pc:sldMkLst>
        <pc:spChg chg="mod">
          <ac:chgData name="Leila Ingram-Smith" userId="abf53238-41da-4e01-a2dc-9d152a2d4646" providerId="ADAL" clId="{C1B2D662-531A-4485-A917-5513E14A1053}" dt="2023-12-14T15:21:21.326" v="214"/>
          <ac:spMkLst>
            <pc:docMk/>
            <pc:sldMk cId="3167932662" sldId="284"/>
            <ac:spMk id="3" creationId="{B0FDE198-D989-CC4E-9D67-8414EA297C2A}"/>
          </ac:spMkLst>
        </pc:spChg>
        <pc:spChg chg="mod">
          <ac:chgData name="Leila Ingram-Smith" userId="abf53238-41da-4e01-a2dc-9d152a2d4646" providerId="ADAL" clId="{C1B2D662-531A-4485-A917-5513E14A1053}" dt="2023-12-14T15:23:48.638" v="254" actId="20577"/>
          <ac:spMkLst>
            <pc:docMk/>
            <pc:sldMk cId="3167932662" sldId="284"/>
            <ac:spMk id="5" creationId="{FA96F9E5-8D36-A8A5-C360-ABB1898E278E}"/>
          </ac:spMkLst>
        </pc:spChg>
        <pc:spChg chg="mod">
          <ac:chgData name="Leila Ingram-Smith" userId="abf53238-41da-4e01-a2dc-9d152a2d4646" providerId="ADAL" clId="{C1B2D662-531A-4485-A917-5513E14A1053}" dt="2023-12-14T15:24:04.986" v="260" actId="12"/>
          <ac:spMkLst>
            <pc:docMk/>
            <pc:sldMk cId="3167932662" sldId="284"/>
            <ac:spMk id="14" creationId="{B036C391-CB78-EFA1-EC78-0FCA8E1CD3A6}"/>
          </ac:spMkLst>
        </pc:spChg>
      </pc:sldChg>
      <pc:sldChg chg="modSp add mod">
        <pc:chgData name="Leila Ingram-Smith" userId="abf53238-41da-4e01-a2dc-9d152a2d4646" providerId="ADAL" clId="{C1B2D662-531A-4485-A917-5513E14A1053}" dt="2023-12-14T15:22:27.834" v="233" actId="255"/>
        <pc:sldMkLst>
          <pc:docMk/>
          <pc:sldMk cId="449281925" sldId="285"/>
        </pc:sldMkLst>
        <pc:spChg chg="mod">
          <ac:chgData name="Leila Ingram-Smith" userId="abf53238-41da-4e01-a2dc-9d152a2d4646" providerId="ADAL" clId="{C1B2D662-531A-4485-A917-5513E14A1053}" dt="2023-12-14T15:22:27.834" v="233" actId="255"/>
          <ac:spMkLst>
            <pc:docMk/>
            <pc:sldMk cId="449281925" sldId="285"/>
            <ac:spMk id="7" creationId="{690BA039-DAA9-1C19-209C-BB485800116A}"/>
          </ac:spMkLst>
        </pc:spChg>
      </pc:sldChg>
      <pc:sldChg chg="del">
        <pc:chgData name="Leila Ingram-Smith" userId="abf53238-41da-4e01-a2dc-9d152a2d4646" providerId="ADAL" clId="{C1B2D662-531A-4485-A917-5513E14A1053}" dt="2023-12-14T14:58:51.846" v="23" actId="47"/>
        <pc:sldMkLst>
          <pc:docMk/>
          <pc:sldMk cId="3989405461" sldId="285"/>
        </pc:sldMkLst>
      </pc:sldChg>
      <pc:sldChg chg="del">
        <pc:chgData name="Leila Ingram-Smith" userId="abf53238-41da-4e01-a2dc-9d152a2d4646" providerId="ADAL" clId="{C1B2D662-531A-4485-A917-5513E14A1053}" dt="2023-12-14T14:58:52.206" v="24" actId="47"/>
        <pc:sldMkLst>
          <pc:docMk/>
          <pc:sldMk cId="1232597811" sldId="286"/>
        </pc:sldMkLst>
      </pc:sldChg>
      <pc:sldChg chg="modSp add mod">
        <pc:chgData name="Leila Ingram-Smith" userId="abf53238-41da-4e01-a2dc-9d152a2d4646" providerId="ADAL" clId="{C1B2D662-531A-4485-A917-5513E14A1053}" dt="2023-12-14T15:22:40.154" v="236" actId="255"/>
        <pc:sldMkLst>
          <pc:docMk/>
          <pc:sldMk cId="1661809116" sldId="286"/>
        </pc:sldMkLst>
        <pc:spChg chg="mod">
          <ac:chgData name="Leila Ingram-Smith" userId="abf53238-41da-4e01-a2dc-9d152a2d4646" providerId="ADAL" clId="{C1B2D662-531A-4485-A917-5513E14A1053}" dt="2023-12-14T15:22:40.154" v="236" actId="255"/>
          <ac:spMkLst>
            <pc:docMk/>
            <pc:sldMk cId="1661809116" sldId="286"/>
            <ac:spMk id="7" creationId="{690BA039-DAA9-1C19-209C-BB485800116A}"/>
          </ac:spMkLst>
        </pc:spChg>
      </pc:sldChg>
      <pc:sldChg chg="modSp add mod">
        <pc:chgData name="Leila Ingram-Smith" userId="abf53238-41da-4e01-a2dc-9d152a2d4646" providerId="ADAL" clId="{C1B2D662-531A-4485-A917-5513E14A1053}" dt="2023-12-14T15:23:12.017" v="244" actId="20577"/>
        <pc:sldMkLst>
          <pc:docMk/>
          <pc:sldMk cId="3383903703" sldId="287"/>
        </pc:sldMkLst>
        <pc:spChg chg="mod">
          <ac:chgData name="Leila Ingram-Smith" userId="abf53238-41da-4e01-a2dc-9d152a2d4646" providerId="ADAL" clId="{C1B2D662-531A-4485-A917-5513E14A1053}" dt="2023-12-14T15:23:12.017" v="244" actId="20577"/>
          <ac:spMkLst>
            <pc:docMk/>
            <pc:sldMk cId="3383903703" sldId="287"/>
            <ac:spMk id="7" creationId="{690BA039-DAA9-1C19-209C-BB485800116A}"/>
          </ac:spMkLst>
        </pc:spChg>
      </pc:sldChg>
      <pc:sldChg chg="modSp add mod">
        <pc:chgData name="Leila Ingram-Smith" userId="abf53238-41da-4e01-a2dc-9d152a2d4646" providerId="ADAL" clId="{C1B2D662-531A-4485-A917-5513E14A1053}" dt="2023-12-14T15:23:37.218" v="250" actId="207"/>
        <pc:sldMkLst>
          <pc:docMk/>
          <pc:sldMk cId="1096744699" sldId="288"/>
        </pc:sldMkLst>
        <pc:spChg chg="mod">
          <ac:chgData name="Leila Ingram-Smith" userId="abf53238-41da-4e01-a2dc-9d152a2d4646" providerId="ADAL" clId="{C1B2D662-531A-4485-A917-5513E14A1053}" dt="2023-12-14T15:23:37.218" v="250" actId="207"/>
          <ac:spMkLst>
            <pc:docMk/>
            <pc:sldMk cId="1096744699" sldId="288"/>
            <ac:spMk id="7" creationId="{690BA039-DAA9-1C19-209C-BB485800116A}"/>
          </ac:spMkLst>
        </pc:spChg>
      </pc:sldChg>
      <pc:sldChg chg="del">
        <pc:chgData name="Leila Ingram-Smith" userId="abf53238-41da-4e01-a2dc-9d152a2d4646" providerId="ADAL" clId="{C1B2D662-531A-4485-A917-5513E14A1053}" dt="2023-12-14T14:58:54.336" v="27" actId="47"/>
        <pc:sldMkLst>
          <pc:docMk/>
          <pc:sldMk cId="1795835607" sldId="288"/>
        </pc:sldMkLst>
      </pc:sldChg>
      <pc:sldChg chg="del">
        <pc:chgData name="Leila Ingram-Smith" userId="abf53238-41da-4e01-a2dc-9d152a2d4646" providerId="ADAL" clId="{C1B2D662-531A-4485-A917-5513E14A1053}" dt="2023-12-14T14:58:52.631" v="25" actId="47"/>
        <pc:sldMkLst>
          <pc:docMk/>
          <pc:sldMk cId="829043181" sldId="289"/>
        </pc:sldMkLst>
      </pc:sldChg>
      <pc:sldChg chg="modSp add mod">
        <pc:chgData name="Leila Ingram-Smith" userId="abf53238-41da-4e01-a2dc-9d152a2d4646" providerId="ADAL" clId="{C1B2D662-531A-4485-A917-5513E14A1053}" dt="2023-12-14T15:25:26.899" v="275" actId="207"/>
        <pc:sldMkLst>
          <pc:docMk/>
          <pc:sldMk cId="2524930753" sldId="289"/>
        </pc:sldMkLst>
        <pc:spChg chg="mod">
          <ac:chgData name="Leila Ingram-Smith" userId="abf53238-41da-4e01-a2dc-9d152a2d4646" providerId="ADAL" clId="{C1B2D662-531A-4485-A917-5513E14A1053}" dt="2023-12-14T15:24:46.138" v="270" actId="207"/>
          <ac:spMkLst>
            <pc:docMk/>
            <pc:sldMk cId="2524930753" sldId="289"/>
            <ac:spMk id="3" creationId="{B0FDE198-D989-CC4E-9D67-8414EA297C2A}"/>
          </ac:spMkLst>
        </pc:spChg>
        <pc:spChg chg="mod">
          <ac:chgData name="Leila Ingram-Smith" userId="abf53238-41da-4e01-a2dc-9d152a2d4646" providerId="ADAL" clId="{C1B2D662-531A-4485-A917-5513E14A1053}" dt="2023-12-14T15:25:04.640" v="272" actId="255"/>
          <ac:spMkLst>
            <pc:docMk/>
            <pc:sldMk cId="2524930753" sldId="289"/>
            <ac:spMk id="22" creationId="{DCADF510-8CFF-BEDA-98C7-AAE125765A82}"/>
          </ac:spMkLst>
        </pc:spChg>
        <pc:spChg chg="mod">
          <ac:chgData name="Leila Ingram-Smith" userId="abf53238-41da-4e01-a2dc-9d152a2d4646" providerId="ADAL" clId="{C1B2D662-531A-4485-A917-5513E14A1053}" dt="2023-12-14T15:25:26.899" v="275" actId="207"/>
          <ac:spMkLst>
            <pc:docMk/>
            <pc:sldMk cId="2524930753" sldId="289"/>
            <ac:spMk id="23" creationId="{5356ED5B-34B2-601E-8F6A-6C3A1612E59E}"/>
          </ac:spMkLst>
        </pc:spChg>
      </pc:sldChg>
      <pc:sldChg chg="del">
        <pc:chgData name="Leila Ingram-Smith" userId="abf53238-41da-4e01-a2dc-9d152a2d4646" providerId="ADAL" clId="{C1B2D662-531A-4485-A917-5513E14A1053}" dt="2023-12-14T14:58:53.853" v="26" actId="47"/>
        <pc:sldMkLst>
          <pc:docMk/>
          <pc:sldMk cId="3224010017" sldId="290"/>
        </pc:sldMkLst>
      </pc:sldChg>
      <pc:sldChg chg="add del replId">
        <pc:chgData name="Leila Ingram-Smith" userId="abf53238-41da-4e01-a2dc-9d152a2d4646" providerId="ADAL" clId="{C1B2D662-531A-4485-A917-5513E14A1053}" dt="2023-12-14T15:24:24.144" v="262" actId="47"/>
        <pc:sldMkLst>
          <pc:docMk/>
          <pc:sldMk cId="3337915909" sldId="290"/>
        </pc:sldMkLst>
      </pc:sldChg>
      <pc:sldChg chg="del">
        <pc:chgData name="Leila Ingram-Smith" userId="abf53238-41da-4e01-a2dc-9d152a2d4646" providerId="ADAL" clId="{C1B2D662-531A-4485-A917-5513E14A1053}" dt="2023-12-14T14:58:54.604" v="28" actId="47"/>
        <pc:sldMkLst>
          <pc:docMk/>
          <pc:sldMk cId="3076616829" sldId="291"/>
        </pc:sldMkLst>
      </pc:sldChg>
      <pc:sldChg chg="add del replId">
        <pc:chgData name="Leila Ingram-Smith" userId="abf53238-41da-4e01-a2dc-9d152a2d4646" providerId="ADAL" clId="{C1B2D662-531A-4485-A917-5513E14A1053}" dt="2023-12-14T15:24:24.353" v="263" actId="47"/>
        <pc:sldMkLst>
          <pc:docMk/>
          <pc:sldMk cId="3509358880" sldId="291"/>
        </pc:sldMkLst>
      </pc:sldChg>
      <pc:sldChg chg="add del replId">
        <pc:chgData name="Leila Ingram-Smith" userId="abf53238-41da-4e01-a2dc-9d152a2d4646" providerId="ADAL" clId="{C1B2D662-531A-4485-A917-5513E14A1053}" dt="2023-12-14T15:24:24.741" v="264" actId="47"/>
        <pc:sldMkLst>
          <pc:docMk/>
          <pc:sldMk cId="1697096723" sldId="292"/>
        </pc:sldMkLst>
      </pc:sldChg>
      <pc:sldChg chg="del">
        <pc:chgData name="Leila Ingram-Smith" userId="abf53238-41da-4e01-a2dc-9d152a2d4646" providerId="ADAL" clId="{C1B2D662-531A-4485-A917-5513E14A1053}" dt="2023-12-14T14:58:54.894" v="29" actId="47"/>
        <pc:sldMkLst>
          <pc:docMk/>
          <pc:sldMk cId="2639901701" sldId="292"/>
        </pc:sldMkLst>
      </pc:sldChg>
      <pc:sldChg chg="add del replId">
        <pc:chgData name="Leila Ingram-Smith" userId="abf53238-41da-4e01-a2dc-9d152a2d4646" providerId="ADAL" clId="{C1B2D662-531A-4485-A917-5513E14A1053}" dt="2023-12-14T15:24:25.327" v="265" actId="47"/>
        <pc:sldMkLst>
          <pc:docMk/>
          <pc:sldMk cId="173184724" sldId="293"/>
        </pc:sldMkLst>
      </pc:sldChg>
      <pc:sldChg chg="modSp add mod replId">
        <pc:chgData name="Leila Ingram-Smith" userId="abf53238-41da-4e01-a2dc-9d152a2d4646" providerId="ADAL" clId="{C1B2D662-531A-4485-A917-5513E14A1053}" dt="2023-12-14T15:25:58.713" v="278" actId="255"/>
        <pc:sldMkLst>
          <pc:docMk/>
          <pc:sldMk cId="3383874757" sldId="294"/>
        </pc:sldMkLst>
        <pc:spChg chg="mod">
          <ac:chgData name="Leila Ingram-Smith" userId="abf53238-41da-4e01-a2dc-9d152a2d4646" providerId="ADAL" clId="{C1B2D662-531A-4485-A917-5513E14A1053}" dt="2023-12-14T15:25:58.713" v="278" actId="255"/>
          <ac:spMkLst>
            <pc:docMk/>
            <pc:sldMk cId="3383874757" sldId="294"/>
            <ac:spMk id="7" creationId="{690BA039-DAA9-1C19-209C-BB485800116A}"/>
          </ac:spMkLst>
        </pc:spChg>
      </pc:sldChg>
      <pc:sldChg chg="del">
        <pc:chgData name="Leila Ingram-Smith" userId="abf53238-41da-4e01-a2dc-9d152a2d4646" providerId="ADAL" clId="{C1B2D662-531A-4485-A917-5513E14A1053}" dt="2023-12-14T14:58:55.697" v="31" actId="47"/>
        <pc:sldMkLst>
          <pc:docMk/>
          <pc:sldMk cId="1479849961" sldId="295"/>
        </pc:sldMkLst>
      </pc:sldChg>
      <pc:sldChg chg="modSp add mod replId">
        <pc:chgData name="Leila Ingram-Smith" userId="abf53238-41da-4e01-a2dc-9d152a2d4646" providerId="ADAL" clId="{C1B2D662-531A-4485-A917-5513E14A1053}" dt="2023-12-14T15:26:39.070" v="290" actId="255"/>
        <pc:sldMkLst>
          <pc:docMk/>
          <pc:sldMk cId="3736117277" sldId="295"/>
        </pc:sldMkLst>
        <pc:spChg chg="mod">
          <ac:chgData name="Leila Ingram-Smith" userId="abf53238-41da-4e01-a2dc-9d152a2d4646" providerId="ADAL" clId="{C1B2D662-531A-4485-A917-5513E14A1053}" dt="2023-12-14T15:26:25.143" v="286" actId="20577"/>
          <ac:spMkLst>
            <pc:docMk/>
            <pc:sldMk cId="3736117277" sldId="295"/>
            <ac:spMk id="5" creationId="{FA96F9E5-8D36-A8A5-C360-ABB1898E278E}"/>
          </ac:spMkLst>
        </pc:spChg>
        <pc:spChg chg="mod">
          <ac:chgData name="Leila Ingram-Smith" userId="abf53238-41da-4e01-a2dc-9d152a2d4646" providerId="ADAL" clId="{C1B2D662-531A-4485-A917-5513E14A1053}" dt="2023-12-14T15:26:39.070" v="290" actId="255"/>
          <ac:spMkLst>
            <pc:docMk/>
            <pc:sldMk cId="3736117277" sldId="295"/>
            <ac:spMk id="14" creationId="{B036C391-CB78-EFA1-EC78-0FCA8E1CD3A6}"/>
          </ac:spMkLst>
        </pc:spChg>
      </pc:sldChg>
      <pc:sldChg chg="del">
        <pc:chgData name="Leila Ingram-Smith" userId="abf53238-41da-4e01-a2dc-9d152a2d4646" providerId="ADAL" clId="{C1B2D662-531A-4485-A917-5513E14A1053}" dt="2023-12-14T14:58:55.458" v="30" actId="47"/>
        <pc:sldMkLst>
          <pc:docMk/>
          <pc:sldMk cId="1330640598" sldId="296"/>
        </pc:sldMkLst>
      </pc:sldChg>
      <pc:sldChg chg="modSp add mod">
        <pc:chgData name="Leila Ingram-Smith" userId="abf53238-41da-4e01-a2dc-9d152a2d4646" providerId="ADAL" clId="{C1B2D662-531A-4485-A917-5513E14A1053}" dt="2023-12-14T15:26:16.986" v="282" actId="207"/>
        <pc:sldMkLst>
          <pc:docMk/>
          <pc:sldMk cId="2589534886" sldId="296"/>
        </pc:sldMkLst>
        <pc:spChg chg="mod">
          <ac:chgData name="Leila Ingram-Smith" userId="abf53238-41da-4e01-a2dc-9d152a2d4646" providerId="ADAL" clId="{C1B2D662-531A-4485-A917-5513E14A1053}" dt="2023-12-14T15:26:16.986" v="282" actId="207"/>
          <ac:spMkLst>
            <pc:docMk/>
            <pc:sldMk cId="2589534886" sldId="296"/>
            <ac:spMk id="7" creationId="{690BA039-DAA9-1C19-209C-BB485800116A}"/>
          </ac:spMkLst>
        </pc:spChg>
      </pc:sldChg>
      <pc:sldChg chg="del">
        <pc:chgData name="Leila Ingram-Smith" userId="abf53238-41da-4e01-a2dc-9d152a2d4646" providerId="ADAL" clId="{C1B2D662-531A-4485-A917-5513E14A1053}" dt="2023-12-14T14:58:56.024" v="32" actId="47"/>
        <pc:sldMkLst>
          <pc:docMk/>
          <pc:sldMk cId="618115210" sldId="297"/>
        </pc:sldMkLst>
      </pc:sldChg>
      <pc:sldChg chg="modSp add mod">
        <pc:chgData name="Leila Ingram-Smith" userId="abf53238-41da-4e01-a2dc-9d152a2d4646" providerId="ADAL" clId="{C1B2D662-531A-4485-A917-5513E14A1053}" dt="2023-12-14T15:28:15.601" v="309" actId="207"/>
        <pc:sldMkLst>
          <pc:docMk/>
          <pc:sldMk cId="3965955963" sldId="297"/>
        </pc:sldMkLst>
        <pc:spChg chg="mod">
          <ac:chgData name="Leila Ingram-Smith" userId="abf53238-41da-4e01-a2dc-9d152a2d4646" providerId="ADAL" clId="{C1B2D662-531A-4485-A917-5513E14A1053}" dt="2023-12-14T15:27:08.727" v="298" actId="207"/>
          <ac:spMkLst>
            <pc:docMk/>
            <pc:sldMk cId="3965955963" sldId="297"/>
            <ac:spMk id="3" creationId="{B0FDE198-D989-CC4E-9D67-8414EA297C2A}"/>
          </ac:spMkLst>
        </pc:spChg>
        <pc:spChg chg="mod">
          <ac:chgData name="Leila Ingram-Smith" userId="abf53238-41da-4e01-a2dc-9d152a2d4646" providerId="ADAL" clId="{C1B2D662-531A-4485-A917-5513E14A1053}" dt="2023-12-14T15:27:28.598" v="303" actId="255"/>
          <ac:spMkLst>
            <pc:docMk/>
            <pc:sldMk cId="3965955963" sldId="297"/>
            <ac:spMk id="22" creationId="{DCADF510-8CFF-BEDA-98C7-AAE125765A82}"/>
          </ac:spMkLst>
        </pc:spChg>
        <pc:spChg chg="mod">
          <ac:chgData name="Leila Ingram-Smith" userId="abf53238-41da-4e01-a2dc-9d152a2d4646" providerId="ADAL" clId="{C1B2D662-531A-4485-A917-5513E14A1053}" dt="2023-12-14T15:28:15.601" v="309" actId="207"/>
          <ac:spMkLst>
            <pc:docMk/>
            <pc:sldMk cId="3965955963" sldId="297"/>
            <ac:spMk id="23" creationId="{5356ED5B-34B2-601E-8F6A-6C3A1612E59E}"/>
          </ac:spMkLst>
        </pc:spChg>
      </pc:sldChg>
      <pc:sldChg chg="del">
        <pc:chgData name="Leila Ingram-Smith" userId="abf53238-41da-4e01-a2dc-9d152a2d4646" providerId="ADAL" clId="{C1B2D662-531A-4485-A917-5513E14A1053}" dt="2023-12-14T14:58:56.631" v="33" actId="47"/>
        <pc:sldMkLst>
          <pc:docMk/>
          <pc:sldMk cId="1562518309" sldId="298"/>
        </pc:sldMkLst>
      </pc:sldChg>
      <pc:sldChg chg="modSp add mod replId">
        <pc:chgData name="Leila Ingram-Smith" userId="abf53238-41da-4e01-a2dc-9d152a2d4646" providerId="ADAL" clId="{C1B2D662-531A-4485-A917-5513E14A1053}" dt="2023-12-14T15:28:31.746" v="311" actId="255"/>
        <pc:sldMkLst>
          <pc:docMk/>
          <pc:sldMk cId="3988294347" sldId="298"/>
        </pc:sldMkLst>
        <pc:spChg chg="mod">
          <ac:chgData name="Leila Ingram-Smith" userId="abf53238-41da-4e01-a2dc-9d152a2d4646" providerId="ADAL" clId="{C1B2D662-531A-4485-A917-5513E14A1053}" dt="2023-12-14T15:27:13.926" v="299"/>
          <ac:spMkLst>
            <pc:docMk/>
            <pc:sldMk cId="3988294347" sldId="298"/>
            <ac:spMk id="3" creationId="{B0FDE198-D989-CC4E-9D67-8414EA297C2A}"/>
          </ac:spMkLst>
        </pc:spChg>
        <pc:spChg chg="mod">
          <ac:chgData name="Leila Ingram-Smith" userId="abf53238-41da-4e01-a2dc-9d152a2d4646" providerId="ADAL" clId="{C1B2D662-531A-4485-A917-5513E14A1053}" dt="2023-12-14T15:28:31.746" v="311" actId="255"/>
          <ac:spMkLst>
            <pc:docMk/>
            <pc:sldMk cId="3988294347" sldId="298"/>
            <ac:spMk id="7" creationId="{690BA039-DAA9-1C19-209C-BB485800116A}"/>
          </ac:spMkLst>
        </pc:spChg>
      </pc:sldChg>
      <pc:sldChg chg="add del replId">
        <pc:chgData name="Leila Ingram-Smith" userId="abf53238-41da-4e01-a2dc-9d152a2d4646" providerId="ADAL" clId="{C1B2D662-531A-4485-A917-5513E14A1053}" dt="2023-12-14T15:27:15.383" v="300" actId="47"/>
        <pc:sldMkLst>
          <pc:docMk/>
          <pc:sldMk cId="2490006409" sldId="299"/>
        </pc:sldMkLst>
      </pc:sldChg>
      <pc:sldChg chg="modSp add mod replId">
        <pc:chgData name="Leila Ingram-Smith" userId="abf53238-41da-4e01-a2dc-9d152a2d4646" providerId="ADAL" clId="{C1B2D662-531A-4485-A917-5513E14A1053}" dt="2023-12-14T15:31:48.505" v="371" actId="2710"/>
        <pc:sldMkLst>
          <pc:docMk/>
          <pc:sldMk cId="2311907303" sldId="300"/>
        </pc:sldMkLst>
        <pc:spChg chg="mod">
          <ac:chgData name="Leila Ingram-Smith" userId="abf53238-41da-4e01-a2dc-9d152a2d4646" providerId="ADAL" clId="{C1B2D662-531A-4485-A917-5513E14A1053}" dt="2023-12-14T15:27:18.412" v="301"/>
          <ac:spMkLst>
            <pc:docMk/>
            <pc:sldMk cId="2311907303" sldId="300"/>
            <ac:spMk id="3" creationId="{B0FDE198-D989-CC4E-9D67-8414EA297C2A}"/>
          </ac:spMkLst>
        </pc:spChg>
        <pc:spChg chg="mod">
          <ac:chgData name="Leila Ingram-Smith" userId="abf53238-41da-4e01-a2dc-9d152a2d4646" providerId="ADAL" clId="{C1B2D662-531A-4485-A917-5513E14A1053}" dt="2023-12-14T15:31:22.151" v="364" actId="20577"/>
          <ac:spMkLst>
            <pc:docMk/>
            <pc:sldMk cId="2311907303" sldId="300"/>
            <ac:spMk id="5" creationId="{FA96F9E5-8D36-A8A5-C360-ABB1898E278E}"/>
          </ac:spMkLst>
        </pc:spChg>
        <pc:spChg chg="mod">
          <ac:chgData name="Leila Ingram-Smith" userId="abf53238-41da-4e01-a2dc-9d152a2d4646" providerId="ADAL" clId="{C1B2D662-531A-4485-A917-5513E14A1053}" dt="2023-12-14T15:31:48.505" v="371" actId="2710"/>
          <ac:spMkLst>
            <pc:docMk/>
            <pc:sldMk cId="2311907303" sldId="300"/>
            <ac:spMk id="14" creationId="{B036C391-CB78-EFA1-EC78-0FCA8E1CD3A6}"/>
          </ac:spMkLst>
        </pc:spChg>
      </pc:sldChg>
      <pc:sldChg chg="del">
        <pc:chgData name="Leila Ingram-Smith" userId="abf53238-41da-4e01-a2dc-9d152a2d4646" providerId="ADAL" clId="{C1B2D662-531A-4485-A917-5513E14A1053}" dt="2023-12-14T14:58:57.752" v="35" actId="47"/>
        <pc:sldMkLst>
          <pc:docMk/>
          <pc:sldMk cId="4001174067" sldId="300"/>
        </pc:sldMkLst>
      </pc:sldChg>
      <pc:sldChg chg="del">
        <pc:chgData name="Leila Ingram-Smith" userId="abf53238-41da-4e01-a2dc-9d152a2d4646" providerId="ADAL" clId="{C1B2D662-531A-4485-A917-5513E14A1053}" dt="2023-12-14T14:58:56.889" v="34" actId="47"/>
        <pc:sldMkLst>
          <pc:docMk/>
          <pc:sldMk cId="931155422" sldId="301"/>
        </pc:sldMkLst>
      </pc:sldChg>
      <pc:sldChg chg="modSp add mod">
        <pc:chgData name="Leila Ingram-Smith" userId="abf53238-41da-4e01-a2dc-9d152a2d4646" providerId="ADAL" clId="{C1B2D662-531A-4485-A917-5513E14A1053}" dt="2023-12-14T15:28:51.540" v="314" actId="255"/>
        <pc:sldMkLst>
          <pc:docMk/>
          <pc:sldMk cId="1771956565" sldId="301"/>
        </pc:sldMkLst>
        <pc:spChg chg="mod">
          <ac:chgData name="Leila Ingram-Smith" userId="abf53238-41da-4e01-a2dc-9d152a2d4646" providerId="ADAL" clId="{C1B2D662-531A-4485-A917-5513E14A1053}" dt="2023-12-14T15:28:51.540" v="314" actId="255"/>
          <ac:spMkLst>
            <pc:docMk/>
            <pc:sldMk cId="1771956565" sldId="301"/>
            <ac:spMk id="7" creationId="{690BA039-DAA9-1C19-209C-BB485800116A}"/>
          </ac:spMkLst>
        </pc:spChg>
      </pc:sldChg>
      <pc:sldChg chg="modSp add mod">
        <pc:chgData name="Leila Ingram-Smith" userId="abf53238-41da-4e01-a2dc-9d152a2d4646" providerId="ADAL" clId="{C1B2D662-531A-4485-A917-5513E14A1053}" dt="2023-12-14T15:29:37.228" v="330" actId="20577"/>
        <pc:sldMkLst>
          <pc:docMk/>
          <pc:sldMk cId="434915113" sldId="302"/>
        </pc:sldMkLst>
        <pc:spChg chg="mod">
          <ac:chgData name="Leila Ingram-Smith" userId="abf53238-41da-4e01-a2dc-9d152a2d4646" providerId="ADAL" clId="{C1B2D662-531A-4485-A917-5513E14A1053}" dt="2023-12-14T15:29:37.228" v="330" actId="20577"/>
          <ac:spMkLst>
            <pc:docMk/>
            <pc:sldMk cId="434915113" sldId="302"/>
            <ac:spMk id="7" creationId="{690BA039-DAA9-1C19-209C-BB485800116A}"/>
          </ac:spMkLst>
        </pc:spChg>
      </pc:sldChg>
      <pc:sldChg chg="modSp add mod">
        <pc:chgData name="Leila Ingram-Smith" userId="abf53238-41da-4e01-a2dc-9d152a2d4646" providerId="ADAL" clId="{C1B2D662-531A-4485-A917-5513E14A1053}" dt="2023-12-14T15:29:56.102" v="335" actId="948"/>
        <pc:sldMkLst>
          <pc:docMk/>
          <pc:sldMk cId="4162185082" sldId="303"/>
        </pc:sldMkLst>
        <pc:spChg chg="mod">
          <ac:chgData name="Leila Ingram-Smith" userId="abf53238-41da-4e01-a2dc-9d152a2d4646" providerId="ADAL" clId="{C1B2D662-531A-4485-A917-5513E14A1053}" dt="2023-12-14T15:29:56.102" v="335" actId="948"/>
          <ac:spMkLst>
            <pc:docMk/>
            <pc:sldMk cId="4162185082" sldId="303"/>
            <ac:spMk id="7" creationId="{690BA039-DAA9-1C19-209C-BB485800116A}"/>
          </ac:spMkLst>
        </pc:spChg>
      </pc:sldChg>
      <pc:sldChg chg="modSp add mod">
        <pc:chgData name="Leila Ingram-Smith" userId="abf53238-41da-4e01-a2dc-9d152a2d4646" providerId="ADAL" clId="{C1B2D662-531A-4485-A917-5513E14A1053}" dt="2023-12-14T15:30:51.602" v="348" actId="20577"/>
        <pc:sldMkLst>
          <pc:docMk/>
          <pc:sldMk cId="3935017401" sldId="304"/>
        </pc:sldMkLst>
        <pc:spChg chg="mod">
          <ac:chgData name="Leila Ingram-Smith" userId="abf53238-41da-4e01-a2dc-9d152a2d4646" providerId="ADAL" clId="{C1B2D662-531A-4485-A917-5513E14A1053}" dt="2023-12-14T15:30:51.602" v="348" actId="20577"/>
          <ac:spMkLst>
            <pc:docMk/>
            <pc:sldMk cId="3935017401" sldId="304"/>
            <ac:spMk id="7" creationId="{690BA039-DAA9-1C19-209C-BB485800116A}"/>
          </ac:spMkLst>
        </pc:spChg>
      </pc:sldChg>
      <pc:sldChg chg="modSp add mod">
        <pc:chgData name="Leila Ingram-Smith" userId="abf53238-41da-4e01-a2dc-9d152a2d4646" providerId="ADAL" clId="{C1B2D662-531A-4485-A917-5513E14A1053}" dt="2023-12-14T15:31:06.592" v="353" actId="20577"/>
        <pc:sldMkLst>
          <pc:docMk/>
          <pc:sldMk cId="923234204" sldId="305"/>
        </pc:sldMkLst>
        <pc:spChg chg="mod">
          <ac:chgData name="Leila Ingram-Smith" userId="abf53238-41da-4e01-a2dc-9d152a2d4646" providerId="ADAL" clId="{C1B2D662-531A-4485-A917-5513E14A1053}" dt="2023-12-14T15:31:06.592" v="353" actId="20577"/>
          <ac:spMkLst>
            <pc:docMk/>
            <pc:sldMk cId="923234204" sldId="305"/>
            <ac:spMk id="7" creationId="{690BA039-DAA9-1C19-209C-BB485800116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C90A6A-4C81-4D23-A18B-80C025BE05C2}" type="datetimeFigureOut">
              <a:rPr lang="en-GB" smtClean="0"/>
              <a:t>08/01/2024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269D23-5CBF-414E-A7F5-65EFFB3DDE33}" type="slidenum">
              <a:rPr lang="en-GB" smtClean="0"/>
              <a:t>‹#›</a:t>
            </a:fld>
            <a:endParaRPr lang="en-GB"/>
          </a:p>
        </p:txBody>
      </p:sp>
    </p:spTree>
    <p:extLst>
      <p:ext uri="{BB962C8B-B14F-4D97-AF65-F5344CB8AC3E}">
        <p14:creationId xmlns:p14="http://schemas.microsoft.com/office/powerpoint/2010/main" val="1291917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2</a:t>
            </a:fld>
            <a:endParaRPr lang="en-GB"/>
          </a:p>
        </p:txBody>
      </p:sp>
    </p:spTree>
    <p:extLst>
      <p:ext uri="{BB962C8B-B14F-4D97-AF65-F5344CB8AC3E}">
        <p14:creationId xmlns:p14="http://schemas.microsoft.com/office/powerpoint/2010/main" val="3234836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21</a:t>
            </a:fld>
            <a:endParaRPr lang="en-GB"/>
          </a:p>
        </p:txBody>
      </p:sp>
    </p:spTree>
    <p:extLst>
      <p:ext uri="{BB962C8B-B14F-4D97-AF65-F5344CB8AC3E}">
        <p14:creationId xmlns:p14="http://schemas.microsoft.com/office/powerpoint/2010/main" val="2997037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22</a:t>
            </a:fld>
            <a:endParaRPr lang="en-GB"/>
          </a:p>
        </p:txBody>
      </p:sp>
    </p:spTree>
    <p:extLst>
      <p:ext uri="{BB962C8B-B14F-4D97-AF65-F5344CB8AC3E}">
        <p14:creationId xmlns:p14="http://schemas.microsoft.com/office/powerpoint/2010/main" val="12762485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23</a:t>
            </a:fld>
            <a:endParaRPr lang="en-GB"/>
          </a:p>
        </p:txBody>
      </p:sp>
    </p:spTree>
    <p:extLst>
      <p:ext uri="{BB962C8B-B14F-4D97-AF65-F5344CB8AC3E}">
        <p14:creationId xmlns:p14="http://schemas.microsoft.com/office/powerpoint/2010/main" val="4037515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24</a:t>
            </a:fld>
            <a:endParaRPr lang="en-GB"/>
          </a:p>
        </p:txBody>
      </p:sp>
    </p:spTree>
    <p:extLst>
      <p:ext uri="{BB962C8B-B14F-4D97-AF65-F5344CB8AC3E}">
        <p14:creationId xmlns:p14="http://schemas.microsoft.com/office/powerpoint/2010/main" val="2200815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25</a:t>
            </a:fld>
            <a:endParaRPr lang="en-GB"/>
          </a:p>
        </p:txBody>
      </p:sp>
    </p:spTree>
    <p:extLst>
      <p:ext uri="{BB962C8B-B14F-4D97-AF65-F5344CB8AC3E}">
        <p14:creationId xmlns:p14="http://schemas.microsoft.com/office/powerpoint/2010/main" val="831886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26</a:t>
            </a:fld>
            <a:endParaRPr lang="en-GB"/>
          </a:p>
        </p:txBody>
      </p:sp>
    </p:spTree>
    <p:extLst>
      <p:ext uri="{BB962C8B-B14F-4D97-AF65-F5344CB8AC3E}">
        <p14:creationId xmlns:p14="http://schemas.microsoft.com/office/powerpoint/2010/main" val="16421373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F4EC0D-FE89-3D4A-871C-B7CDF984FBF3}" type="slidenum">
              <a:rPr lang="en-US" smtClean="0"/>
              <a:t>28</a:t>
            </a:fld>
            <a:endParaRPr lang="en-US"/>
          </a:p>
        </p:txBody>
      </p:sp>
    </p:spTree>
    <p:extLst>
      <p:ext uri="{BB962C8B-B14F-4D97-AF65-F5344CB8AC3E}">
        <p14:creationId xmlns:p14="http://schemas.microsoft.com/office/powerpoint/2010/main" val="3449911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3</a:t>
            </a:fld>
            <a:endParaRPr lang="en-GB"/>
          </a:p>
        </p:txBody>
      </p:sp>
    </p:spTree>
    <p:extLst>
      <p:ext uri="{BB962C8B-B14F-4D97-AF65-F5344CB8AC3E}">
        <p14:creationId xmlns:p14="http://schemas.microsoft.com/office/powerpoint/2010/main" val="2824074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9</a:t>
            </a:fld>
            <a:endParaRPr lang="en-GB"/>
          </a:p>
        </p:txBody>
      </p:sp>
    </p:spTree>
    <p:extLst>
      <p:ext uri="{BB962C8B-B14F-4D97-AF65-F5344CB8AC3E}">
        <p14:creationId xmlns:p14="http://schemas.microsoft.com/office/powerpoint/2010/main" val="4285464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13</a:t>
            </a:fld>
            <a:endParaRPr lang="en-GB"/>
          </a:p>
        </p:txBody>
      </p:sp>
    </p:spTree>
    <p:extLst>
      <p:ext uri="{BB962C8B-B14F-4D97-AF65-F5344CB8AC3E}">
        <p14:creationId xmlns:p14="http://schemas.microsoft.com/office/powerpoint/2010/main" val="3853119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14</a:t>
            </a:fld>
            <a:endParaRPr lang="en-GB"/>
          </a:p>
        </p:txBody>
      </p:sp>
    </p:spTree>
    <p:extLst>
      <p:ext uri="{BB962C8B-B14F-4D97-AF65-F5344CB8AC3E}">
        <p14:creationId xmlns:p14="http://schemas.microsoft.com/office/powerpoint/2010/main" val="3751110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16</a:t>
            </a:fld>
            <a:endParaRPr lang="en-GB"/>
          </a:p>
        </p:txBody>
      </p:sp>
    </p:spTree>
    <p:extLst>
      <p:ext uri="{BB962C8B-B14F-4D97-AF65-F5344CB8AC3E}">
        <p14:creationId xmlns:p14="http://schemas.microsoft.com/office/powerpoint/2010/main" val="1489608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17</a:t>
            </a:fld>
            <a:endParaRPr lang="en-GB"/>
          </a:p>
        </p:txBody>
      </p:sp>
    </p:spTree>
    <p:extLst>
      <p:ext uri="{BB962C8B-B14F-4D97-AF65-F5344CB8AC3E}">
        <p14:creationId xmlns:p14="http://schemas.microsoft.com/office/powerpoint/2010/main" val="2283955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18</a:t>
            </a:fld>
            <a:endParaRPr lang="en-GB"/>
          </a:p>
        </p:txBody>
      </p:sp>
    </p:spTree>
    <p:extLst>
      <p:ext uri="{BB962C8B-B14F-4D97-AF65-F5344CB8AC3E}">
        <p14:creationId xmlns:p14="http://schemas.microsoft.com/office/powerpoint/2010/main" val="3733483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20</a:t>
            </a:fld>
            <a:endParaRPr lang="en-GB"/>
          </a:p>
        </p:txBody>
      </p:sp>
    </p:spTree>
    <p:extLst>
      <p:ext uri="{BB962C8B-B14F-4D97-AF65-F5344CB8AC3E}">
        <p14:creationId xmlns:p14="http://schemas.microsoft.com/office/powerpoint/2010/main" val="2183192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1/8/2024</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1/8/2024</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about:blank"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F26357-C8AA-8A42-8099-6CCE16D9F210}"/>
              </a:ext>
            </a:extLst>
          </p:cNvPr>
          <p:cNvSpPr/>
          <p:nvPr/>
        </p:nvSpPr>
        <p:spPr>
          <a:xfrm>
            <a:off x="5562820" y="2656341"/>
            <a:ext cx="6629179" cy="2862762"/>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1" y="1"/>
            <a:ext cx="12192001" cy="2657371"/>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52668" y="279247"/>
            <a:ext cx="8039647" cy="1229760"/>
          </a:xfrm>
          <a:prstGeom prst="rect">
            <a:avLst/>
          </a:prstGeom>
          <a:noFill/>
        </p:spPr>
        <p:txBody>
          <a:bodyPr wrap="square" rtlCol="0">
            <a:spAutoFit/>
          </a:bodyPr>
          <a:lstStyle/>
          <a:p>
            <a:r>
              <a:rPr lang="en-US" sz="2400" dirty="0">
                <a:solidFill>
                  <a:schemeClr val="bg1"/>
                </a:solidFill>
                <a:latin typeface="Work Sans Light" pitchFamily="2" charset="0"/>
              </a:rPr>
              <a:t>Big Question:</a:t>
            </a:r>
          </a:p>
          <a:p>
            <a:pPr>
              <a:lnSpc>
                <a:spcPct val="107000"/>
              </a:lnSpc>
              <a:spcAft>
                <a:spcPts val="800"/>
              </a:spcAft>
            </a:pPr>
            <a:r>
              <a:rPr lang="en-US"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 Muslims live and embrace their faith in a diverse world?</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062660" y="1630908"/>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55409" y="1165585"/>
            <a:ext cx="2397257" cy="1384995"/>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IMAN(FAITH/BELIEFS) IBADAH (WORSHIP) AKHLAQ/ADAB (CHARACTER/CONDUCT)</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02A947F6-1B69-709F-552B-F5197D4394BF}"/>
              </a:ext>
            </a:extLst>
          </p:cNvPr>
          <p:cNvSpPr/>
          <p:nvPr/>
        </p:nvSpPr>
        <p:spPr>
          <a:xfrm>
            <a:off x="11882" y="2657372"/>
            <a:ext cx="2174727" cy="4200626"/>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FCBEA29B-1814-54FD-DF6E-C7E229BB1571}"/>
              </a:ext>
            </a:extLst>
          </p:cNvPr>
          <p:cNvSpPr txBox="1"/>
          <p:nvPr/>
        </p:nvSpPr>
        <p:spPr>
          <a:xfrm>
            <a:off x="5732881" y="2785728"/>
            <a:ext cx="6323284" cy="1794337"/>
          </a:xfrm>
          <a:prstGeom prst="rect">
            <a:avLst/>
          </a:prstGeom>
          <a:noFill/>
        </p:spPr>
        <p:txBody>
          <a:bodyPr wrap="square" lIns="91440" tIns="45720" rIns="91440" bIns="45720" rtlCol="0" anchor="t">
            <a:spAutoFit/>
          </a:bodyPr>
          <a:lstStyle/>
          <a:p>
            <a:pPr lvl="0">
              <a:lnSpc>
                <a:spcPct val="106000"/>
              </a:lnSpc>
            </a:pPr>
            <a:r>
              <a:rPr lang="en-GB" sz="1000" b="1" dirty="0">
                <a:solidFill>
                  <a:srgbClr val="2D80A5"/>
                </a:solidFill>
                <a:effectLst/>
                <a:latin typeface="Work Sans" pitchFamily="2" charset="0"/>
                <a:ea typeface="Calibri" panose="020F0502020204030204" pitchFamily="34" charset="0"/>
                <a:cs typeface="Times New Roman"/>
              </a:rPr>
              <a:t>Religious vocabulary:</a:t>
            </a:r>
          </a:p>
          <a:p>
            <a:br>
              <a:rPr lang="en-GB" sz="1000" b="1" dirty="0">
                <a:effectLst/>
                <a:latin typeface="Work Sans" pitchFamily="2" charset="0"/>
                <a:ea typeface="Calibri" panose="020F0502020204030204" pitchFamily="34" charset="0"/>
                <a:cs typeface="Times New Roman" panose="02020603050405020304" pitchFamily="18" charset="0"/>
              </a:rPr>
            </a:br>
            <a:r>
              <a:rPr lang="en-GB" sz="1000" dirty="0">
                <a:effectLst/>
                <a:latin typeface="Work Sans" pitchFamily="2" charset="0"/>
                <a:ea typeface="Calibri" panose="020F0502020204030204" pitchFamily="34" charset="0"/>
                <a:cs typeface="Times New Roman" panose="02020603050405020304" pitchFamily="18" charset="0"/>
              </a:rPr>
              <a:t>(Definitions to be found in the resource Picturing Islam, Picturing Muslims.)</a:t>
            </a:r>
          </a:p>
          <a:p>
            <a:pPr marL="342900" lvl="0" indent="-342900">
              <a:buFont typeface="Symbol" panose="05050102010706020507" pitchFamily="18" charset="2"/>
              <a:buChar char=""/>
            </a:pPr>
            <a:r>
              <a:rPr lang="en-GB" sz="1000" b="1" dirty="0">
                <a:effectLst/>
                <a:latin typeface="Work Sans" pitchFamily="2" charset="0"/>
                <a:ea typeface="Times New Roman" panose="02020603050405020304" pitchFamily="18" charset="0"/>
                <a:cs typeface="Calibri Light" panose="020F0302020204030204" pitchFamily="34" charset="0"/>
              </a:rPr>
              <a:t>God:</a:t>
            </a:r>
            <a:r>
              <a:rPr lang="en-GB" sz="1000" dirty="0">
                <a:effectLst/>
                <a:latin typeface="Work Sans" pitchFamily="2" charset="0"/>
                <a:ea typeface="Times New Roman" panose="02020603050405020304" pitchFamily="18"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b="1" dirty="0">
                <a:effectLst/>
                <a:latin typeface="Work Sans" pitchFamily="2" charset="0"/>
                <a:ea typeface="Times New Roman" panose="02020603050405020304" pitchFamily="18" charset="0"/>
                <a:cs typeface="Calibri Light" panose="020F0302020204030204" pitchFamily="34" charset="0"/>
              </a:rPr>
              <a:t>Shahadah:</a:t>
            </a:r>
            <a:r>
              <a:rPr lang="en-GB" sz="1000" dirty="0">
                <a:effectLst/>
                <a:latin typeface="Work Sans" pitchFamily="2" charset="0"/>
                <a:ea typeface="Times New Roman" panose="02020603050405020304" pitchFamily="18"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b="1" dirty="0">
                <a:effectLst/>
                <a:latin typeface="Work Sans" pitchFamily="2" charset="0"/>
                <a:ea typeface="Times New Roman" panose="02020603050405020304" pitchFamily="18" charset="0"/>
                <a:cs typeface="Calibri Light" panose="020F0302020204030204" pitchFamily="34" charset="0"/>
              </a:rPr>
              <a:t>Prophethood:</a:t>
            </a:r>
            <a:r>
              <a:rPr lang="en-GB" sz="1000" dirty="0">
                <a:effectLst/>
                <a:latin typeface="Work Sans" pitchFamily="2" charset="0"/>
                <a:ea typeface="Times New Roman" panose="02020603050405020304" pitchFamily="18" charset="0"/>
                <a:cs typeface="Calibri Light" panose="020F0302020204030204" pitchFamily="34" charset="0"/>
              </a:rPr>
              <a:t>.</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b="1" dirty="0">
                <a:effectLst/>
                <a:latin typeface="Work Sans" pitchFamily="2" charset="0"/>
                <a:ea typeface="Times New Roman" panose="02020603050405020304" pitchFamily="18" charset="0"/>
                <a:cs typeface="Calibri Light" panose="020F0302020204030204" pitchFamily="34" charset="0"/>
              </a:rPr>
              <a:t>Iman:</a:t>
            </a:r>
            <a:r>
              <a:rPr lang="en-GB" sz="1000" dirty="0">
                <a:effectLst/>
                <a:latin typeface="Work Sans" pitchFamily="2" charset="0"/>
                <a:ea typeface="Times New Roman" panose="02020603050405020304" pitchFamily="18"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b="1" dirty="0">
                <a:effectLst/>
                <a:latin typeface="Work Sans" pitchFamily="2" charset="0"/>
                <a:ea typeface="Times New Roman" panose="02020603050405020304" pitchFamily="18" charset="0"/>
                <a:cs typeface="Calibri Light" panose="020F0302020204030204" pitchFamily="34" charset="0"/>
              </a:rPr>
              <a:t>Ibadah:</a:t>
            </a:r>
            <a:r>
              <a:rPr lang="en-GB" sz="1000" dirty="0">
                <a:effectLst/>
                <a:latin typeface="Work Sans" pitchFamily="2" charset="0"/>
                <a:ea typeface="Times New Roman" panose="02020603050405020304" pitchFamily="18"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b="1" dirty="0" err="1">
                <a:effectLst/>
                <a:latin typeface="Work Sans" pitchFamily="2" charset="0"/>
                <a:ea typeface="Times New Roman" panose="02020603050405020304" pitchFamily="18" charset="0"/>
                <a:cs typeface="Calibri Light" panose="020F0302020204030204" pitchFamily="34" charset="0"/>
              </a:rPr>
              <a:t>Akhlaq</a:t>
            </a:r>
            <a:r>
              <a:rPr lang="en-GB" sz="1000" b="1" dirty="0">
                <a:effectLst/>
                <a:latin typeface="Work Sans" pitchFamily="2" charset="0"/>
                <a:ea typeface="Times New Roman" panose="02020603050405020304" pitchFamily="18" charset="0"/>
                <a:cs typeface="Calibri Light" panose="020F0302020204030204" pitchFamily="34" charset="0"/>
              </a:rPr>
              <a:t>:</a:t>
            </a:r>
            <a:r>
              <a:rPr lang="en-GB" sz="1000" dirty="0">
                <a:effectLst/>
                <a:latin typeface="Work Sans" pitchFamily="2" charset="0"/>
                <a:ea typeface="Times New Roman" panose="02020603050405020304" pitchFamily="18"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b="1" dirty="0">
                <a:effectLst/>
                <a:latin typeface="Work Sans" pitchFamily="2" charset="0"/>
                <a:ea typeface="Times New Roman" panose="02020603050405020304" pitchFamily="18" charset="0"/>
                <a:cs typeface="Calibri Light" panose="020F0302020204030204" pitchFamily="34" charset="0"/>
              </a:rPr>
              <a:t>Revelation:</a:t>
            </a:r>
            <a:r>
              <a:rPr lang="en-GB" sz="1000" dirty="0">
                <a:effectLst/>
                <a:latin typeface="Work Sans" pitchFamily="2" charset="0"/>
                <a:ea typeface="Times New Roman" panose="02020603050405020304" pitchFamily="18"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b="1" dirty="0">
                <a:effectLst/>
                <a:latin typeface="Work Sans" pitchFamily="2" charset="0"/>
                <a:ea typeface="Times New Roman" panose="02020603050405020304" pitchFamily="18" charset="0"/>
                <a:cs typeface="Calibri Light" panose="020F0302020204030204" pitchFamily="34" charset="0"/>
              </a:rPr>
              <a:t>Zakat: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7A0B1AB5-C845-D825-5E53-42CB9D3C4090}"/>
              </a:ext>
            </a:extLst>
          </p:cNvPr>
          <p:cNvSpPr txBox="1"/>
          <p:nvPr/>
        </p:nvSpPr>
        <p:spPr>
          <a:xfrm>
            <a:off x="48600" y="2785728"/>
            <a:ext cx="2042012" cy="3376758"/>
          </a:xfrm>
          <a:prstGeom prst="rect">
            <a:avLst/>
          </a:prstGeom>
          <a:noFill/>
        </p:spPr>
        <p:txBody>
          <a:bodyPr wrap="square" lIns="91440" tIns="45720" rIns="91440" bIns="45720" rtlCol="0" anchor="t">
            <a:spAutoFit/>
          </a:bodyPr>
          <a:lstStyle/>
          <a:p>
            <a:pPr>
              <a:spcAft>
                <a:spcPts val="400"/>
              </a:spcAft>
            </a:pPr>
            <a:r>
              <a:rPr lang="en-GB" sz="1000" b="1" dirty="0">
                <a:solidFill>
                  <a:srgbClr val="2D80A5"/>
                </a:solidFill>
                <a:effectLst/>
                <a:latin typeface="Work Sans" pitchFamily="2" charset="0"/>
                <a:ea typeface="Calibri" panose="020F0502020204030204" pitchFamily="34" charset="0"/>
                <a:cs typeface="Calibri Light"/>
              </a:rPr>
              <a:t>What a child needs to know and remember by the end of the unit:</a:t>
            </a:r>
            <a:br>
              <a:rPr lang="en-GB" sz="1000" b="1" dirty="0">
                <a:effectLst/>
                <a:latin typeface="Work Sans" pitchFamily="2" charset="0"/>
                <a:ea typeface="Calibri" panose="020F0502020204030204" pitchFamily="34" charset="0"/>
                <a:cs typeface="Calibri Light" panose="020F0302020204030204" pitchFamily="34" charset="0"/>
              </a:rPr>
            </a:b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Calibri Light" panose="020F0302020204030204" pitchFamily="34" charset="0"/>
              </a:rPr>
              <a:t>The significance and importance of the Shahadah to a Muslim’s life.</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Calibri Light" panose="020F0302020204030204" pitchFamily="34" charset="0"/>
              </a:rPr>
              <a:t>The importance of zakat for Muslims and the impact it has on an individual’s way of thinking.</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Calibri Light" panose="020F0302020204030204" pitchFamily="34" charset="0"/>
              </a:rPr>
              <a:t>How a Muslim expresses and embraces their faith will be different for each individual.</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Calibri Light" panose="020F0302020204030204" pitchFamily="34" charset="0"/>
              </a:rPr>
              <a:t>There is diversity within Islam.</a:t>
            </a:r>
            <a:endParaRPr lang="en-GB" sz="1000" dirty="0">
              <a:effectLst/>
              <a:latin typeface="Work Sans" pitchFamily="2" charset="0"/>
              <a:ea typeface="Calibri" panose="020F0502020204030204" pitchFamily="34" charset="0"/>
              <a:cs typeface="Times New Roman" panose="02020603050405020304" pitchFamily="18" charset="0"/>
            </a:endParaRPr>
          </a:p>
          <a:p>
            <a:pPr marL="457200">
              <a:lnSpc>
                <a:spcPct val="107000"/>
              </a:lnSpc>
              <a:spcAft>
                <a:spcPts val="800"/>
              </a:spcAft>
            </a:pPr>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01A8AF2B-B012-DE6B-49EA-3445979E1B01}"/>
              </a:ext>
            </a:extLst>
          </p:cNvPr>
          <p:cNvSpPr txBox="1"/>
          <p:nvPr/>
        </p:nvSpPr>
        <p:spPr>
          <a:xfrm>
            <a:off x="2369484" y="2780483"/>
            <a:ext cx="2831281" cy="3899016"/>
          </a:xfrm>
          <a:prstGeom prst="rect">
            <a:avLst/>
          </a:prstGeom>
          <a:noFill/>
        </p:spPr>
        <p:txBody>
          <a:bodyPr wrap="square" lIns="91440" tIns="45720" rIns="91440" bIns="45720" rtlCol="0" anchor="t">
            <a:spAutoFit/>
          </a:bodyPr>
          <a:lstStyle/>
          <a:p>
            <a:r>
              <a:rPr lang="en-GB" sz="1000" b="1" dirty="0">
                <a:solidFill>
                  <a:srgbClr val="2D80A5"/>
                </a:solidFill>
                <a:effectLst/>
                <a:latin typeface="Work Sans" pitchFamily="2" charset="0"/>
                <a:ea typeface="Calibri" panose="020F0502020204030204" pitchFamily="34" charset="0"/>
                <a:cs typeface="Calibri Light"/>
              </a:rPr>
              <a:t>What a child should be able to do</a:t>
            </a:r>
            <a:r>
              <a:rPr lang="en-GB" sz="1000" b="1" dirty="0">
                <a:solidFill>
                  <a:srgbClr val="2D80A5"/>
                </a:solidFill>
                <a:latin typeface="Work Sans" pitchFamily="2" charset="0"/>
                <a:ea typeface="Calibri" panose="020F0502020204030204" pitchFamily="34" charset="0"/>
                <a:cs typeface="Calibri Light"/>
              </a:rPr>
              <a:t> </a:t>
            </a:r>
            <a:r>
              <a:rPr lang="en-GB" sz="1000" b="1" dirty="0">
                <a:solidFill>
                  <a:srgbClr val="2D80A5"/>
                </a:solidFill>
                <a:latin typeface="Work Sans" pitchFamily="2" charset="0"/>
                <a:ea typeface="+mn-lt"/>
                <a:cs typeface="+mn-lt"/>
              </a:rPr>
              <a:t>(Assessment)</a:t>
            </a:r>
            <a:r>
              <a:rPr lang="en-GB" sz="1000" b="1" dirty="0">
                <a:solidFill>
                  <a:srgbClr val="2D80A5"/>
                </a:solidFill>
                <a:latin typeface="Work Sans" pitchFamily="2" charset="0"/>
                <a:ea typeface="Calibri" panose="020F0502020204030204" pitchFamily="34" charset="0"/>
                <a:cs typeface="Calibri Light"/>
              </a:rPr>
              <a:t>: </a:t>
            </a:r>
            <a:r>
              <a:rPr lang="en-GB" sz="1000" b="1" dirty="0">
                <a:solidFill>
                  <a:srgbClr val="2D80A5"/>
                </a:solidFill>
                <a:effectLst/>
                <a:latin typeface="Work Sans" pitchFamily="2" charset="0"/>
                <a:ea typeface="Calibri" panose="020F0502020204030204" pitchFamily="34" charset="0"/>
                <a:cs typeface="Calibri Light"/>
              </a:rPr>
              <a:t> </a:t>
            </a:r>
          </a:p>
          <a:p>
            <a:br>
              <a:rPr lang="en-GB" sz="1000" b="1" dirty="0">
                <a:effectLst/>
                <a:latin typeface="Work Sans" pitchFamily="2" charset="0"/>
                <a:ea typeface="Calibri" panose="020F0502020204030204" pitchFamily="34" charset="0"/>
                <a:cs typeface="Calibri Light" panose="020F0302020204030204" pitchFamily="34" charset="0"/>
              </a:rPr>
            </a:br>
            <a:r>
              <a:rPr lang="en-GB" sz="1000" b="1" dirty="0">
                <a:effectLst/>
                <a:latin typeface="Work Sans" pitchFamily="2" charset="0"/>
                <a:ea typeface="Calibri" panose="020F0502020204030204" pitchFamily="34" charset="0"/>
                <a:cs typeface="Calibri Light" panose="020F0302020204030204" pitchFamily="34" charset="0"/>
              </a:rPr>
              <a:t>Questions of identity, diversity and belonging:</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Calibri Light" panose="020F0302020204030204" pitchFamily="34" charset="0"/>
              </a:rPr>
              <a:t>I can verbalise my own understanding of what I think it means to be a Muslim in today’s world.  (WT)</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Calibri Light" panose="020F0302020204030204" pitchFamily="34" charset="0"/>
              </a:rPr>
              <a:t>I can consider and apply ideas about what I think diverse communities need to live together for the well-being of all.  </a:t>
            </a:r>
            <a:r>
              <a:rPr lang="en-GB" sz="1000" dirty="0" err="1">
                <a:effectLst/>
                <a:latin typeface="Work Sans" pitchFamily="2" charset="0"/>
                <a:ea typeface="Calibri" panose="020F0502020204030204" pitchFamily="34" charset="0"/>
                <a:cs typeface="Calibri Light" panose="020F0302020204030204" pitchFamily="34" charset="0"/>
              </a:rPr>
              <a:t>Eg</a:t>
            </a:r>
            <a:r>
              <a:rPr lang="en-GB" sz="1000" dirty="0">
                <a:effectLst/>
                <a:latin typeface="Work Sans" pitchFamily="2" charset="0"/>
                <a:ea typeface="Calibri" panose="020F0502020204030204" pitchFamily="34" charset="0"/>
                <a:cs typeface="Calibri Light" panose="020F0302020204030204" pitchFamily="34" charset="0"/>
              </a:rPr>
              <a:t> – understanding, acceptance, common goal, shared message etc.  (Exp)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Calibri Light" panose="020F0302020204030204" pitchFamily="34" charset="0"/>
              </a:rPr>
              <a:t>I can consider the challenges and impact of being a Muslim in today’s world and talk about some of the challenges I face in my daily life.  (GD)</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9C6500"/>
                </a:solidFill>
                <a:effectLst/>
                <a:latin typeface="Work Sans" pitchFamily="2" charset="0"/>
                <a:ea typeface="Times New Roman" panose="02020603050405020304" pitchFamily="18" charset="0"/>
                <a:cs typeface="Calibri" panose="020F05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br>
              <a:rPr lang="en-GB" sz="1000" dirty="0">
                <a:effectLst/>
                <a:latin typeface="Work Sans" pitchFamily="2" charset="0"/>
                <a:ea typeface="Calibri" panose="020F0502020204030204" pitchFamily="34" charset="0"/>
                <a:cs typeface="Times New Roman" panose="02020603050405020304" pitchFamily="18" charset="0"/>
              </a:rPr>
            </a:br>
            <a:r>
              <a:rPr lang="en-GB" sz="1000" b="1" dirty="0">
                <a:effectLst/>
                <a:latin typeface="Work Sans" pitchFamily="2" charset="0"/>
                <a:ea typeface="Calibri" panose="020F0502020204030204" pitchFamily="34"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BBD0E2F0-DFE2-AAEC-FB94-EABF9A7B52B4}"/>
              </a:ext>
            </a:extLst>
          </p:cNvPr>
          <p:cNvSpPr txBox="1"/>
          <p:nvPr/>
        </p:nvSpPr>
        <p:spPr>
          <a:xfrm>
            <a:off x="2452667" y="1509385"/>
            <a:ext cx="7988992" cy="1169551"/>
          </a:xfrm>
          <a:prstGeom prst="rect">
            <a:avLst/>
          </a:prstGeom>
          <a:noFill/>
        </p:spPr>
        <p:txBody>
          <a:bodyPr wrap="square" rtlCol="0">
            <a:spAutoFit/>
          </a:bodyPr>
          <a:lstStyle/>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Weekly questions:</a:t>
            </a: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1 and 2:  </a:t>
            </a:r>
            <a:r>
              <a:rPr lang="en-US" sz="1000" dirty="0">
                <a:solidFill>
                  <a:schemeClr val="bg1"/>
                </a:solidFill>
                <a:effectLst/>
                <a:latin typeface="Work Sans" pitchFamily="2" charset="0"/>
                <a:ea typeface="Calibri" panose="020F0502020204030204" pitchFamily="34" charset="0"/>
                <a:cs typeface="Times New Roman" panose="02020603050405020304" pitchFamily="18" charset="0"/>
              </a:rPr>
              <a:t>What difference do you think it would make to a Muslim to repeat the Shahadah and greeting several times a day?</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3 and 4: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Does connecting today’s message with ancient buildings make a difference?  If yes why and if not why not?</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5: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What does giving to charity mean for a Muslim?</a:t>
            </a: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    </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6 and 7: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What does it mean to be a Muslim in Britain today?</a:t>
            </a: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  </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76183BF6-3A5B-7DF2-FCDC-10ED08DBB1E1}"/>
              </a:ext>
            </a:extLst>
          </p:cNvPr>
          <p:cNvSpPr txBox="1"/>
          <p:nvPr/>
        </p:nvSpPr>
        <p:spPr>
          <a:xfrm>
            <a:off x="5732881" y="5647459"/>
            <a:ext cx="6794536" cy="989823"/>
          </a:xfrm>
          <a:prstGeom prst="rect">
            <a:avLst/>
          </a:prstGeom>
          <a:noFill/>
        </p:spPr>
        <p:txBody>
          <a:bodyPr wrap="square" rtlCol="0">
            <a:spAutoFit/>
          </a:bodyPr>
          <a:lstStyle/>
          <a:p>
            <a:pPr>
              <a:lnSpc>
                <a:spcPct val="150000"/>
              </a:lnSpc>
            </a:pPr>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Sensitivities</a:t>
            </a:r>
            <a:r>
              <a:rPr lang="en-GB" sz="1000" b="1" dirty="0">
                <a:solidFill>
                  <a:srgbClr val="55345A"/>
                </a:solidFill>
                <a:latin typeface="Work Sans" pitchFamily="2" charset="0"/>
                <a:ea typeface="Calibri" panose="020F0502020204030204" pitchFamily="34" charset="0"/>
                <a:cs typeface="Calibri Light" panose="020F0302020204030204" pitchFamily="34" charset="0"/>
              </a:rPr>
              <a:t>:</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lnSpc>
                <a:spcPct val="150000"/>
              </a:lnSpc>
            </a:pPr>
            <a:r>
              <a:rPr lang="en-GB" sz="1000" dirty="0">
                <a:effectLst/>
                <a:latin typeface="Work Sans" pitchFamily="2" charset="0"/>
                <a:ea typeface="Calibri" panose="020F0502020204030204" pitchFamily="34" charset="0"/>
                <a:cs typeface="Calibri Light" panose="020F0302020204030204" pitchFamily="34" charset="0"/>
              </a:rPr>
              <a:t>Be mindful of pupils’ cultural backgrounds and beliefs.</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50000"/>
              </a:lnSpc>
            </a:pPr>
            <a:r>
              <a:rPr lang="en-GB" sz="1000" dirty="0">
                <a:effectLst/>
                <a:latin typeface="Work Sans" pitchFamily="2" charset="0"/>
                <a:ea typeface="Calibri" panose="020F0502020204030204" pitchFamily="34" charset="0"/>
                <a:cs typeface="Calibri Light" panose="020F0302020204030204" pitchFamily="34" charset="0"/>
              </a:rPr>
              <a:t>Be mindful of your school Muslim community.</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50000"/>
              </a:lnSpc>
            </a:pPr>
            <a:r>
              <a:rPr lang="en-GB" sz="1000" dirty="0">
                <a:effectLst/>
                <a:latin typeface="Work Sans" pitchFamily="2" charset="0"/>
                <a:ea typeface="Calibri" panose="020F0502020204030204" pitchFamily="34" charset="0"/>
                <a:cs typeface="Calibri Light" panose="020F0302020204030204" pitchFamily="34" charset="0"/>
              </a:rPr>
              <a:t>Be mindful that diversity within a living faith exists and must be respected.</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30A51665-35F8-07F2-ED8E-8B5EBB1F1F56}"/>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spTree>
    <p:extLst>
      <p:ext uri="{BB962C8B-B14F-4D97-AF65-F5344CB8AC3E}">
        <p14:creationId xmlns:p14="http://schemas.microsoft.com/office/powerpoint/2010/main" val="221608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and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Does connecting today’s message with ancient buildings make a difference?  If yes why and if not why not?</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7" name="TextBox 6">
            <a:extLst>
              <a:ext uri="{FF2B5EF4-FFF2-40B4-BE49-F238E27FC236}">
                <a16:creationId xmlns:a16="http://schemas.microsoft.com/office/drawing/2014/main" id="{690BA039-DAA9-1C19-209C-BB485800116A}"/>
              </a:ext>
            </a:extLst>
          </p:cNvPr>
          <p:cNvSpPr txBox="1"/>
          <p:nvPr/>
        </p:nvSpPr>
        <p:spPr>
          <a:xfrm>
            <a:off x="3456059" y="1958224"/>
            <a:ext cx="8489801" cy="4862870"/>
          </a:xfrm>
          <a:prstGeom prst="rect">
            <a:avLst/>
          </a:prstGeom>
          <a:noFill/>
        </p:spPr>
        <p:txBody>
          <a:bodyPr wrap="square">
            <a:spAutoFit/>
          </a:bodyPr>
          <a:lstStyle/>
          <a:p>
            <a:r>
              <a:rPr lang="en-US" sz="1000" b="1" dirty="0">
                <a:effectLst/>
                <a:latin typeface="Work Sans" pitchFamily="2" charset="0"/>
                <a:ea typeface="Calibri" panose="020F0502020204030204" pitchFamily="34" charset="0"/>
                <a:cs typeface="Times New Roman" panose="02020603050405020304" pitchFamily="18" charset="0"/>
              </a:rPr>
              <a:t>Focus for the lesson:</a:t>
            </a:r>
            <a:r>
              <a:rPr lang="en-US" sz="1000" dirty="0">
                <a:effectLst/>
                <a:latin typeface="Work Sans" pitchFamily="2" charset="0"/>
                <a:ea typeface="Calibri" panose="020F0502020204030204" pitchFamily="34" charset="0"/>
                <a:cs typeface="Times New Roman" panose="02020603050405020304" pitchFamily="18" charset="0"/>
              </a:rPr>
              <a:t>  Photo 6:  Ancient mosque, modern graffiti.</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i="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Children to spend time looking closely at the photo and to then open up a discussion using these sentence starters: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b="1" dirty="0">
                <a:effectLst/>
                <a:latin typeface="Work Sans" pitchFamily="2" charset="0"/>
                <a:ea typeface="Calibri" panose="020F0502020204030204" pitchFamily="34" charset="0"/>
                <a:cs typeface="Times New Roman" panose="02020603050405020304" pitchFamily="18" charset="0"/>
              </a:rPr>
              <a:t>I see….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b="1" dirty="0">
                <a:effectLst/>
                <a:latin typeface="Work Sans" pitchFamily="2" charset="0"/>
                <a:ea typeface="Calibri" panose="020F0502020204030204" pitchFamily="34" charset="0"/>
                <a:cs typeface="Times New Roman" panose="02020603050405020304" pitchFamily="18" charset="0"/>
              </a:rPr>
              <a:t>I think….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b="1" dirty="0">
                <a:effectLst/>
                <a:latin typeface="Work Sans" pitchFamily="2" charset="0"/>
                <a:ea typeface="Calibri" panose="020F0502020204030204" pitchFamily="34" charset="0"/>
                <a:cs typeface="Times New Roman" panose="02020603050405020304" pitchFamily="18" charset="0"/>
              </a:rPr>
              <a:t>I wonder….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i="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Introduce the two concepts that are being explored in this lesson:  God and Faith.</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Explain the </a:t>
            </a:r>
            <a:r>
              <a:rPr lang="en-US" sz="1000" b="1" dirty="0">
                <a:effectLst/>
                <a:latin typeface="Work Sans" pitchFamily="2" charset="0"/>
                <a:ea typeface="Calibri" panose="020F0502020204030204" pitchFamily="34" charset="0"/>
                <a:cs typeface="Times New Roman" panose="02020603050405020304" pitchFamily="18" charset="0"/>
              </a:rPr>
              <a:t>context </a:t>
            </a:r>
            <a:r>
              <a:rPr lang="en-US" sz="1000" dirty="0">
                <a:effectLst/>
                <a:latin typeface="Work Sans" pitchFamily="2" charset="0"/>
                <a:ea typeface="Calibri" panose="020F0502020204030204" pitchFamily="34" charset="0"/>
                <a:cs typeface="Times New Roman" panose="02020603050405020304" pitchFamily="18" charset="0"/>
              </a:rPr>
              <a:t>of this photo.  Refer to the photo card.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Teacher information:</a:t>
            </a:r>
            <a:r>
              <a:rPr lang="en-US" sz="1000" dirty="0">
                <a:effectLst/>
                <a:latin typeface="Work Sans" pitchFamily="2" charset="0"/>
                <a:ea typeface="Calibri" panose="020F0502020204030204" pitchFamily="34" charset="0"/>
                <a:cs typeface="Times New Roman" panose="02020603050405020304" pitchFamily="18" charset="0"/>
              </a:rPr>
              <a:t>  Refer to the online resources.  Click on the document for external links and resources.  Watch the video which will explain the artist’s intention.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i="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Text analysis:</a:t>
            </a:r>
            <a:r>
              <a:rPr lang="en-US" sz="1000" i="1" dirty="0">
                <a:effectLst/>
                <a:latin typeface="Work Sans" pitchFamily="2" charset="0"/>
                <a:ea typeface="Calibri" panose="020F0502020204030204" pitchFamily="34" charset="0"/>
                <a:cs typeface="Times New Roman" panose="02020603050405020304" pitchFamily="18" charset="0"/>
              </a:rPr>
              <a:t>  </a:t>
            </a:r>
            <a:r>
              <a:rPr lang="en-US" sz="1000" dirty="0">
                <a:effectLst/>
                <a:latin typeface="Work Sans" pitchFamily="2" charset="0"/>
                <a:ea typeface="Calibri" panose="020F0502020204030204" pitchFamily="34" charset="0"/>
                <a:cs typeface="Times New Roman" panose="02020603050405020304" pitchFamily="18" charset="0"/>
              </a:rPr>
              <a:t>Share the Qur’an verse with the pupils.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i="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Refer to the photo card - </a:t>
            </a:r>
            <a:r>
              <a:rPr lang="en-US" sz="1000" b="1" dirty="0">
                <a:effectLst/>
                <a:latin typeface="Work Sans" pitchFamily="2" charset="0"/>
                <a:ea typeface="Calibri" panose="020F0502020204030204" pitchFamily="34" charset="0"/>
                <a:cs typeface="Times New Roman" panose="02020603050405020304" pitchFamily="18" charset="0"/>
              </a:rPr>
              <a:t>Islamic sources of authority.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Key questions: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libri" panose="020F0502020204030204" pitchFamily="34" charset="0"/>
                <a:cs typeface="Times New Roman" panose="02020603050405020304" pitchFamily="18" charset="0"/>
              </a:rPr>
              <a:t>What do you think this verse is saying to the reader and why do you think this one was chosen?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libri" panose="020F0502020204030204" pitchFamily="34" charset="0"/>
                <a:cs typeface="Times New Roman" panose="02020603050405020304" pitchFamily="18" charset="0"/>
              </a:rPr>
              <a:t>What do you think this reader is asking humanity to do?</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libri" panose="020F0502020204030204" pitchFamily="34" charset="0"/>
                <a:cs typeface="Times New Roman" panose="02020603050405020304" pitchFamily="18" charset="0"/>
              </a:rPr>
              <a:t>What do you think the artist wanted people to do once they had seen his art?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Tell the story</a:t>
            </a:r>
            <a:r>
              <a:rPr lang="en-US" sz="1000" dirty="0">
                <a:effectLst/>
                <a:latin typeface="Work Sans" pitchFamily="2" charset="0"/>
                <a:ea typeface="Calibri" panose="020F0502020204030204" pitchFamily="34" charset="0"/>
                <a:cs typeface="Times New Roman" panose="02020603050405020304" pitchFamily="18" charset="0"/>
              </a:rPr>
              <a:t> – refer to the photo card.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Gather views.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Share the artist’s intention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i="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Explain </a:t>
            </a:r>
            <a:r>
              <a:rPr lang="en-US" sz="1000" dirty="0">
                <a:effectLst/>
                <a:latin typeface="Work Sans" pitchFamily="2" charset="0"/>
                <a:ea typeface="Calibri" panose="020F0502020204030204" pitchFamily="34" charset="0"/>
                <a:cs typeface="Times New Roman" panose="02020603050405020304" pitchFamily="18" charset="0"/>
              </a:rPr>
              <a:t>why this message worked in this context.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Discussion question 2 from the photo pack.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20E0755D-BEE0-058E-F847-207367A15371}"/>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2928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and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Does connecting today’s message with ancient buildings make a difference?  If yes why and if not why not?</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7" name="TextBox 6">
            <a:extLst>
              <a:ext uri="{FF2B5EF4-FFF2-40B4-BE49-F238E27FC236}">
                <a16:creationId xmlns:a16="http://schemas.microsoft.com/office/drawing/2014/main" id="{690BA039-DAA9-1C19-209C-BB485800116A}"/>
              </a:ext>
            </a:extLst>
          </p:cNvPr>
          <p:cNvSpPr txBox="1"/>
          <p:nvPr/>
        </p:nvSpPr>
        <p:spPr>
          <a:xfrm>
            <a:off x="3456059" y="1958224"/>
            <a:ext cx="8489801" cy="3437351"/>
          </a:xfrm>
          <a:prstGeom prst="rect">
            <a:avLst/>
          </a:prstGeom>
          <a:noFill/>
        </p:spPr>
        <p:txBody>
          <a:bodyPr wrap="square">
            <a:spAutoFit/>
          </a:bodyPr>
          <a:lstStyle/>
          <a:p>
            <a:pPr>
              <a:lnSpc>
                <a:spcPct val="107000"/>
              </a:lnSpc>
              <a:spcAft>
                <a:spcPts val="800"/>
              </a:spcAft>
            </a:pPr>
            <a:r>
              <a:rPr lang="en-GB" sz="1000" b="1">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i="1">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Outcome:</a:t>
            </a:r>
            <a:r>
              <a:rPr lang="en-US" sz="1000">
                <a:effectLst/>
                <a:latin typeface="Work Sans" pitchFamily="2" charset="0"/>
                <a:ea typeface="Calibri" panose="020F0502020204030204" pitchFamily="34" charset="0"/>
                <a:cs typeface="Times New Roman" panose="02020603050405020304" pitchFamily="18" charset="0"/>
              </a:rPr>
              <a:t>  To create some calligraffiti in the style of eL Seed.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Tell the pupils that they are going to be ‘sociologists’ for the next part of the lesson.  (Balanced curriculum – discipline - human and social science.)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Pupils are to consider their school context:</a:t>
            </a:r>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History of the school.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How long has the school been serving its local community?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How has the area changed over time?  What things have stayed the same and what things have changed?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How have the demographics changed over time?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Has the community in the past struggled with any particular issues?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What are some of the issues facing the community today?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What community does the school serve today?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i="1">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Pupils to carry out some research to find answers to the questions above and any further information about their school and the communities it has served over the years and the current community it serves today.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To note:</a:t>
            </a:r>
            <a:r>
              <a:rPr lang="en-US" sz="1000">
                <a:effectLst/>
                <a:latin typeface="Work Sans" pitchFamily="2" charset="0"/>
                <a:ea typeface="Calibri" panose="020F0502020204030204" pitchFamily="34" charset="0"/>
                <a:cs typeface="Times New Roman" panose="02020603050405020304" pitchFamily="18" charset="0"/>
              </a:rPr>
              <a:t>  For this part of the lesson to work well, teachers need to ensure pupils have access to the material they require and a clear framework of how to research and gather the relevant information.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20E0755D-BEE0-058E-F847-207367A15371}"/>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9281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and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Does connecting today’s message with ancient buildings make a difference?  If yes why and if not why not?</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7" name="TextBox 6">
            <a:extLst>
              <a:ext uri="{FF2B5EF4-FFF2-40B4-BE49-F238E27FC236}">
                <a16:creationId xmlns:a16="http://schemas.microsoft.com/office/drawing/2014/main" id="{690BA039-DAA9-1C19-209C-BB485800116A}"/>
              </a:ext>
            </a:extLst>
          </p:cNvPr>
          <p:cNvSpPr txBox="1"/>
          <p:nvPr/>
        </p:nvSpPr>
        <p:spPr>
          <a:xfrm>
            <a:off x="3456059" y="1958224"/>
            <a:ext cx="8489801" cy="4128759"/>
          </a:xfrm>
          <a:prstGeom prst="rect">
            <a:avLst/>
          </a:prstGeom>
          <a:noFill/>
        </p:spPr>
        <p:txBody>
          <a:bodyPr wrap="square">
            <a:spAutoFit/>
          </a:bodyPr>
          <a:lstStyle/>
          <a:p>
            <a:r>
              <a:rPr lang="en-US" sz="1000" b="1">
                <a:effectLst/>
                <a:latin typeface="Work Sans" pitchFamily="2" charset="0"/>
                <a:ea typeface="Calibri" panose="020F0502020204030204" pitchFamily="34" charset="0"/>
                <a:cs typeface="Times New Roman" panose="02020603050405020304" pitchFamily="18" charset="0"/>
              </a:rPr>
              <a:t>Lesson 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Part 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Knowing the history and current context – pupils decide on what they want their calligraffiti to say to their community today, taking into consideration the sensitivities surrounding the community and any issues the community might be currently facing.  Consider how the concept of God and faith might be reflected in the calligraffiti.</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You may wish to link this in with your school vision – what does your vision say and how might you sum this up in one verse?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Working in groups of three, pupils create their calligraffiti in the style of eL Seed – ie using words only.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Circle time:</a:t>
            </a:r>
            <a:r>
              <a:rPr lang="en-US" sz="1000">
                <a:effectLst/>
                <a:latin typeface="Work Sans" pitchFamily="2" charset="0"/>
                <a:ea typeface="Calibri" panose="020F0502020204030204" pitchFamily="34" charset="0"/>
                <a:cs typeface="Times New Roman" panose="02020603050405020304" pitchFamily="18" charset="0"/>
              </a:rPr>
              <a:t>  Pupils bring their calligraffiti to the circle and together each group shares their message, the reasons behind their choice of words and why they think it is relevant to today’s community.  Pupils together vote on what one message they are going to use to graffiti for all to see.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Encourage pupils to think about what they are hoping their message will make people think about when they see and read it.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With </a:t>
            </a:r>
            <a:r>
              <a:rPr lang="en-US" sz="1000" b="1">
                <a:effectLst/>
                <a:latin typeface="Work Sans" pitchFamily="2" charset="0"/>
                <a:ea typeface="Calibri" panose="020F0502020204030204" pitchFamily="34" charset="0"/>
                <a:cs typeface="Times New Roman" panose="02020603050405020304" pitchFamily="18" charset="0"/>
              </a:rPr>
              <a:t>permission</a:t>
            </a:r>
            <a:r>
              <a:rPr lang="en-US" sz="1000">
                <a:effectLst/>
                <a:latin typeface="Work Sans" pitchFamily="2" charset="0"/>
                <a:ea typeface="Calibri" panose="020F0502020204030204" pitchFamily="34" charset="0"/>
                <a:cs typeface="Times New Roman" panose="02020603050405020304" pitchFamily="18" charset="0"/>
              </a:rPr>
              <a:t> from the Headteacher, pupils write their messages on the school playground, walls for all to see.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Alternatively </a:t>
            </a:r>
            <a:r>
              <a:rPr lang="en-US" sz="1000">
                <a:effectLst/>
                <a:latin typeface="Work Sans" pitchFamily="2" charset="0"/>
                <a:ea typeface="Calibri" panose="020F0502020204030204" pitchFamily="34" charset="0"/>
                <a:cs typeface="Times New Roman" panose="02020603050405020304" pitchFamily="18" charset="0"/>
              </a:rPr>
              <a:t>– take over a display board in the school corridor and pupils’ graffiti onto it their message for today’s community or write an article for the school newsletter and send the message home for all to see.  You may have other means you wish to use to get the message as far reaching as possible.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i="1">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a:effectLst/>
                <a:latin typeface="Work Sans" pitchFamily="2" charset="0"/>
                <a:ea typeface="Calibri" panose="020F0502020204030204" pitchFamily="34" charset="0"/>
                <a:cs typeface="Times New Roman" panose="02020603050405020304" pitchFamily="18" charset="0"/>
              </a:rPr>
              <a:t>Plenary:  (Reflect and express)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i="1">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As a class create a survey to use with a number of different people to get their views and reactions to the calligraffiti.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20E0755D-BEE0-058E-F847-207367A15371}"/>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1809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and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Does connecting today’s message with ancient buildings make a difference?  If yes why and if not why not?</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a:srcRect/>
          <a:stretch/>
        </p:blipFill>
        <p:spPr>
          <a:xfrm>
            <a:off x="11146327" y="723520"/>
            <a:ext cx="748873" cy="748873"/>
          </a:xfrm>
          <a:prstGeom prst="rect">
            <a:avLst/>
          </a:prstGeom>
        </p:spPr>
      </p:pic>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7" name="TextBox 6">
            <a:extLst>
              <a:ext uri="{FF2B5EF4-FFF2-40B4-BE49-F238E27FC236}">
                <a16:creationId xmlns:a16="http://schemas.microsoft.com/office/drawing/2014/main" id="{690BA039-DAA9-1C19-209C-BB485800116A}"/>
              </a:ext>
            </a:extLst>
          </p:cNvPr>
          <p:cNvSpPr txBox="1"/>
          <p:nvPr/>
        </p:nvSpPr>
        <p:spPr>
          <a:xfrm>
            <a:off x="3456059" y="1958224"/>
            <a:ext cx="8489801" cy="4673908"/>
          </a:xfrm>
          <a:prstGeom prst="rect">
            <a:avLst/>
          </a:prstGeom>
          <a:noFill/>
        </p:spPr>
        <p:txBody>
          <a:bodyPr wrap="square" lIns="91440" tIns="45720" rIns="91440" bIns="45720" anchor="t">
            <a:spAutoFit/>
          </a:bodyPr>
          <a:lstStyle/>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Examples of questions that could be asked: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Do you like the message?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Do you agree with the message?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Is there a particular word in the message that has impacted on you?</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Has the message made you think differently?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Will the message make you act differently?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Is it a message that you would share with others?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Do you think the message is relevant to this community today?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Do you think the message will help the diverse community to live well together?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Do you think this message will bring about change?  If yes how?  If no, why not?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000" dirty="0">
                <a:effectLst/>
                <a:latin typeface="Work Sans"/>
                <a:ea typeface="Calibri"/>
                <a:cs typeface="Times New Roman"/>
              </a:rPr>
              <a:t>Decide as a class who you are going to ask to complete the survey.</a:t>
            </a:r>
            <a:r>
              <a:rPr lang="en-GB" sz="1000" dirty="0">
                <a:latin typeface="Work Sans"/>
                <a:ea typeface="Calibri"/>
                <a:cs typeface="Times New Roman"/>
              </a:rPr>
              <a:t> </a:t>
            </a:r>
            <a:r>
              <a:rPr lang="en-GB" sz="1000" dirty="0">
                <a:effectLst/>
                <a:latin typeface="Work Sans"/>
                <a:ea typeface="Calibri"/>
                <a:cs typeface="Times New Roman"/>
              </a:rPr>
              <a:t> Ie selection of pupils, parents, teachers, governors.</a:t>
            </a:r>
            <a:r>
              <a:rPr lang="en-GB" sz="1000" dirty="0">
                <a:latin typeface="Work Sans"/>
                <a:ea typeface="Calibri"/>
                <a:cs typeface="Times New Roman"/>
              </a:rPr>
              <a:t> </a:t>
            </a:r>
            <a:r>
              <a:rPr lang="en-GB" sz="1000" dirty="0">
                <a:effectLst/>
                <a:latin typeface="Work Sans"/>
                <a:ea typeface="Calibri"/>
                <a:cs typeface="Times New Roman"/>
              </a:rPr>
              <a:t> If your school is near a road which has passing traffic and you have displayed your graffiti on the wall, it may be possible to survey some </a:t>
            </a:r>
            <a:r>
              <a:rPr lang="en-GB" sz="1000">
                <a:latin typeface="Work Sans"/>
                <a:ea typeface="Calibri"/>
                <a:cs typeface="Times New Roman"/>
              </a:rPr>
              <a:t>passers-by</a:t>
            </a:r>
            <a:r>
              <a:rPr lang="en-GB" sz="1000" dirty="0">
                <a:effectLst/>
                <a:latin typeface="Work Sans"/>
                <a:ea typeface="Calibri"/>
                <a:cs typeface="Times New Roman"/>
              </a:rPr>
              <a:t> to gather their views. Alternatively – you could take the message onto the streets and ask people to read it and then answer your survey questions.</a:t>
            </a:r>
          </a:p>
          <a:p>
            <a:pPr>
              <a:lnSpc>
                <a:spcPct val="107000"/>
              </a:lnSpc>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Pupils are divided into groups and given the task of surveying their stake holder.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Part 2:</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Pupils bring back the results of their survey to the classroom.</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Key questions to explore as a whole class: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are the responses telling you?</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are the similarities and differences between the stake holders’ responses?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Any surprises from the responses?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Did your message have the impact you were hoping for?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Is there anything you would do differently if you were to repeat the task?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20E0755D-BEE0-058E-F847-207367A15371}"/>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3903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and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Does connecting today’s message with ancient buildings make a difference?  If yes why and if not why not?</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a:srcRect/>
          <a:stretch/>
        </p:blipFill>
        <p:spPr>
          <a:xfrm>
            <a:off x="11146327" y="723520"/>
            <a:ext cx="748873" cy="748873"/>
          </a:xfrm>
          <a:prstGeom prst="rect">
            <a:avLst/>
          </a:prstGeom>
        </p:spPr>
      </p:pic>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7" name="TextBox 6">
            <a:extLst>
              <a:ext uri="{FF2B5EF4-FFF2-40B4-BE49-F238E27FC236}">
                <a16:creationId xmlns:a16="http://schemas.microsoft.com/office/drawing/2014/main" id="{690BA039-DAA9-1C19-209C-BB485800116A}"/>
              </a:ext>
            </a:extLst>
          </p:cNvPr>
          <p:cNvSpPr txBox="1"/>
          <p:nvPr/>
        </p:nvSpPr>
        <p:spPr>
          <a:xfrm>
            <a:off x="3456059" y="1958224"/>
            <a:ext cx="8489801" cy="2846870"/>
          </a:xfrm>
          <a:prstGeom prst="rect">
            <a:avLst/>
          </a:prstGeom>
          <a:noFill/>
        </p:spPr>
        <p:txBody>
          <a:bodyPr wrap="square">
            <a:spAutoFit/>
          </a:bodyPr>
          <a:lstStyle/>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Return to the photo.</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Allow pupils the time and space to look and reflect, having now learnt about the artist and what the Arabic says.</a:t>
            </a: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Each pair is given two post it notes.  </a:t>
            </a: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If you had to give this photo a title, what would it be and why?  (Write the title on one post it note and the explanation on the other post it note.)</a:t>
            </a: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Pupils place their post it notes on their tables and the class moves round and reads them.</a:t>
            </a: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Pupils then are given the opportunity to share with the whole class the titles they liked the most and explain why.</a:t>
            </a:r>
          </a:p>
          <a:p>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Return to the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Does connecting today’s message with ancient buildings make a difference?  If yes why and if not why not?</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Gather pupils’ views.</a:t>
            </a:r>
          </a:p>
        </p:txBody>
      </p:sp>
      <p:sp>
        <p:nvSpPr>
          <p:cNvPr id="5" name="TextBox 4">
            <a:extLst>
              <a:ext uri="{FF2B5EF4-FFF2-40B4-BE49-F238E27FC236}">
                <a16:creationId xmlns:a16="http://schemas.microsoft.com/office/drawing/2014/main" id="{20E0755D-BEE0-058E-F847-207367A15371}"/>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6744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and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Does connecting today’s message with ancient buildings make a difference?  If yes why and if not why not?</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5217812" cy="248081"/>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Photo </a:t>
            </a:r>
            <a:r>
              <a:rPr lang="en-GB" sz="1000" dirty="0">
                <a:latin typeface="Work Sans" pitchFamily="2" charset="0"/>
                <a:ea typeface="Calibri" panose="020F0502020204030204" pitchFamily="34" charset="0"/>
                <a:cs typeface="Times New Roman" panose="02020603050405020304" pitchFamily="18" charset="0"/>
              </a:rPr>
              <a:t>6</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304290" cy="411203"/>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any sensitivities within the community.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6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any issues the community is currently responding to.</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4" name="TextBox 3">
            <a:extLst>
              <a:ext uri="{FF2B5EF4-FFF2-40B4-BE49-F238E27FC236}">
                <a16:creationId xmlns:a16="http://schemas.microsoft.com/office/drawing/2014/main" id="{E882015B-CE42-AF97-38A4-8F5C37EECC41}"/>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7932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E0F6577-6688-C6A1-C945-5B834B0FE55F}"/>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F4B4AB8-5127-C840-8BF6-5348BC07AE2A}"/>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giving to charity mean for a Muslim?</a:t>
            </a: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a:srcRect/>
          <a:stretch/>
        </p:blipFill>
        <p:spPr>
          <a:xfrm>
            <a:off x="11146327" y="723520"/>
            <a:ext cx="748873" cy="748873"/>
          </a:xfrm>
          <a:prstGeom prst="rect">
            <a:avLst/>
          </a:prstGeom>
        </p:spPr>
      </p:pic>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8337588" cy="1001300"/>
          </a:xfrm>
          <a:prstGeom prst="rect">
            <a:avLst/>
          </a:prstGeom>
          <a:noFill/>
        </p:spPr>
        <p:txBody>
          <a:bodyPr wrap="square" rtlCol="0">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Know the importance and significance of zakat for a Muslim.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Express and explain their views and opinions.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Consider the challenges and impact of being a Muslim in today’s world.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6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Zakat, ibadah, akhlaq.</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3066480"/>
          </a:xfrm>
          <a:prstGeom prst="rect">
            <a:avLst/>
          </a:prstGeom>
          <a:noFill/>
        </p:spPr>
        <p:txBody>
          <a:bodyPr wrap="square" rtlCol="0">
            <a:spAutoFit/>
          </a:bodyPr>
          <a:lstStyle/>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week’s learning: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i="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The importance of linking the ancient with the modern.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Ensuring the messages given out are relevant to the community they are written for.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The importance of knowing that not all Muslims are the same and that the Qur’an speaks of there being different races and tribes and the importance of knowing each other.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i="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(Investigate and explore)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i="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does giving to charity mean for a Muslim?</a:t>
            </a:r>
            <a:endParaRPr lang="en-GB" sz="1000" dirty="0">
              <a:solidFill>
                <a:srgbClr val="55345A"/>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solidFill>
                  <a:srgbClr val="55345A"/>
                </a:solidFill>
                <a:effectLst/>
                <a:latin typeface="Work Sans" pitchFamily="2" charset="0"/>
                <a:ea typeface="Calibri" panose="020F0502020204030204" pitchFamily="34" charset="0"/>
                <a:cs typeface="Times New Roman" panose="02020603050405020304" pitchFamily="18" charset="0"/>
              </a:rPr>
              <a:t> </a:t>
            </a:r>
            <a:endParaRPr lang="en-GB" sz="1000" dirty="0">
              <a:solidFill>
                <a:srgbClr val="55345A"/>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6" name="TextBox 5">
            <a:extLst>
              <a:ext uri="{FF2B5EF4-FFF2-40B4-BE49-F238E27FC236}">
                <a16:creationId xmlns:a16="http://schemas.microsoft.com/office/drawing/2014/main" id="{964E6772-3A58-CF75-385E-22DA08FCEB8D}"/>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4930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and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Does connecting today’s message with ancient buildings make a difference?  If yes why and if not why not?</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a:srcRect/>
          <a:stretch/>
        </p:blipFill>
        <p:spPr>
          <a:xfrm>
            <a:off x="11146327" y="723520"/>
            <a:ext cx="748873" cy="748873"/>
          </a:xfrm>
          <a:prstGeom prst="rect">
            <a:avLst/>
          </a:prstGeom>
        </p:spPr>
      </p:pic>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7" name="TextBox 6">
            <a:extLst>
              <a:ext uri="{FF2B5EF4-FFF2-40B4-BE49-F238E27FC236}">
                <a16:creationId xmlns:a16="http://schemas.microsoft.com/office/drawing/2014/main" id="{690BA039-DAA9-1C19-209C-BB485800116A}"/>
              </a:ext>
            </a:extLst>
          </p:cNvPr>
          <p:cNvSpPr txBox="1"/>
          <p:nvPr/>
        </p:nvSpPr>
        <p:spPr>
          <a:xfrm>
            <a:off x="3456059" y="1958224"/>
            <a:ext cx="8489801" cy="2975686"/>
          </a:xfrm>
          <a:prstGeom prst="rect">
            <a:avLst/>
          </a:prstGeom>
          <a:noFill/>
        </p:spPr>
        <p:txBody>
          <a:bodyPr wrap="square">
            <a:spAutoFit/>
          </a:bodyPr>
          <a:lstStyle/>
          <a:p>
            <a:r>
              <a:rPr lang="en-US" sz="1000" b="1">
                <a:effectLst/>
                <a:latin typeface="Work Sans" pitchFamily="2" charset="0"/>
                <a:ea typeface="Calibri" panose="020F0502020204030204" pitchFamily="34" charset="0"/>
                <a:cs typeface="Times New Roman" panose="02020603050405020304" pitchFamily="18" charset="0"/>
              </a:rPr>
              <a:t>Focus for the lesson:</a:t>
            </a:r>
            <a:r>
              <a:rPr lang="en-US" sz="1000">
                <a:effectLst/>
                <a:latin typeface="Work Sans" pitchFamily="2" charset="0"/>
                <a:ea typeface="Calibri" panose="020F0502020204030204" pitchFamily="34" charset="0"/>
                <a:cs typeface="Times New Roman" panose="02020603050405020304" pitchFamily="18" charset="0"/>
              </a:rPr>
              <a:t>  Photo 22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i="1">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Children to spend time looking closely at the photo and to then open up a discussion using these sentence starters: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b="1">
                <a:effectLst/>
                <a:latin typeface="Work Sans" pitchFamily="2" charset="0"/>
                <a:ea typeface="Calibri" panose="020F0502020204030204" pitchFamily="34" charset="0"/>
                <a:cs typeface="Times New Roman" panose="02020603050405020304" pitchFamily="18" charset="0"/>
              </a:rPr>
              <a:t>I see….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b="1">
                <a:effectLst/>
                <a:latin typeface="Work Sans" pitchFamily="2" charset="0"/>
                <a:ea typeface="Calibri" panose="020F0502020204030204" pitchFamily="34" charset="0"/>
                <a:cs typeface="Times New Roman" panose="02020603050405020304" pitchFamily="18" charset="0"/>
              </a:rPr>
              <a:t>I think….</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b="1">
                <a:effectLst/>
                <a:latin typeface="Work Sans" pitchFamily="2" charset="0"/>
                <a:ea typeface="Calibri" panose="020F0502020204030204" pitchFamily="34" charset="0"/>
                <a:cs typeface="Times New Roman" panose="02020603050405020304" pitchFamily="18" charset="0"/>
              </a:rPr>
              <a:t>I wonder….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Introduce the two concepts that are being explored in this lesson:  Worship (Ibadah) and character and behaviour (Akhlaq)</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Explain</a:t>
            </a:r>
            <a:r>
              <a:rPr lang="en-US" sz="1000">
                <a:effectLst/>
                <a:latin typeface="Work Sans" pitchFamily="2" charset="0"/>
                <a:ea typeface="Calibri" panose="020F0502020204030204" pitchFamily="34" charset="0"/>
                <a:cs typeface="Times New Roman" panose="02020603050405020304" pitchFamily="18" charset="0"/>
              </a:rPr>
              <a:t> the meaning of the concepts from a Muslim perspective.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Explain to pupils the importance of zakat – giving generously to charity.  Refer to </a:t>
            </a:r>
            <a:r>
              <a:rPr lang="en-US" sz="1000" b="1">
                <a:effectLst/>
                <a:latin typeface="Work Sans" pitchFamily="2" charset="0"/>
                <a:ea typeface="Calibri" panose="020F0502020204030204" pitchFamily="34" charset="0"/>
                <a:cs typeface="Times New Roman" panose="02020603050405020304" pitchFamily="18" charset="0"/>
              </a:rPr>
              <a:t>context</a:t>
            </a:r>
            <a:r>
              <a:rPr lang="en-US" sz="1000">
                <a:effectLst/>
                <a:latin typeface="Work Sans" pitchFamily="2" charset="0"/>
                <a:ea typeface="Calibri" panose="020F0502020204030204" pitchFamily="34" charset="0"/>
                <a:cs typeface="Times New Roman" panose="02020603050405020304" pitchFamily="18" charset="0"/>
              </a:rPr>
              <a:t> on the photo card.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Text analysis:</a:t>
            </a:r>
            <a:r>
              <a:rPr lang="en-US" sz="1000" i="1">
                <a:effectLst/>
                <a:latin typeface="Work Sans" pitchFamily="2" charset="0"/>
                <a:ea typeface="Calibri" panose="020F0502020204030204" pitchFamily="34" charset="0"/>
                <a:cs typeface="Times New Roman" panose="02020603050405020304" pitchFamily="18" charset="0"/>
              </a:rPr>
              <a:t>  </a:t>
            </a:r>
            <a:r>
              <a:rPr lang="en-US" sz="1000">
                <a:effectLst/>
                <a:latin typeface="Work Sans" pitchFamily="2" charset="0"/>
                <a:ea typeface="Calibri" panose="020F0502020204030204" pitchFamily="34" charset="0"/>
                <a:cs typeface="Times New Roman" panose="02020603050405020304" pitchFamily="18" charset="0"/>
              </a:rPr>
              <a:t>Share the Qur’an verse with the pupils.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i="1">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Refer to the photo card - </a:t>
            </a:r>
            <a:r>
              <a:rPr lang="en-US" sz="1000" b="1">
                <a:effectLst/>
                <a:latin typeface="Work Sans" pitchFamily="2" charset="0"/>
                <a:ea typeface="Calibri" panose="020F0502020204030204" pitchFamily="34" charset="0"/>
                <a:cs typeface="Times New Roman" panose="02020603050405020304" pitchFamily="18" charset="0"/>
              </a:rPr>
              <a:t>Islamic sources of authority.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Explain</a:t>
            </a:r>
            <a:r>
              <a:rPr lang="en-US" sz="1000">
                <a:effectLst/>
                <a:latin typeface="Work Sans" pitchFamily="2" charset="0"/>
                <a:ea typeface="Calibri" panose="020F0502020204030204" pitchFamily="34" charset="0"/>
                <a:cs typeface="Times New Roman" panose="02020603050405020304" pitchFamily="18" charset="0"/>
              </a:rPr>
              <a:t> how the concepts link in with zakat.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20E0755D-BEE0-058E-F847-207367A15371}"/>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3874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and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Does connecting today’s message with ancient buildings make a difference?  If yes why and if not why not?</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a:srcRect/>
          <a:stretch/>
        </p:blipFill>
        <p:spPr>
          <a:xfrm>
            <a:off x="11146327" y="723520"/>
            <a:ext cx="748873" cy="748873"/>
          </a:xfrm>
          <a:prstGeom prst="rect">
            <a:avLst/>
          </a:prstGeom>
        </p:spPr>
      </p:pic>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7" name="TextBox 6">
            <a:extLst>
              <a:ext uri="{FF2B5EF4-FFF2-40B4-BE49-F238E27FC236}">
                <a16:creationId xmlns:a16="http://schemas.microsoft.com/office/drawing/2014/main" id="{690BA039-DAA9-1C19-209C-BB485800116A}"/>
              </a:ext>
            </a:extLst>
          </p:cNvPr>
          <p:cNvSpPr txBox="1"/>
          <p:nvPr/>
        </p:nvSpPr>
        <p:spPr>
          <a:xfrm>
            <a:off x="3456059" y="1958224"/>
            <a:ext cx="8489801" cy="3315780"/>
          </a:xfrm>
          <a:prstGeom prst="rect">
            <a:avLst/>
          </a:prstGeom>
          <a:noFill/>
        </p:spPr>
        <p:txBody>
          <a:bodyPr wrap="square">
            <a:spAutoFit/>
          </a:bodyPr>
          <a:lstStyle/>
          <a:p>
            <a:r>
              <a:rPr lang="en-US" sz="1000" dirty="0">
                <a:effectLst/>
                <a:latin typeface="Work Sans" pitchFamily="2" charset="0"/>
                <a:ea typeface="Calibri" panose="020F0502020204030204" pitchFamily="34" charset="0"/>
                <a:cs typeface="Times New Roman" panose="02020603050405020304" pitchFamily="18" charset="0"/>
              </a:rPr>
              <a:t>Tell the story – refer to the photo card for questions.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Key question taken from the photo card:  Question 3</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i="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Working in groups of 3 think about your own community and city and discuss the questions on the photo card.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i="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Return to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does giving to charity mean for a Muslim?</a:t>
            </a:r>
            <a:endParaRPr lang="en-GB" sz="1000" dirty="0">
              <a:solidFill>
                <a:srgbClr val="55345A"/>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Display the words:</a:t>
            </a:r>
            <a:r>
              <a:rPr lang="en-GB" sz="1000" dirty="0">
                <a:effectLst/>
                <a:latin typeface="Work Sans" pitchFamily="2" charset="0"/>
                <a:ea typeface="Calibri" panose="020F0502020204030204" pitchFamily="34" charset="0"/>
                <a:cs typeface="Times New Roman" panose="02020603050405020304" pitchFamily="18" charset="0"/>
              </a:rPr>
              <a:t>  Worship, character and behaviour, zakat, food bank and get pupils to make the connections between the words.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000" dirty="0" err="1">
                <a:effectLst/>
                <a:latin typeface="Work Sans" pitchFamily="2" charset="0"/>
                <a:ea typeface="Calibri" panose="020F0502020204030204" pitchFamily="34" charset="0"/>
                <a:cs typeface="Times New Roman" panose="02020603050405020304" pitchFamily="18" charset="0"/>
              </a:rPr>
              <a:t>Eg</a:t>
            </a:r>
            <a:r>
              <a:rPr lang="en-GB" sz="1000" dirty="0">
                <a:effectLst/>
                <a:latin typeface="Work Sans" pitchFamily="2" charset="0"/>
                <a:ea typeface="Calibri" panose="020F0502020204030204" pitchFamily="34" charset="0"/>
                <a:cs typeface="Times New Roman" panose="02020603050405020304" pitchFamily="18" charset="0"/>
              </a:rPr>
              <a:t>:  Zakat = worship – </a:t>
            </a:r>
            <a:r>
              <a:rPr lang="en-GB" sz="1000" b="1" dirty="0">
                <a:effectLst/>
                <a:latin typeface="Work Sans" pitchFamily="2" charset="0"/>
                <a:ea typeface="Calibri" panose="020F0502020204030204" pitchFamily="34" charset="0"/>
                <a:cs typeface="Times New Roman" panose="02020603050405020304" pitchFamily="18" charset="0"/>
              </a:rPr>
              <a:t>connection </a:t>
            </a:r>
            <a:r>
              <a:rPr lang="en-GB" sz="1000" dirty="0">
                <a:effectLst/>
                <a:latin typeface="Work Sans" pitchFamily="2" charset="0"/>
                <a:ea typeface="Calibri" panose="020F0502020204030204" pitchFamily="34" charset="0"/>
                <a:cs typeface="Times New Roman" panose="02020603050405020304" pitchFamily="18" charset="0"/>
              </a:rPr>
              <a:t>– act of worship because it honours God to serve the poor and needy.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Zakat = character and behaviour - </a:t>
            </a:r>
            <a:r>
              <a:rPr lang="en-GB" sz="1000" b="1" dirty="0">
                <a:effectLst/>
                <a:latin typeface="Work Sans" pitchFamily="2" charset="0"/>
                <a:ea typeface="Calibri" panose="020F0502020204030204" pitchFamily="34" charset="0"/>
                <a:cs typeface="Times New Roman" panose="02020603050405020304" pitchFamily="18" charset="0"/>
              </a:rPr>
              <a:t>connection </a:t>
            </a:r>
            <a:r>
              <a:rPr lang="en-GB" sz="1000" dirty="0">
                <a:effectLst/>
                <a:latin typeface="Work Sans" pitchFamily="2" charset="0"/>
                <a:ea typeface="Calibri" panose="020F0502020204030204" pitchFamily="34" charset="0"/>
                <a:cs typeface="Times New Roman" panose="02020603050405020304" pitchFamily="18" charset="0"/>
              </a:rPr>
              <a:t>– giving money away develops the will to be helpful and makes a person less selfish.  In this way behaviour is linked to character.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Zakat = food bank – </a:t>
            </a:r>
            <a:r>
              <a:rPr lang="en-GB" sz="1000" b="1" dirty="0">
                <a:effectLst/>
                <a:latin typeface="Work Sans" pitchFamily="2" charset="0"/>
                <a:ea typeface="Calibri" panose="020F0502020204030204" pitchFamily="34" charset="0"/>
                <a:cs typeface="Times New Roman" panose="02020603050405020304" pitchFamily="18" charset="0"/>
              </a:rPr>
              <a:t>connection </a:t>
            </a:r>
            <a:r>
              <a:rPr lang="en-GB" sz="1000" dirty="0">
                <a:effectLst/>
                <a:latin typeface="Work Sans" pitchFamily="2" charset="0"/>
                <a:ea typeface="Calibri" panose="020F0502020204030204" pitchFamily="34" charset="0"/>
                <a:cs typeface="Times New Roman" panose="02020603050405020304" pitchFamily="18" charset="0"/>
              </a:rPr>
              <a:t>– food bank is a result of people giving money away in the form of food.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20E0755D-BEE0-058E-F847-207367A15371}"/>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9534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and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Does connecting today’s message with ancient buildings make a difference?  If yes why and if not why not?</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5217812" cy="248081"/>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Photo 22.</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304290" cy="574324"/>
          </a:xfrm>
          <a:prstGeom prst="rect">
            <a:avLst/>
          </a:prstGeom>
          <a:noFill/>
        </p:spPr>
        <p:txBody>
          <a:bodyPr wrap="square">
            <a:spAutoFit/>
          </a:bodyPr>
          <a:lstStyle/>
          <a:p>
            <a:pPr marL="285750" lvl="0" indent="-2857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those for whom hunger is a living reality.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those who whom poverty is a living reality.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6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those who may have had to flee leaving behind all that they possessed.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4" name="TextBox 3">
            <a:extLst>
              <a:ext uri="{FF2B5EF4-FFF2-40B4-BE49-F238E27FC236}">
                <a16:creationId xmlns:a16="http://schemas.microsoft.com/office/drawing/2014/main" id="{E882015B-CE42-AF97-38A4-8F5C37EECC41}"/>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6117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92140BC-2AC7-DA05-9045-BFF742401431}"/>
              </a:ext>
            </a:extLst>
          </p:cNvPr>
          <p:cNvSpPr/>
          <p:nvPr/>
        </p:nvSpPr>
        <p:spPr>
          <a:xfrm>
            <a:off x="6095999" y="2754216"/>
            <a:ext cx="3015572" cy="4103784"/>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1" y="0"/>
            <a:ext cx="12192001" cy="2769835"/>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p:nvPr/>
        </p:nvSpPr>
        <p:spPr>
          <a:xfrm>
            <a:off x="-2323" y="2769245"/>
            <a:ext cx="3031949" cy="408875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p:nvPr/>
        </p:nvSpPr>
        <p:spPr>
          <a:xfrm>
            <a:off x="2464765" y="1167579"/>
            <a:ext cx="6648171" cy="1361911"/>
          </a:xfrm>
          <a:prstGeom prst="rect">
            <a:avLst/>
          </a:prstGeom>
          <a:noFill/>
        </p:spPr>
        <p:txBody>
          <a:bodyPr wrap="square">
            <a:spAutoFit/>
          </a:bodyPr>
          <a:lstStyle/>
          <a:p>
            <a:pPr>
              <a:spcBef>
                <a:spcPts val="50"/>
              </a:spcBef>
            </a:pPr>
            <a:r>
              <a:rPr lang="en-GB" sz="1000">
                <a:solidFill>
                  <a:schemeClr val="bg1"/>
                </a:solidFill>
                <a:effectLst/>
                <a:latin typeface="Work Sans" pitchFamily="2" charset="0"/>
                <a:ea typeface="Calibri" panose="020F0502020204030204" pitchFamily="34" charset="0"/>
                <a:cs typeface="Calibri Light" panose="020F0302020204030204" pitchFamily="34" charset="0"/>
              </a:rPr>
              <a:t>The resource required to teach this unit is </a:t>
            </a:r>
            <a:r>
              <a:rPr lang="en-GB" sz="1000" b="1">
                <a:solidFill>
                  <a:schemeClr val="bg1"/>
                </a:solidFill>
                <a:effectLst/>
                <a:latin typeface="Work Sans" pitchFamily="2" charset="0"/>
                <a:ea typeface="Calibri" panose="020F0502020204030204" pitchFamily="34" charset="0"/>
                <a:cs typeface="Calibri Light" panose="020F0302020204030204" pitchFamily="34" charset="0"/>
              </a:rPr>
              <a:t>Picturing Islam Picturing Muslims</a:t>
            </a:r>
            <a:r>
              <a:rPr lang="en-GB" sz="1000">
                <a:solidFill>
                  <a:schemeClr val="bg1"/>
                </a:solidFill>
                <a:effectLst/>
                <a:latin typeface="Work Sans" pitchFamily="2" charset="0"/>
                <a:ea typeface="Calibri" panose="020F0502020204030204" pitchFamily="34" charset="0"/>
                <a:cs typeface="Calibri Light" panose="020F0302020204030204" pitchFamily="34" charset="0"/>
              </a:rPr>
              <a:t> – A resource for exploring British and global Islam.  Written by Stephen and Lat Blaylock.  </a:t>
            </a:r>
            <a:r>
              <a:rPr lang="en-GB" sz="1000" b="1">
                <a:solidFill>
                  <a:schemeClr val="bg1"/>
                </a:solidFill>
                <a:effectLst/>
                <a:latin typeface="Work Sans" pitchFamily="2" charset="0"/>
                <a:ea typeface="Calibri" panose="020F0502020204030204" pitchFamily="34" charset="0"/>
                <a:cs typeface="Calibri Light" panose="020F0302020204030204" pitchFamily="34" charset="0"/>
              </a:rPr>
              <a:t>RE today services.</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u="sng">
                <a:solidFill>
                  <a:schemeClr val="bg1"/>
                </a:solidFill>
                <a:effectLst/>
                <a:latin typeface="Work Sans" pitchFamily="2" charset="0"/>
                <a:ea typeface="Calibri" panose="020F0502020204030204" pitchFamily="34" charset="0"/>
                <a:cs typeface="Calibri Light" panose="020F0302020204030204" pitchFamily="34" charset="0"/>
                <a:hlinkClick r:id="rId4">
                  <a:extLst>
                    <a:ext uri="{A12FA001-AC4F-418D-AE19-62706E023703}">
                      <ahyp:hlinkClr xmlns:ahyp="http://schemas.microsoft.com/office/drawing/2018/hyperlinkcolor" val="tx"/>
                    </a:ext>
                  </a:extLst>
                </a:hlinkClick>
              </a:rPr>
              <a:t>https://shop.retoday.org.uk/9781910261545</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a:solidFill>
                  <a:schemeClr val="bg1"/>
                </a:solidFill>
                <a:effectLst/>
                <a:latin typeface="Work Sans" pitchFamily="2" charset="0"/>
                <a:ea typeface="Calibri" panose="020F0502020204030204" pitchFamily="34" charset="0"/>
                <a:cs typeface="Calibri Light" panose="020F0302020204030204" pitchFamily="34" charset="0"/>
              </a:rPr>
              <a:t> </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a:solidFill>
                  <a:schemeClr val="bg1"/>
                </a:solidFill>
                <a:effectLst/>
                <a:latin typeface="Work Sans" pitchFamily="2" charset="0"/>
                <a:ea typeface="Calibri" panose="020F0502020204030204" pitchFamily="34" charset="0"/>
                <a:cs typeface="Calibri Light" panose="020F0302020204030204" pitchFamily="34" charset="0"/>
              </a:rPr>
              <a:t>Five photos have been carefully chosen from the pack to help explore and answer the big question.  It is important to note that the pack has been written to be used with children and students aged 7 – 14 and therefore the photos that have been chosen for this unit of learning are believed to be age appropriate for Year 5.  </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A0AEFE5-3DBF-9131-B567-8823112FEDF7}"/>
              </a:ext>
            </a:extLst>
          </p:cNvPr>
          <p:cNvSpPr txBox="1"/>
          <p:nvPr/>
        </p:nvSpPr>
        <p:spPr>
          <a:xfrm>
            <a:off x="120959" y="2896553"/>
            <a:ext cx="2791206" cy="3888244"/>
          </a:xfrm>
          <a:prstGeom prst="rect">
            <a:avLst/>
          </a:prstGeom>
          <a:noFill/>
        </p:spPr>
        <p:txBody>
          <a:bodyPr wrap="square" rtlCol="0">
            <a:spAutoFit/>
          </a:bodyPr>
          <a:lstStyle/>
          <a:p>
            <a:pPr>
              <a:spcBef>
                <a:spcPts val="50"/>
              </a:spcBef>
            </a:pPr>
            <a:r>
              <a:rPr lang="en-GB" sz="1000" dirty="0">
                <a:effectLst/>
                <a:latin typeface="Work Sans" pitchFamily="2" charset="0"/>
                <a:ea typeface="Calibri" panose="020F0502020204030204" pitchFamily="34" charset="0"/>
                <a:cs typeface="Calibri Light" panose="020F0302020204030204" pitchFamily="34" charset="0"/>
              </a:rPr>
              <a:t>The unit consists of 7 sessions allowing quality time for learning to take place.</a:t>
            </a:r>
            <a:endParaRPr lang="en-GB" sz="1000" dirty="0">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b="1" dirty="0">
                <a:effectLst/>
                <a:latin typeface="Work Sans" pitchFamily="2" charset="0"/>
                <a:ea typeface="Calibri" panose="020F0502020204030204" pitchFamily="34"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b="1" dirty="0">
                <a:effectLst/>
                <a:latin typeface="Work Sans" pitchFamily="2" charset="0"/>
                <a:ea typeface="Calibri" panose="020F0502020204030204" pitchFamily="34" charset="0"/>
                <a:cs typeface="Calibri Light" panose="020F0302020204030204" pitchFamily="34" charset="0"/>
              </a:rPr>
              <a:t>Essential guidelines that schools are advised to follow before teaching this unit:</a:t>
            </a:r>
            <a:endParaRPr lang="en-GB" sz="1000" dirty="0">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dirty="0">
                <a:effectLst/>
                <a:latin typeface="Work Sans" pitchFamily="2" charset="0"/>
                <a:ea typeface="Calibri" panose="020F0502020204030204" pitchFamily="34"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Bef>
                <a:spcPts val="50"/>
              </a:spcBef>
              <a:spcAft>
                <a:spcPts val="0"/>
              </a:spcAft>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Ensure you have considered your school community and are very aware of the sensitivities within your own context.</a:t>
            </a:r>
            <a:endParaRPr lang="en-GB" sz="1000" dirty="0">
              <a:effectLst/>
              <a:latin typeface="Work Sans" pitchFamily="2" charset="0"/>
              <a:ea typeface="Calibri" panose="020F0502020204030204" pitchFamily="34" charset="0"/>
              <a:cs typeface="Times New Roman" panose="02020603050405020304" pitchFamily="18" charset="0"/>
            </a:endParaRPr>
          </a:p>
          <a:p>
            <a:pPr marL="400050" indent="-171450">
              <a:spcBef>
                <a:spcPts val="50"/>
              </a:spcBef>
              <a:spcAft>
                <a:spcPts val="0"/>
              </a:spcAft>
              <a:buFont typeface="Arial" panose="020B0604020202020204" pitchFamily="34" charset="0"/>
              <a:buChar char="•"/>
            </a:pPr>
            <a:r>
              <a:rPr lang="en-GB" sz="1000" b="1" dirty="0">
                <a:effectLst/>
                <a:latin typeface="Work Sans" pitchFamily="2" charset="0"/>
                <a:ea typeface="Calibri" panose="020F0502020204030204" pitchFamily="34" charset="0"/>
                <a:cs typeface="Calibri Light" panose="020F0302020204030204" pitchFamily="34" charset="0"/>
              </a:rPr>
              <a:t>KQ:</a:t>
            </a:r>
            <a:r>
              <a:rPr lang="en-GB" sz="1000" dirty="0">
                <a:effectLst/>
                <a:latin typeface="Work Sans" pitchFamily="2" charset="0"/>
                <a:ea typeface="Calibri" panose="020F0502020204030204" pitchFamily="34" charset="0"/>
                <a:cs typeface="Calibri Light" panose="020F0302020204030204" pitchFamily="34" charset="0"/>
              </a:rPr>
              <a:t>  Is this unit of learning appropriate for your school context?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Bef>
                <a:spcPts val="50"/>
              </a:spcBef>
              <a:spcAft>
                <a:spcPts val="0"/>
              </a:spcAft>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Ensure your </a:t>
            </a:r>
            <a:r>
              <a:rPr lang="en-GB" sz="1000" b="1" dirty="0">
                <a:effectLst/>
                <a:latin typeface="Work Sans" pitchFamily="2" charset="0"/>
                <a:ea typeface="Calibri" panose="020F0502020204030204" pitchFamily="34" charset="0"/>
                <a:cs typeface="Calibri Light" panose="020F0302020204030204" pitchFamily="34" charset="0"/>
              </a:rPr>
              <a:t>governing body</a:t>
            </a:r>
            <a:r>
              <a:rPr lang="en-GB" sz="1000" dirty="0">
                <a:effectLst/>
                <a:latin typeface="Work Sans" pitchFamily="2" charset="0"/>
                <a:ea typeface="Calibri" panose="020F0502020204030204" pitchFamily="34" charset="0"/>
                <a:cs typeface="Calibri Light" panose="020F0302020204030204" pitchFamily="34" charset="0"/>
              </a:rPr>
              <a:t> have agreed to adopt and include this unit of learning within the RE curriculum map for your school.</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Bef>
                <a:spcPts val="50"/>
              </a:spcBef>
              <a:spcAft>
                <a:spcPts val="0"/>
              </a:spcAft>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Ensure your </a:t>
            </a:r>
            <a:r>
              <a:rPr lang="en-GB" sz="1000" b="1" dirty="0">
                <a:effectLst/>
                <a:latin typeface="Work Sans" pitchFamily="2" charset="0"/>
                <a:ea typeface="Calibri" panose="020F0502020204030204" pitchFamily="34" charset="0"/>
                <a:cs typeface="Calibri Light" panose="020F0302020204030204" pitchFamily="34" charset="0"/>
              </a:rPr>
              <a:t>Headteacher</a:t>
            </a:r>
            <a:r>
              <a:rPr lang="en-GB" sz="1000" dirty="0">
                <a:effectLst/>
                <a:latin typeface="Work Sans" pitchFamily="2" charset="0"/>
                <a:ea typeface="Calibri" panose="020F0502020204030204" pitchFamily="34" charset="0"/>
                <a:cs typeface="Calibri Light" panose="020F0302020204030204" pitchFamily="34" charset="0"/>
              </a:rPr>
              <a:t> is fully aware that this unit of learning is being taught.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Bef>
                <a:spcPts val="50"/>
              </a:spcBef>
              <a:spcAft>
                <a:spcPts val="0"/>
              </a:spcAft>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Read pages 2 and 3 of the book that accompanies the photos – principles that underpin the resource.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234BF8CE-A60D-ACB9-1163-2B49A1B009B8}"/>
              </a:ext>
            </a:extLst>
          </p:cNvPr>
          <p:cNvSpPr txBox="1"/>
          <p:nvPr/>
        </p:nvSpPr>
        <p:spPr>
          <a:xfrm>
            <a:off x="3213220" y="2896553"/>
            <a:ext cx="2683694" cy="2272417"/>
          </a:xfrm>
          <a:prstGeom prst="rect">
            <a:avLst/>
          </a:prstGeom>
          <a:noFill/>
        </p:spPr>
        <p:txBody>
          <a:bodyPr wrap="square" rtlCol="0">
            <a:spAutoFit/>
          </a:bodyPr>
          <a:lstStyle/>
          <a:p>
            <a:pPr marL="171450" lvl="0" indent="-171450">
              <a:spcBef>
                <a:spcPts val="50"/>
              </a:spcBef>
              <a:spcAft>
                <a:spcPts val="0"/>
              </a:spcAft>
              <a:buFont typeface="Arial" panose="020B0604020202020204" pitchFamily="34" charset="0"/>
              <a:buChar char="•"/>
            </a:pPr>
            <a:r>
              <a:rPr lang="en-GB" sz="1000">
                <a:effectLst/>
                <a:latin typeface="Work Sans" pitchFamily="2" charset="0"/>
                <a:ea typeface="Calibri" panose="020F0502020204030204" pitchFamily="34" charset="0"/>
                <a:cs typeface="Calibri Light" panose="020F0302020204030204" pitchFamily="34" charset="0"/>
              </a:rPr>
              <a:t>Read pages 4 – 6 of the book that accompanies the photos – A brief outline of Muslim belief and practice.</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Bef>
                <a:spcPts val="50"/>
              </a:spcBef>
              <a:spcAft>
                <a:spcPts val="0"/>
              </a:spcAft>
              <a:buFont typeface="Arial" panose="020B0604020202020204" pitchFamily="34" charset="0"/>
              <a:buChar char="•"/>
            </a:pPr>
            <a:r>
              <a:rPr lang="en-GB" sz="1000">
                <a:effectLst/>
                <a:latin typeface="Work Sans" pitchFamily="2" charset="0"/>
                <a:ea typeface="Calibri" panose="020F0502020204030204" pitchFamily="34" charset="0"/>
                <a:cs typeface="Calibri Light" panose="020F0302020204030204" pitchFamily="34" charset="0"/>
              </a:rPr>
              <a:t>Go to the resources online – link and password can be located in the front of the book once purchased.  Read the additional information linked to each photo used.</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Bef>
                <a:spcPts val="50"/>
              </a:spcBef>
              <a:spcAft>
                <a:spcPts val="0"/>
              </a:spcAft>
              <a:buFont typeface="Arial" panose="020B0604020202020204" pitchFamily="34" charset="0"/>
              <a:buChar char="•"/>
            </a:pPr>
            <a:r>
              <a:rPr lang="en-US" sz="1000">
                <a:effectLst/>
                <a:latin typeface="Work Sans" pitchFamily="2" charset="0"/>
                <a:ea typeface="Calibri" panose="020F0502020204030204" pitchFamily="34" charset="0"/>
                <a:cs typeface="Times New Roman" panose="02020603050405020304" pitchFamily="18" charset="0"/>
              </a:rPr>
              <a:t>References will be made to pages 20 – 23 throughout the unit of learning.  Consider how you might like to use some of the strategies to help pupils engage with the photos.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3B5305D-902E-62CF-B4D2-C7F416A299A9}"/>
              </a:ext>
            </a:extLst>
          </p:cNvPr>
          <p:cNvSpPr txBox="1"/>
          <p:nvPr/>
        </p:nvSpPr>
        <p:spPr>
          <a:xfrm>
            <a:off x="6261937" y="2933704"/>
            <a:ext cx="2683696" cy="2400657"/>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Five concepts that will be explored within this unit:  </a:t>
            </a:r>
            <a:r>
              <a:rPr lang="en-GB" sz="1000" dirty="0">
                <a:effectLst/>
                <a:latin typeface="Work Sans" pitchFamily="2" charset="0"/>
                <a:ea typeface="Calibri" panose="020F0502020204030204" pitchFamily="34" charset="0"/>
                <a:cs typeface="Times New Roman" panose="02020603050405020304" pitchFamily="18" charset="0"/>
              </a:rPr>
              <a:t>God, Revelation, Iman (faith/beliefs) Ibadah (worship) </a:t>
            </a:r>
            <a:r>
              <a:rPr lang="en-GB" sz="1000" dirty="0" err="1">
                <a:effectLst/>
                <a:latin typeface="Work Sans" pitchFamily="2" charset="0"/>
                <a:ea typeface="Calibri" panose="020F0502020204030204" pitchFamily="34" charset="0"/>
                <a:cs typeface="Times New Roman" panose="02020603050405020304" pitchFamily="18" charset="0"/>
              </a:rPr>
              <a:t>Akhlaq</a:t>
            </a:r>
            <a:r>
              <a:rPr lang="en-GB" sz="1000" dirty="0">
                <a:effectLst/>
                <a:latin typeface="Work Sans" pitchFamily="2" charset="0"/>
                <a:ea typeface="Calibri" panose="020F0502020204030204" pitchFamily="34" charset="0"/>
                <a:cs typeface="Times New Roman" panose="02020603050405020304" pitchFamily="18" charset="0"/>
              </a:rPr>
              <a:t>/</a:t>
            </a:r>
            <a:r>
              <a:rPr lang="en-GB" sz="1000" dirty="0" err="1">
                <a:effectLst/>
                <a:latin typeface="Work Sans" pitchFamily="2" charset="0"/>
                <a:ea typeface="Calibri" panose="020F0502020204030204" pitchFamily="34" charset="0"/>
                <a:cs typeface="Times New Roman" panose="02020603050405020304" pitchFamily="18" charset="0"/>
              </a:rPr>
              <a:t>adab</a:t>
            </a:r>
            <a:r>
              <a:rPr lang="en-GB" sz="1000" dirty="0">
                <a:effectLst/>
                <a:latin typeface="Work Sans" pitchFamily="2" charset="0"/>
                <a:ea typeface="Calibri" panose="020F0502020204030204" pitchFamily="34" charset="0"/>
                <a:cs typeface="Times New Roman" panose="02020603050405020304" pitchFamily="18" charset="0"/>
              </a:rPr>
              <a:t> (character/conduct)</a:t>
            </a: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The aim of the unit of learning is to help pupils gain a secure understanding of the central beliefs of Islam, have a greater awareness of the diversity within Islam, be given the opportunity to think critically, ask questions, challenge pre-conceived ideas and continue to develop their own personal worldview.</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0A809312-3312-B251-1FDE-16D0AD1F8CC8}"/>
              </a:ext>
            </a:extLst>
          </p:cNvPr>
          <p:cNvSpPr txBox="1"/>
          <p:nvPr/>
        </p:nvSpPr>
        <p:spPr>
          <a:xfrm>
            <a:off x="9296530" y="2899000"/>
            <a:ext cx="2660242" cy="2246769"/>
          </a:xfrm>
          <a:prstGeom prst="rect">
            <a:avLst/>
          </a:prstGeom>
          <a:noFill/>
        </p:spPr>
        <p:txBody>
          <a:bodyPr wrap="square" rtlCol="0">
            <a:spAutoFit/>
          </a:bodyPr>
          <a:lstStyle/>
          <a:p>
            <a:r>
              <a:rPr lang="en-US" sz="1000">
                <a:effectLst/>
                <a:latin typeface="Work Sans" pitchFamily="2" charset="0"/>
                <a:ea typeface="Calibri" panose="020F0502020204030204" pitchFamily="34" charset="0"/>
                <a:cs typeface="Times New Roman" panose="02020603050405020304" pitchFamily="18" charset="0"/>
              </a:rPr>
              <a:t>The unit has been designed in such a way that lots of time has been given to allow for quality conversation to take place.  It is essential that teachers become facilitators and allow pupils the space to express their views and opinions and to raise questions.  Through the conversations it is hoped that pupils will grow in confidence thus developing their religious literacy.  Teachers should take the opportunity to actively listen to pupils’ responses and use what they hear to assess pupils’ progress.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795B8B94-2965-20D5-9828-011028C5A794}"/>
              </a:ext>
            </a:extLst>
          </p:cNvPr>
          <p:cNvSpPr txBox="1">
            <a:spLocks/>
          </p:cNvSpPr>
          <p:nvPr/>
        </p:nvSpPr>
        <p:spPr>
          <a:xfrm>
            <a:off x="2410889" y="373310"/>
            <a:ext cx="8039647" cy="461665"/>
          </a:xfrm>
          <a:prstGeom prst="rect">
            <a:avLst/>
          </a:prstGeom>
          <a:noFill/>
        </p:spPr>
        <p:txBody>
          <a:bodyPr wrap="square" rtlCol="0">
            <a:spAutoFit/>
          </a:bodyPr>
          <a:lstStyle/>
          <a:p>
            <a:r>
              <a:rPr lang="en-US" sz="2400">
                <a:solidFill>
                  <a:schemeClr val="bg1"/>
                </a:solidFill>
                <a:latin typeface="Work Sans Light" pitchFamily="2" charset="77"/>
              </a:rPr>
              <a:t>Background knowledge for teachers</a:t>
            </a:r>
          </a:p>
        </p:txBody>
      </p:sp>
      <p:sp>
        <p:nvSpPr>
          <p:cNvPr id="5" name="TextBox 4">
            <a:extLst>
              <a:ext uri="{FF2B5EF4-FFF2-40B4-BE49-F238E27FC236}">
                <a16:creationId xmlns:a16="http://schemas.microsoft.com/office/drawing/2014/main" id="{E6CB125F-4945-62BE-1129-0BEB309892A5}"/>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3" name="TextBox 2">
            <a:extLst>
              <a:ext uri="{FF2B5EF4-FFF2-40B4-BE49-F238E27FC236}">
                <a16:creationId xmlns:a16="http://schemas.microsoft.com/office/drawing/2014/main" id="{C888C846-5854-0FEA-C4DB-7828B843FA1A}"/>
              </a:ext>
            </a:extLst>
          </p:cNvPr>
          <p:cNvSpPr txBox="1"/>
          <p:nvPr/>
        </p:nvSpPr>
        <p:spPr>
          <a:xfrm>
            <a:off x="67508" y="1275915"/>
            <a:ext cx="2397257" cy="1384995"/>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IMAN(FAITH/BELIEFS) IBADAH (WORSHIP) AKHLAQ/ADAB (CHARACTER/CONDUCT)</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3998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E0F6577-6688-C6A1-C945-5B834B0FE55F}"/>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F4B4AB8-5127-C840-8BF6-5348BC07AE2A}"/>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6</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and 7:  </a:t>
            </a:r>
            <a:r>
              <a:rPr lang="en-US"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it mean to a be a Muslim in Britain today?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a:srcRect/>
          <a:stretch/>
        </p:blipFill>
        <p:spPr>
          <a:xfrm>
            <a:off x="11146327" y="723520"/>
            <a:ext cx="748873" cy="748873"/>
          </a:xfrm>
          <a:prstGeom prst="rect">
            <a:avLst/>
          </a:prstGeom>
        </p:spPr>
      </p:pic>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8337588" cy="1267014"/>
          </a:xfrm>
          <a:prstGeom prst="rect">
            <a:avLst/>
          </a:prstGeom>
          <a:noFill/>
        </p:spPr>
        <p:txBody>
          <a:bodyPr wrap="square" rtlCol="0">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Express and explain their views and opinions.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Explore and understand that there is diversity within Islam.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Consider the challenges and impact on being a Muslim today.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Consider what challenges they have had to face or might have to face growing up in today’s world.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religious vocabulary:  </a:t>
            </a:r>
            <a:r>
              <a:rPr lang="en-GB" sz="1000">
                <a:effectLst/>
                <a:latin typeface="Work Sans" pitchFamily="2" charset="0"/>
                <a:ea typeface="Calibri" panose="020F0502020204030204" pitchFamily="34" charset="0"/>
                <a:cs typeface="Times New Roman" panose="02020603050405020304" pitchFamily="18" charset="0"/>
              </a:rPr>
              <a:t>Iman, akhlaq</a:t>
            </a:r>
            <a:r>
              <a:rPr lang="en-GB" sz="1000" b="1">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2400657"/>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week’s learning:</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The impact of combining today’s message for the world with ancient buildings.</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The importance of knowing your community in order for a message to be accepted and have impact.</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does it mean to be a Muslim in Britain today?</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Whole class thought gathering:</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Mind maps: </a:t>
            </a:r>
            <a:r>
              <a:rPr lang="en-US" sz="1000" dirty="0">
                <a:effectLst/>
                <a:latin typeface="Work Sans" pitchFamily="2" charset="0"/>
                <a:ea typeface="Calibri" panose="020F0502020204030204" pitchFamily="34" charset="0"/>
                <a:cs typeface="Times New Roman" panose="02020603050405020304" pitchFamily="18" charset="0"/>
              </a:rPr>
              <a:t>Pupils consider what they think when they are given the heading:  Muslim women.  Muslim men.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6" name="TextBox 5">
            <a:extLst>
              <a:ext uri="{FF2B5EF4-FFF2-40B4-BE49-F238E27FC236}">
                <a16:creationId xmlns:a16="http://schemas.microsoft.com/office/drawing/2014/main" id="{964E6772-3A58-CF75-385E-22DA08FCEB8D}"/>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5955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6</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and 7:  </a:t>
            </a:r>
            <a:r>
              <a:rPr lang="en-US" sz="2400">
                <a:solidFill>
                  <a:schemeClr val="bg1"/>
                </a:solidFill>
                <a:effectLst/>
                <a:latin typeface="Work Sans Light" pitchFamily="2" charset="0"/>
                <a:ea typeface="Calibri" panose="020F0502020204030204" pitchFamily="34" charset="0"/>
                <a:cs typeface="Times New Roman" panose="02020603050405020304" pitchFamily="18" charset="0"/>
              </a:rPr>
              <a:t>What does it mean to a be a Muslim in Britain today?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a:srcRect/>
          <a:stretch/>
        </p:blipFill>
        <p:spPr>
          <a:xfrm>
            <a:off x="11146327" y="723520"/>
            <a:ext cx="748873" cy="748873"/>
          </a:xfrm>
          <a:prstGeom prst="rect">
            <a:avLst/>
          </a:prstGeom>
        </p:spPr>
      </p:pic>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7" name="TextBox 6">
            <a:extLst>
              <a:ext uri="{FF2B5EF4-FFF2-40B4-BE49-F238E27FC236}">
                <a16:creationId xmlns:a16="http://schemas.microsoft.com/office/drawing/2014/main" id="{690BA039-DAA9-1C19-209C-BB485800116A}"/>
              </a:ext>
            </a:extLst>
          </p:cNvPr>
          <p:cNvSpPr txBox="1"/>
          <p:nvPr/>
        </p:nvSpPr>
        <p:spPr>
          <a:xfrm>
            <a:off x="3456059" y="1958224"/>
            <a:ext cx="8489801" cy="4401205"/>
          </a:xfrm>
          <a:prstGeom prst="rect">
            <a:avLst/>
          </a:prstGeom>
          <a:noFill/>
        </p:spPr>
        <p:txBody>
          <a:bodyPr wrap="square">
            <a:spAutoFit/>
          </a:bodyPr>
          <a:lstStyle/>
          <a:p>
            <a:r>
              <a:rPr lang="en-US" sz="1000" b="1">
                <a:effectLst/>
                <a:latin typeface="Work Sans" pitchFamily="2" charset="0"/>
                <a:ea typeface="Calibri" panose="020F0502020204030204" pitchFamily="34" charset="0"/>
                <a:cs typeface="Times New Roman" panose="02020603050405020304" pitchFamily="18" charset="0"/>
              </a:rPr>
              <a:t>Muslim women:</a:t>
            </a:r>
            <a:r>
              <a:rPr lang="en-US" sz="1000">
                <a:effectLst/>
                <a:latin typeface="Work Sans" pitchFamily="2" charset="0"/>
                <a:ea typeface="Calibri" panose="020F0502020204030204" pitchFamily="34" charset="0"/>
                <a:cs typeface="Times New Roman" panose="02020603050405020304" pitchFamily="18" charset="0"/>
              </a:rPr>
              <a:t>  Use the following as headings to help pupils think:   Dress/jobs/role within the family /hobbies/food/how they live the faith/where they live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Repeat for Muslim men.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Begin by looking at the meaning of the 2 concepts:  Iman (faith)  Akhlaq (character and behaviour)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Gather from pupils what they think each of these concepts mean.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Give the children the Arabic term and Muslim understanding of each concept.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Focus for the lesson:</a:t>
            </a:r>
            <a:r>
              <a:rPr lang="en-US" sz="1000">
                <a:effectLst/>
                <a:latin typeface="Work Sans" pitchFamily="2" charset="0"/>
                <a:ea typeface="Calibri" panose="020F0502020204030204" pitchFamily="34" charset="0"/>
                <a:cs typeface="Times New Roman" panose="02020603050405020304" pitchFamily="18" charset="0"/>
              </a:rPr>
              <a:t>  Photos 19 and 20.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Share the photo card of the women.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Children to spend time looking closely at the photo and to then open up a discussion using these sentence starters: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b="1">
                <a:effectLst/>
                <a:latin typeface="Work Sans" pitchFamily="2" charset="0"/>
                <a:ea typeface="Calibri" panose="020F0502020204030204" pitchFamily="34" charset="0"/>
                <a:cs typeface="Times New Roman" panose="02020603050405020304" pitchFamily="18" charset="0"/>
              </a:rPr>
              <a:t>I see….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b="1">
                <a:effectLst/>
                <a:latin typeface="Work Sans" pitchFamily="2" charset="0"/>
                <a:ea typeface="Calibri" panose="020F0502020204030204" pitchFamily="34" charset="0"/>
                <a:cs typeface="Times New Roman" panose="02020603050405020304" pitchFamily="18" charset="0"/>
              </a:rPr>
              <a:t>I think….</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b="1">
                <a:effectLst/>
                <a:latin typeface="Work Sans" pitchFamily="2" charset="0"/>
                <a:ea typeface="Calibri" panose="020F0502020204030204" pitchFamily="34" charset="0"/>
                <a:cs typeface="Times New Roman" panose="02020603050405020304" pitchFamily="18" charset="0"/>
              </a:rPr>
              <a:t>I wonder….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228600"/>
            <a:r>
              <a:rPr lang="en-US"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Key questions: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Question 1 from the photo card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What questions do you have?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What do you think these women have in common?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Provide children with the </a:t>
            </a:r>
            <a:r>
              <a:rPr lang="en-US" sz="1000" b="1">
                <a:effectLst/>
                <a:latin typeface="Work Sans" pitchFamily="2" charset="0"/>
                <a:ea typeface="Calibri" panose="020F0502020204030204" pitchFamily="34" charset="0"/>
                <a:cs typeface="Times New Roman" panose="02020603050405020304" pitchFamily="18" charset="0"/>
              </a:rPr>
              <a:t>context:</a:t>
            </a:r>
            <a:r>
              <a:rPr lang="en-US" sz="1000">
                <a:effectLst/>
                <a:latin typeface="Work Sans" pitchFamily="2" charset="0"/>
                <a:ea typeface="Calibri" panose="020F0502020204030204" pitchFamily="34" charset="0"/>
                <a:cs typeface="Times New Roman" panose="02020603050405020304" pitchFamily="18" charset="0"/>
              </a:rPr>
              <a:t>  Refer to photo card.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Also provide children with the background of each of these women – refer to the online resources.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20E0755D-BEE0-058E-F847-207367A15371}"/>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82943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6</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and 7:  </a:t>
            </a:r>
            <a:r>
              <a:rPr lang="en-US" sz="2400">
                <a:solidFill>
                  <a:schemeClr val="bg1"/>
                </a:solidFill>
                <a:effectLst/>
                <a:latin typeface="Work Sans Light" pitchFamily="2" charset="0"/>
                <a:ea typeface="Calibri" panose="020F0502020204030204" pitchFamily="34" charset="0"/>
                <a:cs typeface="Times New Roman" panose="02020603050405020304" pitchFamily="18" charset="0"/>
              </a:rPr>
              <a:t>What does it mean to a be a Muslim in Britain today?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a:srcRect/>
          <a:stretch/>
        </p:blipFill>
        <p:spPr>
          <a:xfrm>
            <a:off x="11146327" y="723520"/>
            <a:ext cx="748873" cy="748873"/>
          </a:xfrm>
          <a:prstGeom prst="rect">
            <a:avLst/>
          </a:prstGeom>
        </p:spPr>
      </p:pic>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7" name="TextBox 6">
            <a:extLst>
              <a:ext uri="{FF2B5EF4-FFF2-40B4-BE49-F238E27FC236}">
                <a16:creationId xmlns:a16="http://schemas.microsoft.com/office/drawing/2014/main" id="{690BA039-DAA9-1C19-209C-BB485800116A}"/>
              </a:ext>
            </a:extLst>
          </p:cNvPr>
          <p:cNvSpPr txBox="1"/>
          <p:nvPr/>
        </p:nvSpPr>
        <p:spPr>
          <a:xfrm>
            <a:off x="3456059" y="1958224"/>
            <a:ext cx="8489801" cy="4401205"/>
          </a:xfrm>
          <a:prstGeom prst="rect">
            <a:avLst/>
          </a:prstGeom>
          <a:noFill/>
        </p:spPr>
        <p:txBody>
          <a:bodyPr wrap="square">
            <a:spAutoFit/>
          </a:bodyPr>
          <a:lstStyle/>
          <a:p>
            <a:r>
              <a:rPr lang="en-US" sz="1000" b="1">
                <a:effectLst/>
                <a:latin typeface="Work Sans" pitchFamily="2" charset="0"/>
                <a:ea typeface="Calibri" panose="020F0502020204030204" pitchFamily="34" charset="0"/>
                <a:cs typeface="Times New Roman" panose="02020603050405020304" pitchFamily="18" charset="0"/>
              </a:rPr>
              <a:t>Key questions: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What challenges do you think these women might have had to face?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Do you think these women could be themselves or do you think they might have felt that they had to represent all Muslim women?  Why might they have felt that they had to represent Muslim women and what does that really mean?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Are there any challenges you have had to face or you think you might have to face growing up in today’s world?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Refer to </a:t>
            </a:r>
            <a:r>
              <a:rPr lang="en-US" sz="1000" b="1">
                <a:effectLst/>
                <a:latin typeface="Work Sans" pitchFamily="2" charset="0"/>
                <a:ea typeface="Calibri" panose="020F0502020204030204" pitchFamily="34" charset="0"/>
                <a:cs typeface="Times New Roman" panose="02020603050405020304" pitchFamily="18" charset="0"/>
              </a:rPr>
              <a:t>sources of authority</a:t>
            </a:r>
            <a:r>
              <a:rPr lang="en-US" sz="1000">
                <a:effectLst/>
                <a:latin typeface="Work Sans" pitchFamily="2" charset="0"/>
                <a:ea typeface="Calibri" panose="020F0502020204030204" pitchFamily="34" charset="0"/>
                <a:cs typeface="Times New Roman" panose="02020603050405020304" pitchFamily="18" charset="0"/>
              </a:rPr>
              <a:t> on the card.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Share with pupils an extract from Nadiyah Hussain – Reference point:  </a:t>
            </a:r>
            <a:r>
              <a:rPr lang="en-US" sz="1000" b="1">
                <a:effectLst/>
                <a:latin typeface="Work Sans" pitchFamily="2" charset="0"/>
                <a:ea typeface="Calibri" panose="020F0502020204030204" pitchFamily="34" charset="0"/>
                <a:cs typeface="Times New Roman" panose="02020603050405020304" pitchFamily="18" charset="0"/>
              </a:rPr>
              <a:t>Comments section on photo card.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Open discussion with pupils:</a:t>
            </a:r>
            <a:r>
              <a:rPr lang="en-US" sz="1000">
                <a:effectLst/>
                <a:latin typeface="Work Sans" pitchFamily="2" charset="0"/>
                <a:ea typeface="Calibri" panose="020F0502020204030204" pitchFamily="34" charset="0"/>
                <a:cs typeface="Times New Roman" panose="02020603050405020304" pitchFamily="18" charset="0"/>
              </a:rPr>
              <a:t>  Gather views, opinions, reflections, questions.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Repeat the same process with photo card 20 – Muslim men.  Include also a photo of Moeen Ali to ensure a balanced selection of Muslim men.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Share with pupils </a:t>
            </a:r>
            <a:r>
              <a:rPr lang="en-US" sz="1000" b="1">
                <a:effectLst/>
                <a:latin typeface="Work Sans" pitchFamily="2" charset="0"/>
                <a:ea typeface="Calibri" panose="020F0502020204030204" pitchFamily="34" charset="0"/>
                <a:cs typeface="Times New Roman" panose="02020603050405020304" pitchFamily="18" charset="0"/>
              </a:rPr>
              <a:t>if appropriate</a:t>
            </a:r>
            <a:r>
              <a:rPr lang="en-US" sz="1000">
                <a:effectLst/>
                <a:latin typeface="Work Sans" pitchFamily="2" charset="0"/>
                <a:ea typeface="Calibri" panose="020F0502020204030204" pitchFamily="34" charset="0"/>
                <a:cs typeface="Times New Roman" panose="02020603050405020304" pitchFamily="18" charset="0"/>
              </a:rPr>
              <a:t> extract from comments on Muslim men photo card.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Open discussion with pupils:</a:t>
            </a:r>
            <a:r>
              <a:rPr lang="en-US" sz="1000">
                <a:effectLst/>
                <a:latin typeface="Work Sans" pitchFamily="2" charset="0"/>
                <a:ea typeface="Calibri" panose="020F0502020204030204" pitchFamily="34" charset="0"/>
                <a:cs typeface="Times New Roman" panose="02020603050405020304" pitchFamily="18" charset="0"/>
              </a:rPr>
              <a:t>  Gather views, opinions, reflection, questions.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Return to the two photos: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In pairs, pupils think of three key words or tags that sum up what the photos show.</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Return to the mind map.</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Key questions: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Is there anything you want to add this map?</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Is there anything you want to remove or expand 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20E0755D-BEE0-058E-F847-207367A15371}"/>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71956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6</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and 7:  </a:t>
            </a:r>
            <a:r>
              <a:rPr lang="en-US" sz="2400">
                <a:solidFill>
                  <a:schemeClr val="bg1"/>
                </a:solidFill>
                <a:effectLst/>
                <a:latin typeface="Work Sans Light" pitchFamily="2" charset="0"/>
                <a:ea typeface="Calibri" panose="020F0502020204030204" pitchFamily="34" charset="0"/>
                <a:cs typeface="Times New Roman" panose="02020603050405020304" pitchFamily="18" charset="0"/>
              </a:rPr>
              <a:t>What does it mean to a be a Muslim in Britain today?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a:srcRect/>
          <a:stretch/>
        </p:blipFill>
        <p:spPr>
          <a:xfrm>
            <a:off x="11146327" y="723520"/>
            <a:ext cx="748873" cy="748873"/>
          </a:xfrm>
          <a:prstGeom prst="rect">
            <a:avLst/>
          </a:prstGeom>
        </p:spPr>
      </p:pic>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7" name="TextBox 6">
            <a:extLst>
              <a:ext uri="{FF2B5EF4-FFF2-40B4-BE49-F238E27FC236}">
                <a16:creationId xmlns:a16="http://schemas.microsoft.com/office/drawing/2014/main" id="{690BA039-DAA9-1C19-209C-BB485800116A}"/>
              </a:ext>
            </a:extLst>
          </p:cNvPr>
          <p:cNvSpPr txBox="1"/>
          <p:nvPr/>
        </p:nvSpPr>
        <p:spPr>
          <a:xfrm>
            <a:off x="3456059" y="1958224"/>
            <a:ext cx="8489801" cy="5016758"/>
          </a:xfrm>
          <a:prstGeom prst="rect">
            <a:avLst/>
          </a:prstGeom>
          <a:noFill/>
        </p:spPr>
        <p:txBody>
          <a:bodyPr wrap="square">
            <a:spAutoFit/>
          </a:bodyPr>
          <a:lstStyle/>
          <a:p>
            <a:r>
              <a:rPr lang="en-US" sz="1000" b="1" dirty="0">
                <a:effectLst/>
                <a:latin typeface="Work Sans" pitchFamily="2" charset="0"/>
                <a:ea typeface="Calibri" panose="020F0502020204030204" pitchFamily="34" charset="0"/>
                <a:cs typeface="Times New Roman" panose="02020603050405020304" pitchFamily="18" charset="0"/>
              </a:rPr>
              <a:t>Key questions: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libri" panose="020F0502020204030204" pitchFamily="34" charset="0"/>
                <a:cs typeface="Times New Roman" panose="02020603050405020304" pitchFamily="18" charset="0"/>
              </a:rPr>
              <a:t>What challenges do you think these women might have had to face?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libri" panose="020F0502020204030204" pitchFamily="34" charset="0"/>
                <a:cs typeface="Times New Roman" panose="02020603050405020304" pitchFamily="18" charset="0"/>
              </a:rPr>
              <a:t>Do you think these women could be themselves or do you think they might have felt that they had to represent all Muslim women?  Why might they have felt that they had to represent Muslim women and what does that really mean?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libri" panose="020F0502020204030204" pitchFamily="34" charset="0"/>
                <a:cs typeface="Times New Roman" panose="02020603050405020304" pitchFamily="18" charset="0"/>
              </a:rPr>
              <a:t>Are there any challenges you have had to face or you think you might have to face growing up in today’s world?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Refer to </a:t>
            </a:r>
            <a:r>
              <a:rPr lang="en-US" sz="1000" b="1" dirty="0">
                <a:effectLst/>
                <a:latin typeface="Work Sans" pitchFamily="2" charset="0"/>
                <a:ea typeface="Calibri" panose="020F0502020204030204" pitchFamily="34" charset="0"/>
                <a:cs typeface="Times New Roman" panose="02020603050405020304" pitchFamily="18" charset="0"/>
              </a:rPr>
              <a:t>sources of authority</a:t>
            </a:r>
            <a:r>
              <a:rPr lang="en-US" sz="1000" dirty="0">
                <a:effectLst/>
                <a:latin typeface="Work Sans" pitchFamily="2" charset="0"/>
                <a:ea typeface="Calibri" panose="020F0502020204030204" pitchFamily="34" charset="0"/>
                <a:cs typeface="Times New Roman" panose="02020603050405020304" pitchFamily="18" charset="0"/>
              </a:rPr>
              <a:t> on the card.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Share with pupils an extract from </a:t>
            </a:r>
            <a:r>
              <a:rPr lang="en-US" sz="1000" dirty="0" err="1">
                <a:effectLst/>
                <a:latin typeface="Work Sans" pitchFamily="2" charset="0"/>
                <a:ea typeface="Calibri" panose="020F0502020204030204" pitchFamily="34" charset="0"/>
                <a:cs typeface="Times New Roman" panose="02020603050405020304" pitchFamily="18" charset="0"/>
              </a:rPr>
              <a:t>Nadiyah</a:t>
            </a:r>
            <a:r>
              <a:rPr lang="en-US" sz="1000" dirty="0">
                <a:effectLst/>
                <a:latin typeface="Work Sans" pitchFamily="2" charset="0"/>
                <a:ea typeface="Calibri" panose="020F0502020204030204" pitchFamily="34" charset="0"/>
                <a:cs typeface="Times New Roman" panose="02020603050405020304" pitchFamily="18" charset="0"/>
              </a:rPr>
              <a:t> Hussain – Reference point:  </a:t>
            </a:r>
            <a:r>
              <a:rPr lang="en-US" sz="1000" b="1" dirty="0">
                <a:effectLst/>
                <a:latin typeface="Work Sans" pitchFamily="2" charset="0"/>
                <a:ea typeface="Calibri" panose="020F0502020204030204" pitchFamily="34" charset="0"/>
                <a:cs typeface="Times New Roman" panose="02020603050405020304" pitchFamily="18" charset="0"/>
              </a:rPr>
              <a:t>Comments section on photo card.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Open discussion with pupils:</a:t>
            </a:r>
            <a:r>
              <a:rPr lang="en-US" sz="1000" dirty="0">
                <a:effectLst/>
                <a:latin typeface="Work Sans" pitchFamily="2" charset="0"/>
                <a:ea typeface="Calibri" panose="020F0502020204030204" pitchFamily="34" charset="0"/>
                <a:cs typeface="Times New Roman" panose="02020603050405020304" pitchFamily="18" charset="0"/>
              </a:rPr>
              <a:t>  Gather views, opinions, reflections, questions.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Repeat the same process with photo card 20 – Muslim men.  Include also a photo of </a:t>
            </a:r>
            <a:r>
              <a:rPr lang="en-US" sz="1000" dirty="0" err="1">
                <a:effectLst/>
                <a:latin typeface="Work Sans" pitchFamily="2" charset="0"/>
                <a:ea typeface="Calibri" panose="020F0502020204030204" pitchFamily="34" charset="0"/>
                <a:cs typeface="Times New Roman" panose="02020603050405020304" pitchFamily="18" charset="0"/>
              </a:rPr>
              <a:t>Moeen</a:t>
            </a:r>
            <a:r>
              <a:rPr lang="en-US" sz="1000" dirty="0">
                <a:effectLst/>
                <a:latin typeface="Work Sans" pitchFamily="2" charset="0"/>
                <a:ea typeface="Calibri" panose="020F0502020204030204" pitchFamily="34" charset="0"/>
                <a:cs typeface="Times New Roman" panose="02020603050405020304" pitchFamily="18" charset="0"/>
              </a:rPr>
              <a:t> Ali to ensure a balanced selection of Muslim men.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Share with pupils </a:t>
            </a:r>
            <a:r>
              <a:rPr lang="en-US" sz="1000" b="1" dirty="0">
                <a:effectLst/>
                <a:latin typeface="Work Sans" pitchFamily="2" charset="0"/>
                <a:ea typeface="Calibri" panose="020F0502020204030204" pitchFamily="34" charset="0"/>
                <a:cs typeface="Times New Roman" panose="02020603050405020304" pitchFamily="18" charset="0"/>
              </a:rPr>
              <a:t>if appropriate</a:t>
            </a:r>
            <a:r>
              <a:rPr lang="en-US" sz="1000" dirty="0">
                <a:effectLst/>
                <a:latin typeface="Work Sans" pitchFamily="2" charset="0"/>
                <a:ea typeface="Calibri" panose="020F0502020204030204" pitchFamily="34" charset="0"/>
                <a:cs typeface="Times New Roman" panose="02020603050405020304" pitchFamily="18" charset="0"/>
              </a:rPr>
              <a:t> extract from comments on Muslim men photo card.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Open discussion with pupils:</a:t>
            </a:r>
            <a:r>
              <a:rPr lang="en-US" sz="1000" dirty="0">
                <a:effectLst/>
                <a:latin typeface="Work Sans" pitchFamily="2" charset="0"/>
                <a:ea typeface="Calibri" panose="020F0502020204030204" pitchFamily="34" charset="0"/>
                <a:cs typeface="Times New Roman" panose="02020603050405020304" pitchFamily="18" charset="0"/>
              </a:rPr>
              <a:t>  Gather views, opinions, reflection, questions.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Return to the two photos: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In pairs, pupils think of three key words or tags that sum up what the photos show.</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Return to the mind map.</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Key questions: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libri" panose="020F0502020204030204" pitchFamily="34" charset="0"/>
                <a:cs typeface="Times New Roman" panose="02020603050405020304" pitchFamily="18" charset="0"/>
              </a:rPr>
              <a:t>Is there anything you want to add this map?</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libri" panose="020F0502020204030204" pitchFamily="34" charset="0"/>
                <a:cs typeface="Times New Roman" panose="02020603050405020304" pitchFamily="18" charset="0"/>
              </a:rPr>
              <a:t>Is there anything you want to remove or expand on?</a:t>
            </a:r>
          </a:p>
          <a:p>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Return to the question of the lesson:</a:t>
            </a:r>
            <a:r>
              <a:rPr lang="en-US" sz="1000" dirty="0">
                <a:effectLst/>
                <a:latin typeface="Work Sans" pitchFamily="2" charset="0"/>
                <a:ea typeface="Calibri" panose="020F0502020204030204" pitchFamily="34" charset="0"/>
                <a:cs typeface="Times New Roman" panose="02020603050405020304" pitchFamily="18" charset="0"/>
              </a:rPr>
              <a:t>  </a:t>
            </a:r>
            <a:r>
              <a:rPr lang="en-US" sz="1000" b="1" dirty="0">
                <a:solidFill>
                  <a:srgbClr val="55345A"/>
                </a:solidFill>
                <a:effectLst/>
                <a:latin typeface="Work Sans" pitchFamily="2" charset="0"/>
                <a:ea typeface="Calibri" panose="020F0502020204030204" pitchFamily="34" charset="0"/>
                <a:cs typeface="Times New Roman" panose="02020603050405020304" pitchFamily="18" charset="0"/>
              </a:rPr>
              <a:t>What does it mean to be a Muslim in Britain today?</a:t>
            </a:r>
            <a:endParaRPr lang="en-GB" sz="1000" dirty="0">
              <a:solidFill>
                <a:srgbClr val="55345A"/>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Having now explored the two photos, how would the pupils answer this question?  Talk partners, snowball into fours.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Emphasize to pupils the importance of not stereotyping people and not expecting everyone to think or be the same even if they come from the same faith.</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20E0755D-BEE0-058E-F847-207367A15371}"/>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4915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6</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and 7:  </a:t>
            </a:r>
            <a:r>
              <a:rPr lang="en-US" sz="2400">
                <a:solidFill>
                  <a:schemeClr val="bg1"/>
                </a:solidFill>
                <a:effectLst/>
                <a:latin typeface="Work Sans Light" pitchFamily="2" charset="0"/>
                <a:ea typeface="Calibri" panose="020F0502020204030204" pitchFamily="34" charset="0"/>
                <a:cs typeface="Times New Roman" panose="02020603050405020304" pitchFamily="18" charset="0"/>
              </a:rPr>
              <a:t>What does it mean to a be a Muslim in Britain today?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a:srcRect/>
          <a:stretch/>
        </p:blipFill>
        <p:spPr>
          <a:xfrm>
            <a:off x="11146327" y="723520"/>
            <a:ext cx="748873" cy="748873"/>
          </a:xfrm>
          <a:prstGeom prst="rect">
            <a:avLst/>
          </a:prstGeom>
        </p:spPr>
      </p:pic>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7" name="TextBox 6">
            <a:extLst>
              <a:ext uri="{FF2B5EF4-FFF2-40B4-BE49-F238E27FC236}">
                <a16:creationId xmlns:a16="http://schemas.microsoft.com/office/drawing/2014/main" id="{690BA039-DAA9-1C19-209C-BB485800116A}"/>
              </a:ext>
            </a:extLst>
          </p:cNvPr>
          <p:cNvSpPr txBox="1"/>
          <p:nvPr/>
        </p:nvSpPr>
        <p:spPr>
          <a:xfrm>
            <a:off x="3456059" y="1958224"/>
            <a:ext cx="8489801" cy="4555093"/>
          </a:xfrm>
          <a:prstGeom prst="rect">
            <a:avLst/>
          </a:prstGeom>
          <a:noFill/>
        </p:spPr>
        <p:txBody>
          <a:bodyPr wrap="square">
            <a:spAutoFit/>
          </a:bodyPr>
          <a:lstStyle/>
          <a:p>
            <a:r>
              <a:rPr lang="en-US" sz="1000" b="1">
                <a:effectLst/>
                <a:latin typeface="Work Sans" pitchFamily="2" charset="0"/>
                <a:ea typeface="Calibri" panose="020F0502020204030204" pitchFamily="34" charset="0"/>
                <a:cs typeface="Times New Roman" panose="02020603050405020304" pitchFamily="18" charset="0"/>
              </a:rPr>
              <a:t>Lesson 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Recap </a:t>
            </a:r>
            <a:r>
              <a:rPr lang="en-GB" sz="1000">
                <a:effectLst/>
                <a:latin typeface="Work Sans" pitchFamily="2" charset="0"/>
                <a:ea typeface="Calibri" panose="020F0502020204030204" pitchFamily="34" charset="0"/>
                <a:cs typeface="Times New Roman" panose="02020603050405020304" pitchFamily="18" charset="0"/>
              </a:rPr>
              <a:t>on previous week’s learning: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Provide the pupils with the tagged photos from the previous lesson to prompt memory.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Pupils are given the opportunity to discuss in their table groups what they learnt last lesson and what they were left wondering about.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knowledge checking: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There is diversity within the Muslim community.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Faith is understood and expressed differently.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There are a variety of different ways of being a Muslim in Britain today.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Muslims are represented in range of jobs.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Continuing on from lesson 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Discussion tables: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Create groups of five.</a:t>
            </a:r>
            <a:r>
              <a:rPr lang="en-US" sz="1000">
                <a:effectLst/>
                <a:latin typeface="Work Sans" pitchFamily="2" charset="0"/>
                <a:ea typeface="Calibri" panose="020F0502020204030204" pitchFamily="34" charset="0"/>
                <a:cs typeface="Times New Roman" panose="02020603050405020304" pitchFamily="18" charset="0"/>
              </a:rPr>
              <a:t>  Ensure the group dynamics allow for quality conversation and sharing of diverse views.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Establish clear ground rules to enable quality discussion.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Each table is given a question to discuss:  3 questions are given out.  Questions to be selected from the photo cards 19 and 20.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Pupils are asked to discuss the question ensuring that everyone is given the opportunity to speak and is heard.  All views are listened to.  Together the group decide on a group response which they prepare in order to share with another group.</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20E0755D-BEE0-058E-F847-207367A15371}"/>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2185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6</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and 7:  </a:t>
            </a:r>
            <a:r>
              <a:rPr lang="en-US" sz="2400">
                <a:solidFill>
                  <a:schemeClr val="bg1"/>
                </a:solidFill>
                <a:effectLst/>
                <a:latin typeface="Work Sans Light" pitchFamily="2" charset="0"/>
                <a:ea typeface="Calibri" panose="020F0502020204030204" pitchFamily="34" charset="0"/>
                <a:cs typeface="Times New Roman" panose="02020603050405020304" pitchFamily="18" charset="0"/>
              </a:rPr>
              <a:t>What does it mean to a be a Muslim in Britain today?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a:srcRect/>
          <a:stretch/>
        </p:blipFill>
        <p:spPr>
          <a:xfrm>
            <a:off x="11146327" y="723520"/>
            <a:ext cx="748873" cy="748873"/>
          </a:xfrm>
          <a:prstGeom prst="rect">
            <a:avLst/>
          </a:prstGeom>
        </p:spPr>
      </p:pic>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7" name="TextBox 6">
            <a:extLst>
              <a:ext uri="{FF2B5EF4-FFF2-40B4-BE49-F238E27FC236}">
                <a16:creationId xmlns:a16="http://schemas.microsoft.com/office/drawing/2014/main" id="{690BA039-DAA9-1C19-209C-BB485800116A}"/>
              </a:ext>
            </a:extLst>
          </p:cNvPr>
          <p:cNvSpPr txBox="1"/>
          <p:nvPr/>
        </p:nvSpPr>
        <p:spPr>
          <a:xfrm>
            <a:off x="3456059" y="1958224"/>
            <a:ext cx="8489801" cy="4461158"/>
          </a:xfrm>
          <a:prstGeom prst="rect">
            <a:avLst/>
          </a:prstGeom>
          <a:noFill/>
        </p:spPr>
        <p:txBody>
          <a:bodyPr wrap="square">
            <a:spAutoFit/>
          </a:bodyPr>
          <a:lstStyle/>
          <a:p>
            <a:r>
              <a:rPr lang="en-US" sz="1000" b="1" dirty="0">
                <a:effectLst/>
                <a:latin typeface="Work Sans" pitchFamily="2" charset="0"/>
                <a:ea typeface="Calibri" panose="020F0502020204030204" pitchFamily="34" charset="0"/>
                <a:cs typeface="Times New Roman" panose="02020603050405020304" pitchFamily="18" charset="0"/>
              </a:rPr>
              <a:t>Questions: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Pupils prepare their group response.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Each group pairs up with another group that had the same question.  Each group in turn shares their response.  What is similar and what is different about the responses?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US" sz="1000" dirty="0">
                <a:effectLst/>
                <a:latin typeface="Work Sans" pitchFamily="2" charset="0"/>
                <a:ea typeface="Calibri" panose="020F0502020204030204" pitchFamily="34" charset="0"/>
                <a:cs typeface="Times New Roman" panose="02020603050405020304" pitchFamily="18" charset="0"/>
              </a:rPr>
              <a:t>What have you learnt about Muslim women and men from the last 2 lessons that you didn’t know before?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US" sz="1000" dirty="0">
                <a:effectLst/>
                <a:latin typeface="Work Sans" pitchFamily="2" charset="0"/>
                <a:ea typeface="Calibri" panose="020F0502020204030204" pitchFamily="34" charset="0"/>
                <a:cs typeface="Times New Roman" panose="02020603050405020304" pitchFamily="18" charset="0"/>
              </a:rPr>
              <a:t>Has anything you heard today made you think differently?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US" sz="1000" dirty="0">
                <a:effectLst/>
                <a:latin typeface="Work Sans" pitchFamily="2" charset="0"/>
                <a:ea typeface="Calibri" panose="020F0502020204030204" pitchFamily="34" charset="0"/>
                <a:cs typeface="Times New Roman" panose="02020603050405020304" pitchFamily="18" charset="0"/>
              </a:rPr>
              <a:t>Do you have a question or reflection that you would like to share?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Circle time:  (You may choose to do this at another time.  It will require 30 minutes and is an opportunity to assess children’s religious literacy)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If pupils are used to P4C then this time could be structured taking the P4C approach.</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dirty="0">
                <a:effectLst/>
                <a:latin typeface="Work Sans" pitchFamily="2" charset="0"/>
                <a:ea typeface="Calibri" panose="020F0502020204030204" pitchFamily="34" charset="0"/>
                <a:cs typeface="Times New Roman" panose="02020603050405020304" pitchFamily="18" charset="0"/>
              </a:rPr>
              <a:t>Return to the big question of the unit:</a:t>
            </a:r>
            <a:r>
              <a:rPr lang="en-US" sz="1000" dirty="0">
                <a:effectLst/>
                <a:latin typeface="Work Sans" pitchFamily="2" charset="0"/>
                <a:ea typeface="Calibri" panose="020F0502020204030204" pitchFamily="34" charset="0"/>
                <a:cs typeface="Times New Roman" panose="02020603050405020304" pitchFamily="18" charset="0"/>
              </a:rPr>
              <a:t>  </a:t>
            </a:r>
            <a:r>
              <a:rPr lang="en-US" sz="1000" b="1" dirty="0">
                <a:solidFill>
                  <a:srgbClr val="7030A0"/>
                </a:solidFill>
                <a:effectLst/>
                <a:latin typeface="Work Sans" pitchFamily="2" charset="0"/>
                <a:ea typeface="Calibri" panose="020F0502020204030204" pitchFamily="34" charset="0"/>
                <a:cs typeface="Times New Roman" panose="02020603050405020304" pitchFamily="18" charset="0"/>
              </a:rPr>
              <a:t>How do Muslims live and embrace their faith in a diverse world?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Allow pupils to discuss and share their thoughts and reflections.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Before you begin the discussion, you may like to give pupils the opportunity to look back on the previous weeks’ questions to prompt memory and to make some notes as to what they are going to contribute to the discussion.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20E0755D-BEE0-058E-F847-207367A15371}"/>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50174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6</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and 7:  </a:t>
            </a:r>
            <a:r>
              <a:rPr lang="en-US" sz="2400">
                <a:solidFill>
                  <a:schemeClr val="bg1"/>
                </a:solidFill>
                <a:effectLst/>
                <a:latin typeface="Work Sans Light" pitchFamily="2" charset="0"/>
                <a:ea typeface="Calibri" panose="020F0502020204030204" pitchFamily="34" charset="0"/>
                <a:cs typeface="Times New Roman" panose="02020603050405020304" pitchFamily="18" charset="0"/>
              </a:rPr>
              <a:t>What does it mean to a be a Muslim in Britain today?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a:srcRect/>
          <a:stretch/>
        </p:blipFill>
        <p:spPr>
          <a:xfrm>
            <a:off x="11146327" y="723520"/>
            <a:ext cx="748873" cy="748873"/>
          </a:xfrm>
          <a:prstGeom prst="rect">
            <a:avLst/>
          </a:prstGeom>
        </p:spPr>
      </p:pic>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7" name="TextBox 6">
            <a:extLst>
              <a:ext uri="{FF2B5EF4-FFF2-40B4-BE49-F238E27FC236}">
                <a16:creationId xmlns:a16="http://schemas.microsoft.com/office/drawing/2014/main" id="{690BA039-DAA9-1C19-209C-BB485800116A}"/>
              </a:ext>
            </a:extLst>
          </p:cNvPr>
          <p:cNvSpPr txBox="1"/>
          <p:nvPr/>
        </p:nvSpPr>
        <p:spPr>
          <a:xfrm>
            <a:off x="3551068" y="1958224"/>
            <a:ext cx="8394792" cy="2677977"/>
          </a:xfrm>
          <a:prstGeom prst="rect">
            <a:avLst/>
          </a:prstGeom>
          <a:noFill/>
        </p:spPr>
        <p:txBody>
          <a:bodyPr wrap="square">
            <a:spAutoFit/>
          </a:bodyPr>
          <a:lstStyle/>
          <a:p>
            <a:pPr>
              <a:lnSpc>
                <a:spcPct val="106000"/>
              </a:lnSpc>
            </a:pPr>
            <a:r>
              <a:rPr lang="en-GB" sz="1000" dirty="0">
                <a:effectLst/>
                <a:latin typeface="Work Sans" pitchFamily="2" charset="0"/>
                <a:ea typeface="Calibri" panose="020F0502020204030204" pitchFamily="34" charset="0"/>
                <a:cs typeface="Times New Roman" panose="02020603050405020304" pitchFamily="18" charset="0"/>
              </a:rPr>
              <a:t>You may like to provide pupils with sentence starters to help them construct their conversation.</a:t>
            </a:r>
          </a:p>
          <a:p>
            <a:pPr>
              <a:lnSpc>
                <a:spcPct val="106000"/>
              </a:lnSpc>
            </a:pP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I think…..</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From this unit I have learnt….</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This unit has taught me that……</a:t>
            </a:r>
          </a:p>
          <a:p>
            <a:pPr marL="342900" lvl="0" indent="-342900">
              <a:lnSpc>
                <a:spcPct val="106000"/>
              </a:lnSpc>
              <a:spcAft>
                <a:spcPts val="800"/>
              </a:spcAft>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Muslims live and embrace their faith by…..</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Things to be listening out for:</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The importance of the Shahadah, which is repeated five times a day, in the life of a Muslim.</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Th importance of sharing the message of an ancient faith within today’s world.</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Every Muslim will live their faith differently.</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There is diversity within the faith.</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There is no one way of being a Muslim.</a:t>
            </a:r>
          </a:p>
          <a:p>
            <a:pPr marL="342900" lvl="0" indent="-342900">
              <a:lnSpc>
                <a:spcPct val="106000"/>
              </a:lnSpc>
              <a:spcAft>
                <a:spcPts val="800"/>
              </a:spcAft>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Having Muslim men and women in the public eye helps break down the stereotypes.</a:t>
            </a:r>
          </a:p>
        </p:txBody>
      </p:sp>
      <p:sp>
        <p:nvSpPr>
          <p:cNvPr id="5" name="TextBox 4">
            <a:extLst>
              <a:ext uri="{FF2B5EF4-FFF2-40B4-BE49-F238E27FC236}">
                <a16:creationId xmlns:a16="http://schemas.microsoft.com/office/drawing/2014/main" id="{20E0755D-BEE0-058E-F847-207367A15371}"/>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3234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6</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and 7:  </a:t>
            </a:r>
            <a:r>
              <a:rPr lang="en-US" sz="2400">
                <a:solidFill>
                  <a:schemeClr val="bg1"/>
                </a:solidFill>
                <a:effectLst/>
                <a:latin typeface="Work Sans Light" pitchFamily="2" charset="0"/>
                <a:ea typeface="Calibri" panose="020F0502020204030204" pitchFamily="34" charset="0"/>
                <a:cs typeface="Times New Roman" panose="02020603050405020304" pitchFamily="18" charset="0"/>
              </a:rPr>
              <a:t>What does it mean to a be a Muslim in Britain today?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5217812" cy="248081"/>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Photo </a:t>
            </a:r>
            <a:r>
              <a:rPr lang="en-GB" sz="1000" dirty="0">
                <a:latin typeface="Work Sans" pitchFamily="2" charset="0"/>
                <a:ea typeface="Calibri" panose="020F0502020204030204" pitchFamily="34" charset="0"/>
                <a:cs typeface="Times New Roman" panose="02020603050405020304" pitchFamily="18" charset="0"/>
              </a:rPr>
              <a:t>19 and 20</a:t>
            </a:r>
            <a:r>
              <a:rPr lang="en-GB" sz="1000" dirty="0">
                <a:effectLst/>
                <a:latin typeface="Work Sans" pitchFamily="2" charset="0"/>
                <a:ea typeface="Calibri" panose="020F0502020204030204" pitchFamily="34" charset="0"/>
                <a:cs typeface="Times New Roman" panose="02020603050405020304" pitchFamily="18" charset="0"/>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304290" cy="889474"/>
          </a:xfrm>
          <a:prstGeom prst="rect">
            <a:avLst/>
          </a:prstGeom>
          <a:noFill/>
        </p:spPr>
        <p:txBody>
          <a:bodyPr wrap="square">
            <a:spAutoFit/>
          </a:bodyPr>
          <a:lstStyle/>
          <a:p>
            <a:pPr marL="171450" lvl="0" indent="-171450">
              <a:spcAft>
                <a:spcPts val="6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very mindful of your Muslim community and the sensitivities that might surround it.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spcAft>
                <a:spcPts val="6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mindful of pupils who come from homes where perhaps their view of what it means to be a Muslim woman or man differs from the lesson content.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spcAft>
                <a:spcPts val="6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mindful of pupils who have had to face many challenges in life.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4" name="TextBox 3">
            <a:extLst>
              <a:ext uri="{FF2B5EF4-FFF2-40B4-BE49-F238E27FC236}">
                <a16:creationId xmlns:a16="http://schemas.microsoft.com/office/drawing/2014/main" id="{E882015B-CE42-AF97-38A4-8F5C37EECC41}"/>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1907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685800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815B98-6D0A-1E48-8EB0-73F044A24F7A}"/>
              </a:ext>
            </a:extLst>
          </p:cNvPr>
          <p:cNvSpPr txBox="1"/>
          <p:nvPr/>
        </p:nvSpPr>
        <p:spPr>
          <a:xfrm>
            <a:off x="2328038" y="3989296"/>
            <a:ext cx="7535917" cy="1369606"/>
          </a:xfrm>
          <a:prstGeom prst="rect">
            <a:avLst/>
          </a:prstGeom>
          <a:noFill/>
        </p:spPr>
        <p:txBody>
          <a:bodyPr wrap="square" rtlCol="0">
            <a:spAutoFit/>
          </a:bodyPr>
          <a:lstStyle/>
          <a:p>
            <a:pPr algn="ctr"/>
            <a:r>
              <a:rPr lang="en-GB" sz="1400" b="1" u="none" strike="noStrike">
                <a:solidFill>
                  <a:schemeClr val="bg1"/>
                </a:solidFill>
                <a:effectLst/>
                <a:latin typeface="Work Sans SemiBold" pitchFamily="2" charset="77"/>
              </a:rPr>
              <a:t>London Diocesan Board for Schools </a:t>
            </a:r>
          </a:p>
          <a:p>
            <a:pPr algn="ctr"/>
            <a:r>
              <a:rPr lang="en-GB" sz="1400" b="1" u="sng">
                <a:solidFill>
                  <a:schemeClr val="bg1"/>
                </a:solidFill>
                <a:latin typeface="Work Sans SemiBold" pitchFamily="2" charset="77"/>
              </a:rPr>
              <a:t>www.ldbs.co.uk</a:t>
            </a:r>
            <a:r>
              <a:rPr lang="en-GB" sz="1400" b="1" strike="noStrike">
                <a:solidFill>
                  <a:schemeClr val="bg1"/>
                </a:solidFill>
                <a:effectLst/>
                <a:latin typeface="Work Sans SemiBold" pitchFamily="2" charset="77"/>
              </a:rPr>
              <a:t>   </a:t>
            </a:r>
            <a:r>
              <a:rPr lang="en-GB" sz="1400" b="1" u="none" strike="noStrike">
                <a:solidFill>
                  <a:schemeClr val="bg1"/>
                </a:solidFill>
                <a:effectLst/>
                <a:latin typeface="Work Sans SemiBold" pitchFamily="2" charset="77"/>
              </a:rPr>
              <a:t>020 7932 1100</a:t>
            </a:r>
          </a:p>
          <a:p>
            <a:pPr algn="ctr"/>
            <a:br>
              <a:rPr lang="en-GB" sz="1100">
                <a:solidFill>
                  <a:schemeClr val="bg1"/>
                </a:solidFill>
                <a:latin typeface="Work Sans" pitchFamily="2" charset="77"/>
              </a:rPr>
            </a:br>
            <a:r>
              <a:rPr lang="en-GB" sz="1100" u="none" strike="noStrike">
                <a:solidFill>
                  <a:schemeClr val="bg1"/>
                </a:solidFill>
                <a:effectLst/>
                <a:latin typeface="Work Sans" pitchFamily="2" charset="77"/>
              </a:rPr>
              <a:t>London Diocesan Board for Schools is a Charitable Company Limited by Guarantee. </a:t>
            </a:r>
            <a:br>
              <a:rPr lang="en-GB" sz="1100" u="none" strike="noStrike">
                <a:solidFill>
                  <a:schemeClr val="bg1"/>
                </a:solidFill>
                <a:effectLst/>
                <a:latin typeface="Work Sans" pitchFamily="2" charset="77"/>
              </a:rPr>
            </a:br>
            <a:r>
              <a:rPr lang="en-GB" sz="1100" u="none" strike="noStrike">
                <a:solidFill>
                  <a:schemeClr val="bg1"/>
                </a:solidFill>
                <a:effectLst/>
                <a:latin typeface="Work Sans" pitchFamily="2" charset="77"/>
              </a:rPr>
              <a:t>Company Registration No 198131. Charity Registration No 313000. </a:t>
            </a:r>
            <a:br>
              <a:rPr lang="en-GB" sz="1100" u="none" strike="noStrike">
                <a:solidFill>
                  <a:schemeClr val="bg1"/>
                </a:solidFill>
                <a:effectLst/>
                <a:latin typeface="Work Sans" pitchFamily="2" charset="77"/>
              </a:rPr>
            </a:br>
            <a:endParaRPr lang="en-GB" sz="1100" u="none" strike="noStrike">
              <a:solidFill>
                <a:schemeClr val="bg1"/>
              </a:solidFill>
              <a:effectLst/>
              <a:latin typeface="Work Sans" pitchFamily="2" charset="77"/>
            </a:endParaRPr>
          </a:p>
          <a:p>
            <a:pPr algn="ctr"/>
            <a:r>
              <a:rPr lang="en-GB" sz="1100" u="none" strike="noStrike">
                <a:solidFill>
                  <a:schemeClr val="bg1"/>
                </a:solidFill>
                <a:effectLst/>
                <a:latin typeface="Work Sans" pitchFamily="2" charset="77"/>
              </a:rPr>
              <a:t>Registered Address: London Diocesan House, 36 </a:t>
            </a:r>
            <a:r>
              <a:rPr lang="en-GB" sz="1100" u="none" strike="noStrike" err="1">
                <a:solidFill>
                  <a:schemeClr val="bg1"/>
                </a:solidFill>
                <a:effectLst/>
                <a:latin typeface="Work Sans" pitchFamily="2" charset="77"/>
              </a:rPr>
              <a:t>Causton</a:t>
            </a:r>
            <a:r>
              <a:rPr lang="en-GB" sz="1100" u="none" strike="noStrike">
                <a:solidFill>
                  <a:schemeClr val="bg1"/>
                </a:solidFill>
                <a:effectLst/>
                <a:latin typeface="Work Sans" pitchFamily="2" charset="77"/>
              </a:rPr>
              <a:t> Street, London, SW1P 4AU</a:t>
            </a:r>
          </a:p>
        </p:txBody>
      </p:sp>
      <p:pic>
        <p:nvPicPr>
          <p:cNvPr id="4" name="Picture 3">
            <a:extLst>
              <a:ext uri="{FF2B5EF4-FFF2-40B4-BE49-F238E27FC236}">
                <a16:creationId xmlns:a16="http://schemas.microsoft.com/office/drawing/2014/main" id="{10173B46-344B-050C-4F9D-D83921089364}"/>
              </a:ext>
            </a:extLst>
          </p:cNvPr>
          <p:cNvPicPr>
            <a:picLocks noChangeAspect="1"/>
          </p:cNvPicPr>
          <p:nvPr/>
        </p:nvPicPr>
        <p:blipFill>
          <a:blip r:embed="rId3"/>
          <a:srcRect/>
          <a:stretch/>
        </p:blipFill>
        <p:spPr>
          <a:xfrm>
            <a:off x="5249936" y="1851181"/>
            <a:ext cx="1692119" cy="1692119"/>
          </a:xfrm>
          <a:prstGeom prst="rect">
            <a:avLst/>
          </a:prstGeom>
        </p:spPr>
      </p:pic>
      <p:sp>
        <p:nvSpPr>
          <p:cNvPr id="3" name="TextBox 2">
            <a:extLst>
              <a:ext uri="{FF2B5EF4-FFF2-40B4-BE49-F238E27FC236}">
                <a16:creationId xmlns:a16="http://schemas.microsoft.com/office/drawing/2014/main" id="{30ED1708-83EA-B651-DDCF-32733E15F28C}"/>
              </a:ext>
            </a:extLst>
          </p:cNvPr>
          <p:cNvSpPr txBox="1"/>
          <p:nvPr/>
        </p:nvSpPr>
        <p:spPr>
          <a:xfrm>
            <a:off x="1292772" y="5585231"/>
            <a:ext cx="9732580" cy="1384995"/>
          </a:xfrm>
          <a:prstGeom prst="rect">
            <a:avLst/>
          </a:prstGeom>
          <a:noFill/>
        </p:spPr>
        <p:txBody>
          <a:bodyPr wrap="square" lIns="91440" tIns="45720" rIns="91440" bIns="45720" rtlCol="0" anchor="t">
            <a:spAutoFit/>
          </a:bodyPr>
          <a:lstStyle/>
          <a:p>
            <a:pPr algn="ctr"/>
            <a:r>
              <a:rPr lang="en-GB" sz="1100">
                <a:solidFill>
                  <a:schemeClr val="bg1"/>
                </a:solidFill>
                <a:latin typeface="Work Sans"/>
                <a:ea typeface="+mn-lt"/>
                <a:cs typeface="+mn-lt"/>
              </a:rPr>
              <a:t>© Copyright London Diocesan Board for Schools 2023</a:t>
            </a:r>
            <a:endParaRPr lang="en-US" sz="1100">
              <a:solidFill>
                <a:schemeClr val="bg1"/>
              </a:solidFill>
              <a:latin typeface="Work Sans"/>
            </a:endParaRPr>
          </a:p>
          <a:p>
            <a:pPr algn="ctr"/>
            <a:r>
              <a:rPr lang="en-GB" sz="1100">
                <a:solidFill>
                  <a:schemeClr val="bg1"/>
                </a:solidFill>
                <a:latin typeface="Work Sans"/>
                <a:ea typeface="+mn-lt"/>
                <a:cs typeface="+mn-lt"/>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endParaRPr lang="en-GB" sz="1100">
              <a:solidFill>
                <a:schemeClr val="bg1"/>
              </a:solidFill>
            </a:endParaRPr>
          </a:p>
          <a:p>
            <a:pPr algn="ctr"/>
            <a:endParaRPr lang="en-GB" sz="1100" b="0" i="0">
              <a:solidFill>
                <a:schemeClr val="bg1"/>
              </a:solidFill>
              <a:effectLst/>
              <a:latin typeface="Work Sans"/>
            </a:endParaRPr>
          </a:p>
          <a:p>
            <a:endParaRPr lang="en-GB"/>
          </a:p>
        </p:txBody>
      </p:sp>
    </p:spTree>
    <p:extLst>
      <p:ext uri="{BB962C8B-B14F-4D97-AF65-F5344CB8AC3E}">
        <p14:creationId xmlns:p14="http://schemas.microsoft.com/office/powerpoint/2010/main" val="1309021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E0F6577-6688-C6A1-C945-5B834B0FE55F}"/>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F4B4AB8-5127-C840-8BF6-5348BC07AE2A}"/>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1 and 2:  </a:t>
            </a:r>
            <a:r>
              <a:rPr lang="en-US"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difference do you think it would make to a Muslim to repeat the Shahadah and greeting several times a day?</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a:srcRect/>
          <a:stretch/>
        </p:blipFill>
        <p:spPr>
          <a:xfrm>
            <a:off x="11146327" y="723520"/>
            <a:ext cx="748873" cy="748873"/>
          </a:xfrm>
          <a:prstGeom prst="rect">
            <a:avLst/>
          </a:prstGeom>
        </p:spPr>
      </p:pic>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8337588" cy="940770"/>
          </a:xfrm>
          <a:prstGeom prst="rect">
            <a:avLst/>
          </a:prstGeom>
          <a:noFill/>
        </p:spPr>
        <p:txBody>
          <a:bodyPr wrap="square" rtlCol="0">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Understand the importance of the Shahadah for a Muslim.</a:t>
            </a:r>
          </a:p>
          <a:p>
            <a:pPr marL="342900" lvl="0" indent="-342900">
              <a:lnSpc>
                <a:spcPct val="106000"/>
              </a:lnSpc>
              <a:spcAft>
                <a:spcPts val="800"/>
              </a:spcAft>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Express and explain their own views and opinions.</a:t>
            </a:r>
          </a:p>
          <a:p>
            <a:pPr>
              <a:lnSpc>
                <a:spcPct val="106000"/>
              </a:lnSpc>
              <a:spcAft>
                <a:spcPts val="8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Shahadah, prophethood, iman</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3016210"/>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Begin by eliciting what pupils can remember from their prior learning and their own knowledge of Islam.</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Talking Tub:  </a:t>
            </a:r>
            <a:r>
              <a:rPr lang="en-US" sz="1000" b="1" dirty="0">
                <a:effectLst/>
                <a:latin typeface="Work Sans" pitchFamily="2" charset="0"/>
                <a:ea typeface="Calibri" panose="020F0502020204030204" pitchFamily="34" charset="0"/>
                <a:cs typeface="Times New Roman" panose="02020603050405020304" pitchFamily="18" charset="0"/>
              </a:rPr>
              <a:t>(See appendix 1.)</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the big question for the unit:    </a:t>
            </a:r>
            <a:r>
              <a:rPr lang="en-US" sz="1000" b="1" dirty="0">
                <a:solidFill>
                  <a:srgbClr val="55345A"/>
                </a:solidFill>
                <a:effectLst/>
                <a:latin typeface="Work Sans" pitchFamily="2" charset="0"/>
                <a:ea typeface="Calibri" panose="020F0502020204030204" pitchFamily="34" charset="0"/>
                <a:cs typeface="Times New Roman" panose="02020603050405020304" pitchFamily="18" charset="0"/>
              </a:rPr>
              <a:t>How do Muslims live and embrace their faith in a diverse world?</a:t>
            </a:r>
            <a:endParaRPr lang="en-GB" sz="1000" dirty="0">
              <a:solidFill>
                <a:srgbClr val="55345A"/>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US" sz="1000" b="1" dirty="0">
                <a:solidFill>
                  <a:srgbClr val="55345A"/>
                </a:solidFill>
                <a:effectLst/>
                <a:latin typeface="Work Sans" pitchFamily="2" charset="0"/>
                <a:ea typeface="Calibri" panose="020F0502020204030204" pitchFamily="34" charset="0"/>
                <a:cs typeface="Times New Roman" panose="02020603050405020304" pitchFamily="18" charset="0"/>
              </a:rPr>
              <a:t>What difference do you think it would make to a Muslim to repeat the Shahadah and greeting several times a day?</a:t>
            </a:r>
            <a:endParaRPr lang="en-GB" sz="1000" dirty="0">
              <a:solidFill>
                <a:srgbClr val="55345A"/>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solidFill>
                  <a:srgbClr val="55345A"/>
                </a:solidFill>
                <a:effectLst/>
                <a:latin typeface="Work Sans" pitchFamily="2" charset="0"/>
                <a:ea typeface="Calibri" panose="020F0502020204030204" pitchFamily="34" charset="0"/>
                <a:cs typeface="Times New Roman" panose="02020603050405020304" pitchFamily="18" charset="0"/>
              </a:rPr>
              <a:t> </a:t>
            </a:r>
            <a:endParaRPr lang="en-GB" sz="1000" dirty="0">
              <a:solidFill>
                <a:srgbClr val="55345A"/>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Focus for the lesson:</a:t>
            </a:r>
            <a:r>
              <a:rPr lang="en-US" sz="1000" dirty="0">
                <a:effectLst/>
                <a:latin typeface="Work Sans" pitchFamily="2" charset="0"/>
                <a:ea typeface="Calibri" panose="020F0502020204030204" pitchFamily="34" charset="0"/>
                <a:cs typeface="Times New Roman" panose="02020603050405020304" pitchFamily="18" charset="0"/>
              </a:rPr>
              <a:t>  Photo 2:  Kufic script – ancient and modern.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Children to spend time looking closely at the photo and to then open up a discussion using these sentence starters: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b="1" dirty="0">
                <a:effectLst/>
                <a:latin typeface="Work Sans" pitchFamily="2" charset="0"/>
                <a:ea typeface="Calibri" panose="020F0502020204030204" pitchFamily="34" charset="0"/>
                <a:cs typeface="Times New Roman" panose="02020603050405020304" pitchFamily="18" charset="0"/>
              </a:rPr>
              <a:t>I see….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b="1" dirty="0">
                <a:effectLst/>
                <a:latin typeface="Work Sans" pitchFamily="2" charset="0"/>
                <a:ea typeface="Calibri" panose="020F0502020204030204" pitchFamily="34" charset="0"/>
                <a:cs typeface="Times New Roman" panose="02020603050405020304" pitchFamily="18" charset="0"/>
              </a:rPr>
              <a:t>I think….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b="1" dirty="0">
                <a:effectLst/>
                <a:latin typeface="Work Sans" pitchFamily="2" charset="0"/>
                <a:ea typeface="Calibri" panose="020F0502020204030204" pitchFamily="34" charset="0"/>
                <a:cs typeface="Times New Roman" panose="02020603050405020304" pitchFamily="18" charset="0"/>
              </a:rPr>
              <a:t>I wonder….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6" name="TextBox 5">
            <a:extLst>
              <a:ext uri="{FF2B5EF4-FFF2-40B4-BE49-F238E27FC236}">
                <a16:creationId xmlns:a16="http://schemas.microsoft.com/office/drawing/2014/main" id="{964E6772-3A58-CF75-385E-22DA08FCEB8D}"/>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105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and 2:  </a:t>
            </a:r>
            <a:r>
              <a:rPr lang="en-US" sz="2400">
                <a:solidFill>
                  <a:schemeClr val="bg1"/>
                </a:solidFill>
                <a:effectLst/>
                <a:latin typeface="Work Sans Light" pitchFamily="2" charset="0"/>
                <a:ea typeface="Calibri" panose="020F0502020204030204" pitchFamily="34" charset="0"/>
                <a:cs typeface="Times New Roman" panose="02020603050405020304" pitchFamily="18" charset="0"/>
              </a:rPr>
              <a:t>What difference do you think it would make to a Muslim to repeat the Shahadah and greeting several times a day?</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7" name="TextBox 6">
            <a:extLst>
              <a:ext uri="{FF2B5EF4-FFF2-40B4-BE49-F238E27FC236}">
                <a16:creationId xmlns:a16="http://schemas.microsoft.com/office/drawing/2014/main" id="{690BA039-DAA9-1C19-209C-BB485800116A}"/>
              </a:ext>
            </a:extLst>
          </p:cNvPr>
          <p:cNvSpPr txBox="1"/>
          <p:nvPr/>
        </p:nvSpPr>
        <p:spPr>
          <a:xfrm>
            <a:off x="3456059" y="1958224"/>
            <a:ext cx="8489801" cy="5049075"/>
          </a:xfrm>
          <a:prstGeom prst="rect">
            <a:avLst/>
          </a:prstGeom>
          <a:noFill/>
        </p:spPr>
        <p:txBody>
          <a:bodyPr wrap="square" lIns="91440" tIns="45720" rIns="91440" bIns="45720" anchor="t">
            <a:spAutoFit/>
          </a:bodyPr>
          <a:lstStyle/>
          <a:p>
            <a:r>
              <a:rPr lang="en-US" sz="1000" b="1" dirty="0">
                <a:effectLst/>
                <a:latin typeface="Work Sans" pitchFamily="2" charset="0"/>
                <a:ea typeface="Calibri" panose="020F0502020204030204" pitchFamily="34" charset="0"/>
                <a:cs typeface="Times New Roman" panose="02020603050405020304" pitchFamily="18" charset="0"/>
              </a:rPr>
              <a:t>Explain </a:t>
            </a:r>
            <a:r>
              <a:rPr lang="en-US" sz="1000" dirty="0">
                <a:effectLst/>
                <a:latin typeface="Work Sans" pitchFamily="2" charset="0"/>
                <a:ea typeface="Calibri" panose="020F0502020204030204" pitchFamily="34" charset="0"/>
                <a:cs typeface="Times New Roman" panose="02020603050405020304" pitchFamily="18" charset="0"/>
              </a:rPr>
              <a:t>the context of the two photos to the pupils.  Information to be found on the card in the pack and on page 8 in the knowledge section of the book.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Also refer to the online resource.</a:t>
            </a:r>
            <a:r>
              <a:rPr lang="en-US" sz="1000" dirty="0">
                <a:effectLst/>
                <a:latin typeface="Work Sans" pitchFamily="2" charset="0"/>
                <a:ea typeface="Calibri" panose="020F0502020204030204" pitchFamily="34" charset="0"/>
                <a:cs typeface="Times New Roman" panose="02020603050405020304" pitchFamily="18" charset="0"/>
              </a:rPr>
              <a:t>  Click on the document for external links and resources. Here you will find information about each of the artists intentions when creating the artwork found on the photo.</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Recap </a:t>
            </a:r>
            <a:r>
              <a:rPr lang="en-US" sz="1000" dirty="0">
                <a:effectLst/>
                <a:latin typeface="Work Sans" pitchFamily="2" charset="0"/>
                <a:ea typeface="Calibri" panose="020F0502020204030204" pitchFamily="34" charset="0"/>
                <a:cs typeface="Times New Roman" panose="02020603050405020304" pitchFamily="18" charset="0"/>
              </a:rPr>
              <a:t>on the significance of the Shahadah in Islam.  Information to be found on the card under the heading - </a:t>
            </a:r>
            <a:r>
              <a:rPr lang="en-US" sz="1000" b="1" dirty="0">
                <a:effectLst/>
                <a:latin typeface="Work Sans" pitchFamily="2" charset="0"/>
                <a:ea typeface="Calibri" panose="020F0502020204030204" pitchFamily="34" charset="0"/>
                <a:cs typeface="Times New Roman" panose="02020603050405020304" pitchFamily="18" charset="0"/>
              </a:rPr>
              <a:t>Islamic sources of authority.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Introduce the two important concepts that the Shahadah addresses: </a:t>
            </a:r>
            <a:r>
              <a:rPr lang="en-US" sz="1000" b="1" dirty="0">
                <a:effectLst/>
                <a:latin typeface="Work Sans" pitchFamily="2" charset="0"/>
                <a:ea typeface="Calibri" panose="020F0502020204030204" pitchFamily="34" charset="0"/>
                <a:cs typeface="Times New Roman" panose="02020603050405020304" pitchFamily="18" charset="0"/>
              </a:rPr>
              <a:t>God </a:t>
            </a:r>
            <a:r>
              <a:rPr lang="en-US" sz="1000" dirty="0">
                <a:effectLst/>
                <a:latin typeface="Work Sans" pitchFamily="2" charset="0"/>
                <a:ea typeface="Calibri" panose="020F0502020204030204" pitchFamily="34" charset="0"/>
                <a:cs typeface="Times New Roman" panose="02020603050405020304" pitchFamily="18" charset="0"/>
              </a:rPr>
              <a:t>and </a:t>
            </a:r>
            <a:r>
              <a:rPr lang="en-US" sz="1000" b="1" dirty="0">
                <a:effectLst/>
                <a:latin typeface="Work Sans" pitchFamily="2" charset="0"/>
                <a:ea typeface="Calibri" panose="020F0502020204030204" pitchFamily="34" charset="0"/>
                <a:cs typeface="Times New Roman" panose="02020603050405020304" pitchFamily="18" charset="0"/>
              </a:rPr>
              <a:t>prophethood </a:t>
            </a:r>
            <a:r>
              <a:rPr lang="en-US" sz="1000" dirty="0">
                <a:effectLst/>
                <a:latin typeface="Work Sans" pitchFamily="2" charset="0"/>
                <a:ea typeface="Calibri" panose="020F0502020204030204" pitchFamily="34" charset="0"/>
                <a:cs typeface="Times New Roman" panose="02020603050405020304" pitchFamily="18" charset="0"/>
              </a:rPr>
              <a:t>which lead to a third concept </a:t>
            </a:r>
            <a:r>
              <a:rPr lang="en-US" sz="1000" b="1" dirty="0">
                <a:effectLst/>
                <a:latin typeface="Work Sans" pitchFamily="2" charset="0"/>
                <a:ea typeface="Calibri" panose="020F0502020204030204" pitchFamily="34" charset="0"/>
                <a:cs typeface="Times New Roman" panose="02020603050405020304" pitchFamily="18" charset="0"/>
              </a:rPr>
              <a:t>Iman</a:t>
            </a:r>
            <a:r>
              <a:rPr lang="en-US" sz="1000" dirty="0">
                <a:effectLst/>
                <a:latin typeface="Work Sans" pitchFamily="2" charset="0"/>
                <a:ea typeface="Calibri" panose="020F0502020204030204" pitchFamily="34" charset="0"/>
                <a:cs typeface="Times New Roman" panose="02020603050405020304" pitchFamily="18" charset="0"/>
              </a:rPr>
              <a:t> – faith.</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a:ea typeface="Calibri"/>
                <a:cs typeface="Times New Roman"/>
              </a:rPr>
              <a:t>The essence of the Islamic faith is these two concepts:</a:t>
            </a:r>
            <a:r>
              <a:rPr lang="en-US" sz="1000" dirty="0">
                <a:latin typeface="Work Sans"/>
                <a:ea typeface="Calibri"/>
                <a:cs typeface="Times New Roman"/>
              </a:rPr>
              <a:t> </a:t>
            </a:r>
            <a:r>
              <a:rPr lang="en-US" sz="1000" dirty="0">
                <a:effectLst/>
                <a:latin typeface="Work Sans"/>
                <a:ea typeface="Calibri"/>
                <a:cs typeface="Times New Roman"/>
              </a:rPr>
              <a:t> Allah is the one true God and the prophet Muhammad (</a:t>
            </a:r>
            <a:r>
              <a:rPr lang="en-US" sz="1000" dirty="0" err="1">
                <a:effectLst/>
                <a:latin typeface="Work Sans"/>
                <a:ea typeface="Calibri"/>
                <a:cs typeface="Times New Roman"/>
              </a:rPr>
              <a:t>pbuh</a:t>
            </a:r>
            <a:r>
              <a:rPr lang="en-US" sz="1000" dirty="0">
                <a:effectLst/>
                <a:latin typeface="Work Sans"/>
                <a:ea typeface="Calibri"/>
                <a:cs typeface="Times New Roman"/>
              </a:rPr>
              <a:t>) is his messenger.</a:t>
            </a:r>
            <a:endParaRPr lang="en-GB" sz="1000" dirty="0">
              <a:effectLst/>
              <a:latin typeface="Work Sans"/>
              <a:ea typeface="Calibri"/>
              <a:cs typeface="Times New Roman"/>
            </a:endParaRPr>
          </a:p>
          <a:p>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Refer to the story section on the photo card.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Talk partners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a:ea typeface="Calibri"/>
                <a:cs typeface="Times New Roman"/>
              </a:rPr>
              <a:t>Key question:</a:t>
            </a:r>
            <a:r>
              <a:rPr lang="en-US" sz="1000" dirty="0">
                <a:latin typeface="Work Sans"/>
                <a:ea typeface="Calibri"/>
                <a:cs typeface="Times New Roman"/>
              </a:rPr>
              <a:t> </a:t>
            </a:r>
            <a:r>
              <a:rPr lang="en-US" sz="1000" dirty="0">
                <a:effectLst/>
                <a:latin typeface="Work Sans"/>
                <a:ea typeface="Calibri"/>
                <a:cs typeface="Times New Roman"/>
              </a:rPr>
              <a:t> If you were going to whisper words into a </a:t>
            </a:r>
            <a:r>
              <a:rPr lang="en-US" sz="1000" dirty="0">
                <a:latin typeface="Work Sans"/>
                <a:ea typeface="Calibri"/>
                <a:cs typeface="Times New Roman"/>
              </a:rPr>
              <a:t>newborn</a:t>
            </a:r>
            <a:r>
              <a:rPr lang="en-US" sz="1000" dirty="0">
                <a:effectLst/>
                <a:latin typeface="Work Sans"/>
                <a:ea typeface="Calibri"/>
                <a:cs typeface="Times New Roman"/>
              </a:rPr>
              <a:t> baby’s ear, what would they be and why?</a:t>
            </a:r>
          </a:p>
          <a:p>
            <a:endParaRPr lang="en-US" sz="1000" dirty="0">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Watch the video clip below.</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https://www.youtube.com/watch?v=lU3ywwtUSeI</a:t>
            </a:r>
            <a:endParaRPr lang="en-GB" sz="1000" dirty="0">
              <a:effectLst/>
              <a:latin typeface="Calibri" panose="020F0502020204030204" pitchFamily="34" charset="0"/>
              <a:ea typeface="Calibri" panose="020F0502020204030204" pitchFamily="34" charset="0"/>
              <a:cs typeface="Times New Roman" panose="02020603050405020304" pitchFamily="18" charset="0"/>
              <a:hlinkClick r:id="rId3"/>
            </a:endParaRP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This clip is the call to prayer (</a:t>
            </a:r>
            <a:r>
              <a:rPr lang="en-GB" sz="1000" dirty="0" err="1">
                <a:effectLst/>
                <a:latin typeface="Work Sans" pitchFamily="2" charset="0"/>
                <a:ea typeface="Calibri" panose="020F0502020204030204" pitchFamily="34" charset="0"/>
                <a:cs typeface="Times New Roman" panose="02020603050405020304" pitchFamily="18" charset="0"/>
              </a:rPr>
              <a:t>Adhaan</a:t>
            </a:r>
            <a:r>
              <a:rPr lang="en-GB" sz="1000" dirty="0">
                <a:effectLst/>
                <a:latin typeface="Work Sans" pitchFamily="2" charset="0"/>
                <a:ea typeface="Calibri" panose="020F0502020204030204" pitchFamily="34" charset="0"/>
                <a:cs typeface="Times New Roman" panose="02020603050405020304" pitchFamily="18" charset="0"/>
              </a:rPr>
              <a:t>) in which the father whispers the words of the Shahadah into the baby’s right ear.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000000"/>
                </a:solidFill>
                <a:effectLst/>
                <a:latin typeface="Work Sans" pitchFamily="2" charset="0"/>
                <a:ea typeface="Calibri" panose="020F0502020204030204" pitchFamily="34" charset="0"/>
                <a:cs typeface="Times New Roman" panose="02020603050405020304" pitchFamily="18" charset="0"/>
              </a:rPr>
              <a:t>"God is great, there is no God but Allah. Muhammad is the messenger of Allah. Come to prayer."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Key question:</a:t>
            </a:r>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libri" panose="020F0502020204030204" pitchFamily="34" charset="0"/>
                <a:cs typeface="Times New Roman" panose="02020603050405020304" pitchFamily="18" charset="0"/>
              </a:rPr>
              <a:t>Why do you think it is important to Muslim parents that the words of the Shahadah (Declaration of Faith) are the first words that are heard?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20E0755D-BEE0-058E-F847-207367A15371}"/>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7226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and 2:  </a:t>
            </a:r>
            <a:r>
              <a:rPr lang="en-US" sz="2400">
                <a:solidFill>
                  <a:schemeClr val="bg1"/>
                </a:solidFill>
                <a:effectLst/>
                <a:latin typeface="Work Sans Light" pitchFamily="2" charset="0"/>
                <a:ea typeface="Calibri" panose="020F0502020204030204" pitchFamily="34" charset="0"/>
                <a:cs typeface="Times New Roman" panose="02020603050405020304" pitchFamily="18" charset="0"/>
              </a:rPr>
              <a:t>What difference do you think it would make to a Muslim to repeat the Shahadah and greeting several times a day?</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7" name="TextBox 6">
            <a:extLst>
              <a:ext uri="{FF2B5EF4-FFF2-40B4-BE49-F238E27FC236}">
                <a16:creationId xmlns:a16="http://schemas.microsoft.com/office/drawing/2014/main" id="{690BA039-DAA9-1C19-209C-BB485800116A}"/>
              </a:ext>
            </a:extLst>
          </p:cNvPr>
          <p:cNvSpPr txBox="1"/>
          <p:nvPr/>
        </p:nvSpPr>
        <p:spPr>
          <a:xfrm>
            <a:off x="3456059" y="1958224"/>
            <a:ext cx="8489801" cy="5016758"/>
          </a:xfrm>
          <a:prstGeom prst="rect">
            <a:avLst/>
          </a:prstGeom>
          <a:noFill/>
        </p:spPr>
        <p:txBody>
          <a:bodyPr wrap="square">
            <a:spAutoFit/>
          </a:bodyPr>
          <a:lstStyle/>
          <a:p>
            <a:r>
              <a:rPr lang="en-US" sz="1000" dirty="0">
                <a:effectLst/>
                <a:latin typeface="Work Sans" pitchFamily="2" charset="0"/>
                <a:ea typeface="Calibri" panose="020F0502020204030204" pitchFamily="34" charset="0"/>
                <a:cs typeface="Times New Roman" panose="02020603050405020304" pitchFamily="18" charset="0"/>
              </a:rPr>
              <a:t>Refer to photo card for further explanation as to the importance of this ritual.</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Return to the photo – what do you now see?  What do you now think?  Do you have any further questions to ask?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Refer to the learning section in the book: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Key wondering questions to raise with pupils: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libri" panose="020F0502020204030204" pitchFamily="34" charset="0"/>
                <a:cs typeface="Times New Roman" panose="02020603050405020304" pitchFamily="18" charset="0"/>
              </a:rPr>
              <a:t>I wonder what impact creating these photos had on the artists themselves?  Listen to pupils’ responses.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Return to the question for the lesson:  </a:t>
            </a:r>
            <a:r>
              <a:rPr lang="en-US" sz="1000" b="1" dirty="0">
                <a:solidFill>
                  <a:srgbClr val="55345A"/>
                </a:solidFill>
                <a:effectLst/>
                <a:latin typeface="Work Sans" pitchFamily="2" charset="0"/>
                <a:ea typeface="Calibri" panose="020F0502020204030204" pitchFamily="34" charset="0"/>
                <a:cs typeface="Times New Roman" panose="02020603050405020304" pitchFamily="18" charset="0"/>
              </a:rPr>
              <a:t>What difference do you think it would make to a Muslim to repeat the Shahadah and greeting several times a day?</a:t>
            </a:r>
            <a:endParaRPr lang="en-GB" sz="1000" dirty="0">
              <a:solidFill>
                <a:srgbClr val="55345A"/>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Listen to pupils’ responses.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Talk partners then snow ball into fours.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Gather response for the group of fours.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Reflect as a class on the variety of views and opinions in the room.</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Invite, if appropriate, Muslims within the class to share their personal views from a living faith perspective.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Talk partners then snow ball into fours.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Key question:</a:t>
            </a:r>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libri" panose="020F0502020204030204" pitchFamily="34" charset="0"/>
                <a:cs typeface="Times New Roman" panose="02020603050405020304" pitchFamily="18" charset="0"/>
              </a:rPr>
              <a:t>Do you think repeating the Shahadah strengthens the Muslim community?   Encourage pupils to explain and give reasons for their view point.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Gather responses from the group of four.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Reflect as a class on the variety of views and opinions in the room.</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20E0755D-BEE0-058E-F847-207367A15371}"/>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225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and 2:  </a:t>
            </a:r>
            <a:r>
              <a:rPr lang="en-US" sz="2400">
                <a:solidFill>
                  <a:schemeClr val="bg1"/>
                </a:solidFill>
                <a:effectLst/>
                <a:latin typeface="Work Sans Light" pitchFamily="2" charset="0"/>
                <a:ea typeface="Calibri" panose="020F0502020204030204" pitchFamily="34" charset="0"/>
                <a:cs typeface="Times New Roman" panose="02020603050405020304" pitchFamily="18" charset="0"/>
              </a:rPr>
              <a:t>What difference do you think it would make to a Muslim to repeat the Shahadah and greeting several times a day?</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7" name="TextBox 6">
            <a:extLst>
              <a:ext uri="{FF2B5EF4-FFF2-40B4-BE49-F238E27FC236}">
                <a16:creationId xmlns:a16="http://schemas.microsoft.com/office/drawing/2014/main" id="{690BA039-DAA9-1C19-209C-BB485800116A}"/>
              </a:ext>
            </a:extLst>
          </p:cNvPr>
          <p:cNvSpPr txBox="1"/>
          <p:nvPr/>
        </p:nvSpPr>
        <p:spPr>
          <a:xfrm>
            <a:off x="3456059" y="1958224"/>
            <a:ext cx="8489801" cy="4206793"/>
          </a:xfrm>
          <a:prstGeom prst="rect">
            <a:avLst/>
          </a:prstGeom>
          <a:noFill/>
        </p:spPr>
        <p:txBody>
          <a:bodyPr wrap="square">
            <a:spAutoFit/>
          </a:bodyPr>
          <a:lstStyle/>
          <a:p>
            <a:r>
              <a:rPr lang="en-US" sz="1000">
                <a:effectLst/>
                <a:latin typeface="Work Sans" pitchFamily="2" charset="0"/>
                <a:ea typeface="Calibri" panose="020F0502020204030204" pitchFamily="34" charset="0"/>
                <a:cs typeface="Times New Roman" panose="02020603050405020304" pitchFamily="18" charset="0"/>
              </a:rPr>
              <a:t>Invite, if appropriate, Muslims within the class to share their personal views from a living faith perspective.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a:effectLst/>
                <a:latin typeface="Work Sans" pitchFamily="2" charset="0"/>
                <a:ea typeface="Calibri" panose="020F0502020204030204" pitchFamily="34" charset="0"/>
                <a:cs typeface="Times New Roman" panose="02020603050405020304" pitchFamily="18" charset="0"/>
              </a:rPr>
              <a:t>Plenary:  (Reflect and express)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Give each table a copy of the photos and a set of post it notes.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Pupils are invited to tag the photos.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I wonder what word/tag you would give each photo that sums up what you believe the artist is trying to convey/show/say?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As a table group pupils discuss if there is one word that stands out above the others.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Teacher takes feedback.</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Lesson 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Recap: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Show the photo card with the tags surrounding them to help prompt memory.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Key knowledge checking: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Shahadah – declaration of Faith.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Three concepts: God, prophethood, faith.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The importance of whispering the Shahadah into the ears of a new born child.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What the impact of reciting the Shahadah several times a day might have on the individual and community.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20E0755D-BEE0-058E-F847-207367A15371}"/>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3254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and 2:  </a:t>
            </a:r>
            <a:r>
              <a:rPr lang="en-US" sz="2400">
                <a:solidFill>
                  <a:schemeClr val="bg1"/>
                </a:solidFill>
                <a:effectLst/>
                <a:latin typeface="Work Sans Light" pitchFamily="2" charset="0"/>
                <a:ea typeface="Calibri" panose="020F0502020204030204" pitchFamily="34" charset="0"/>
                <a:cs typeface="Times New Roman" panose="02020603050405020304" pitchFamily="18" charset="0"/>
              </a:rPr>
              <a:t>What difference do you think it would make to a Muslim to repeat the Shahadah and greeting several times a day?</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7" name="TextBox 6">
            <a:extLst>
              <a:ext uri="{FF2B5EF4-FFF2-40B4-BE49-F238E27FC236}">
                <a16:creationId xmlns:a16="http://schemas.microsoft.com/office/drawing/2014/main" id="{690BA039-DAA9-1C19-209C-BB485800116A}"/>
              </a:ext>
            </a:extLst>
          </p:cNvPr>
          <p:cNvSpPr txBox="1"/>
          <p:nvPr/>
        </p:nvSpPr>
        <p:spPr>
          <a:xfrm>
            <a:off x="3456059" y="1958224"/>
            <a:ext cx="8489801" cy="3858492"/>
          </a:xfrm>
          <a:prstGeom prst="rect">
            <a:avLst/>
          </a:prstGeom>
          <a:noFill/>
        </p:spPr>
        <p:txBody>
          <a:bodyPr wrap="square">
            <a:spAutoFit/>
          </a:bodyPr>
          <a:lstStyle/>
          <a:p>
            <a:pPr>
              <a:lnSpc>
                <a:spcPct val="107000"/>
              </a:lnSpc>
              <a:spcAft>
                <a:spcPts val="800"/>
              </a:spcAft>
            </a:pPr>
            <a:r>
              <a:rPr lang="en-GB" sz="1000" b="1">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Refer to</a:t>
            </a:r>
            <a:r>
              <a:rPr lang="en-US" sz="1000" b="1">
                <a:effectLst/>
                <a:latin typeface="Work Sans" pitchFamily="2" charset="0"/>
                <a:ea typeface="Calibri" panose="020F0502020204030204" pitchFamily="34" charset="0"/>
                <a:cs typeface="Times New Roman" panose="02020603050405020304" pitchFamily="18" charset="0"/>
              </a:rPr>
              <a:t> comment</a:t>
            </a:r>
            <a:r>
              <a:rPr lang="en-US" sz="1000">
                <a:effectLst/>
                <a:latin typeface="Work Sans" pitchFamily="2" charset="0"/>
                <a:ea typeface="Calibri" panose="020F0502020204030204" pitchFamily="34" charset="0"/>
                <a:cs typeface="Times New Roman" panose="02020603050405020304" pitchFamily="18" charset="0"/>
              </a:rPr>
              <a:t> section of the photo card.  Share with pupils the comments from the two teenagers.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Key question:</a:t>
            </a:r>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If you had to comment on a value that is important to you, what might you say?  If you are from a practicing faith, I wonder what value your belief has for you?</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Model a response for pupils:</a:t>
            </a:r>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Being a Christian for me, means that I can look to the examples of Jesus’ life to help me know how to live my life well.  For example – the importance of loving my neighbour and looking out for people who others reject.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libri" panose="020F0502020204030204" pitchFamily="34" charset="0"/>
                <a:cs typeface="Times New Roman" panose="02020603050405020304" pitchFamily="18" charset="0"/>
              </a:rPr>
              <a:t>For me the most important value statement to live by is respect all people and all living things.  If everyone did this then the world would be a much happier place.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Explain</a:t>
            </a:r>
            <a:r>
              <a:rPr lang="en-US" sz="1000">
                <a:effectLst/>
                <a:latin typeface="Work Sans" pitchFamily="2" charset="0"/>
                <a:ea typeface="Calibri" panose="020F0502020204030204" pitchFamily="34" charset="0"/>
                <a:cs typeface="Times New Roman" panose="02020603050405020304" pitchFamily="18" charset="0"/>
              </a:rPr>
              <a:t> the significance of designing in Kufic.  For further information go to online resource</a:t>
            </a:r>
            <a:r>
              <a:rPr lang="en-US" sz="1000" b="1">
                <a:effectLst/>
                <a:latin typeface="Work Sans" pitchFamily="2" charset="0"/>
                <a:ea typeface="Calibri" panose="020F0502020204030204" pitchFamily="34" charset="0"/>
                <a:cs typeface="Times New Roman" panose="02020603050405020304" pitchFamily="18" charset="0"/>
              </a:rPr>
              <a:t>.</a:t>
            </a:r>
            <a:r>
              <a:rPr lang="en-US" sz="1000">
                <a:effectLst/>
                <a:latin typeface="Work Sans" pitchFamily="2" charset="0"/>
                <a:ea typeface="Calibri" panose="020F0502020204030204" pitchFamily="34" charset="0"/>
                <a:cs typeface="Times New Roman" panose="02020603050405020304" pitchFamily="18" charset="0"/>
              </a:rPr>
              <a:t>  Click on the document for external links and resources.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b="1">
                <a:effectLst/>
                <a:latin typeface="Work Sans" pitchFamily="2" charset="0"/>
                <a:ea typeface="Calibri" panose="020F0502020204030204" pitchFamily="34" charset="0"/>
                <a:cs typeface="Times New Roman" panose="02020603050405020304" pitchFamily="18" charset="0"/>
              </a:rPr>
              <a:t>Task:</a:t>
            </a:r>
            <a:r>
              <a:rPr lang="en-US" sz="1000">
                <a:effectLst/>
                <a:latin typeface="Work Sans" pitchFamily="2" charset="0"/>
                <a:ea typeface="Calibri" panose="020F0502020204030204" pitchFamily="34" charset="0"/>
                <a:cs typeface="Times New Roman" panose="02020603050405020304" pitchFamily="18" charset="0"/>
              </a:rPr>
              <a:t>  Activity 2 on the photo card under the heading:  </a:t>
            </a:r>
            <a:r>
              <a:rPr lang="en-US" sz="1000" b="1">
                <a:effectLst/>
                <a:latin typeface="Work Sans" pitchFamily="2" charset="0"/>
                <a:ea typeface="Calibri" panose="020F0502020204030204" pitchFamily="34" charset="0"/>
                <a:cs typeface="Times New Roman" panose="02020603050405020304" pitchFamily="18" charset="0"/>
              </a:rPr>
              <a:t>Activities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a:effectLst/>
                <a:latin typeface="Work Sans" pitchFamily="2" charset="0"/>
                <a:ea typeface="Calibri" panose="020F0502020204030204" pitchFamily="34" charset="0"/>
                <a:cs typeface="Times New Roman" panose="02020603050405020304" pitchFamily="18" charset="0"/>
              </a:rPr>
              <a:t>Plenary:  (Reflect and express)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US" sz="1000">
                <a:effectLst/>
                <a:latin typeface="Work Sans" pitchFamily="2" charset="0"/>
                <a:ea typeface="Calibri" panose="020F0502020204030204" pitchFamily="34" charset="0"/>
                <a:cs typeface="Times New Roman" panose="02020603050405020304" pitchFamily="18" charset="0"/>
              </a:rPr>
              <a:t>Pupils to explain in writing or talk to their partner the reasons as to why the value or belief statement they have chosen is important to them and the reasons for their choice of design.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20E0755D-BEE0-058E-F847-207367A15371}"/>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02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and 2:  </a:t>
            </a:r>
            <a:r>
              <a:rPr lang="en-US" sz="2400">
                <a:solidFill>
                  <a:schemeClr val="bg1"/>
                </a:solidFill>
                <a:effectLst/>
                <a:latin typeface="Work Sans Light" pitchFamily="2" charset="0"/>
                <a:ea typeface="Calibri" panose="020F0502020204030204" pitchFamily="34" charset="0"/>
                <a:cs typeface="Times New Roman" panose="02020603050405020304" pitchFamily="18" charset="0"/>
              </a:rPr>
              <a:t>What difference do you think it would make to a Muslim to repeat the Shahadah and greeting several times a day?</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5217812" cy="675057"/>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Photo 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6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Talking tub – appendix lesson 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b="1"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https://www.youtube.com/watch?v=lU3ywwtUSeI</a:t>
            </a:r>
            <a:endParaRPr lang="en-GB" sz="1000" dirty="0">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4167051" cy="248081"/>
          </a:xfrm>
          <a:prstGeom prst="rect">
            <a:avLst/>
          </a:prstGeom>
          <a:noFill/>
        </p:spPr>
        <p:txBody>
          <a:bodyPr wrap="square">
            <a:spAutoFit/>
          </a:bodyPr>
          <a:lstStyle/>
          <a:p>
            <a:pPr marL="171450" lvl="0" indent="-171450">
              <a:lnSpc>
                <a:spcPct val="106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the range of views within the class.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4" name="TextBox 3">
            <a:extLst>
              <a:ext uri="{FF2B5EF4-FFF2-40B4-BE49-F238E27FC236}">
                <a16:creationId xmlns:a16="http://schemas.microsoft.com/office/drawing/2014/main" id="{E882015B-CE42-AF97-38A4-8F5C37EECC41}"/>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5712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E0F6577-6688-C6A1-C945-5B834B0FE55F}"/>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F4B4AB8-5127-C840-8BF6-5348BC07AE2A}"/>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and 4: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Does connecting today’s message with ancient buildings make a difference?  If yes why and if not why not?</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a:srcRect/>
          <a:stretch/>
        </p:blipFill>
        <p:spPr>
          <a:xfrm>
            <a:off x="11146327" y="723520"/>
            <a:ext cx="748873" cy="748873"/>
          </a:xfrm>
          <a:prstGeom prst="rect">
            <a:avLst/>
          </a:prstGeom>
        </p:spPr>
      </p:pic>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8337588" cy="1105752"/>
          </a:xfrm>
          <a:prstGeom prst="rect">
            <a:avLst/>
          </a:prstGeom>
          <a:noFill/>
        </p:spPr>
        <p:txBody>
          <a:bodyPr wrap="square" rtlCol="0">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Understand the importance of making connections between ancient and modern.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Express and explain their own views and opinions.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Consider how a message can help bring a diverse community together.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God, iman.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2926955"/>
          </a:xfrm>
          <a:prstGeom prst="rect">
            <a:avLst/>
          </a:prstGeom>
          <a:noFill/>
        </p:spPr>
        <p:txBody>
          <a:bodyPr wrap="square" rtlCol="0">
            <a:spAutoFit/>
          </a:bodyPr>
          <a:lstStyle/>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week’s learning: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i="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libri" panose="020F0502020204030204" pitchFamily="34" charset="0"/>
                <a:cs typeface="Times New Roman" panose="02020603050405020304" pitchFamily="18" charset="0"/>
              </a:rPr>
              <a:t>Shahadah – declaration of Faith.</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libri" panose="020F0502020204030204" pitchFamily="34" charset="0"/>
                <a:cs typeface="Times New Roman" panose="02020603050405020304" pitchFamily="18" charset="0"/>
              </a:rPr>
              <a:t>Three concepts: God, prophethood, faith.</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libri" panose="020F0502020204030204" pitchFamily="34" charset="0"/>
                <a:cs typeface="Times New Roman" panose="02020603050405020304" pitchFamily="18" charset="0"/>
              </a:rPr>
              <a:t>The importance of whispering the Shahadah into the ears of a new born child.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libri" panose="020F0502020204030204" pitchFamily="34" charset="0"/>
                <a:cs typeface="Times New Roman" panose="02020603050405020304" pitchFamily="18" charset="0"/>
              </a:rPr>
              <a:t>What the impact of reciting the Shahadah several times a day might have on the individual and community.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i="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(Investigate and explore)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i="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Does connecting today’s message with ancient buildings make a difference?  If yes why and if not why not?</a:t>
            </a:r>
            <a:endParaRPr lang="en-GB" sz="1000" dirty="0">
              <a:solidFill>
                <a:srgbClr val="55345A"/>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6" name="TextBox 5">
            <a:extLst>
              <a:ext uri="{FF2B5EF4-FFF2-40B4-BE49-F238E27FC236}">
                <a16:creationId xmlns:a16="http://schemas.microsoft.com/office/drawing/2014/main" id="{964E6772-3A58-CF75-385E-22DA08FCEB8D}"/>
              </a:ext>
            </a:extLst>
          </p:cNvPr>
          <p:cNvSpPr txBox="1"/>
          <p:nvPr/>
        </p:nvSpPr>
        <p:spPr>
          <a:xfrm>
            <a:off x="296800" y="850796"/>
            <a:ext cx="2188948" cy="954107"/>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GOD, REVELATION, IMAN, IBADAH, AKHLAQ/ADAB </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9231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2940bfc-e56c-4552-8076-1b7135828164" xsi:nil="true"/>
    <lcf76f155ced4ddcb4097134ff3c332f xmlns="37c5c6fe-bc8e-4494-977e-45e76d6ce1fa">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14" ma:contentTypeDescription="Create a new document." ma:contentTypeScope="" ma:versionID="7044c6264d3a0ebe1f1cc9df10260561">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04e286e50f2a216d36399f8f5698cf81"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5e0fd7-9706-4511-9413-6a00656adbfd}" ma:internalName="TaxCatchAll" ma:showField="CatchAllData" ma:web="62940bfc-e56c-4552-8076-1b71358281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32B4E2-0B43-4A8F-ABE1-D5787707EDD2}">
  <ds:schemaRefs>
    <ds:schemaRef ds:uri="http://schemas.microsoft.com/sharepoint/v3/contenttype/forms"/>
  </ds:schemaRefs>
</ds:datastoreItem>
</file>

<file path=customXml/itemProps2.xml><?xml version="1.0" encoding="utf-8"?>
<ds:datastoreItem xmlns:ds="http://schemas.openxmlformats.org/officeDocument/2006/customXml" ds:itemID="{6A2D227D-B8AC-4B48-A8AD-44E234C112BD}">
  <ds:schemaRefs>
    <ds:schemaRef ds:uri="37c5c6fe-bc8e-4494-977e-45e76d6ce1fa"/>
    <ds:schemaRef ds:uri="62940bfc-e56c-4552-8076-1b713582816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8C1B660-B9DD-446C-9D5F-70F1ABAB2864}">
  <ds:schemaRefs>
    <ds:schemaRef ds:uri="37c5c6fe-bc8e-4494-977e-45e76d6ce1fa"/>
    <ds:schemaRef ds:uri="62940bfc-e56c-4552-8076-1b713582816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219</TotalTime>
  <Words>7310</Words>
  <Application>Microsoft Office PowerPoint</Application>
  <PresentationFormat>Widescreen</PresentationFormat>
  <Paragraphs>746</Paragraphs>
  <Slides>28</Slides>
  <Notes>16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Leila Ingram-Smith</cp:lastModifiedBy>
  <cp:revision>7</cp:revision>
  <dcterms:created xsi:type="dcterms:W3CDTF">2023-08-11T09:57:51Z</dcterms:created>
  <dcterms:modified xsi:type="dcterms:W3CDTF">2024-01-08T20:30:07Z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y fmtid="{D5CDD505-2E9C-101B-9397-08002B2CF9AE}" pid="3" name="MediaServiceImageTags">
    <vt:lpwstr/>
  </property>
</Properties>
</file>