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5"/>
  </p:notesMasterIdLst>
  <p:sldIdLst>
    <p:sldId id="257" r:id="rId5"/>
    <p:sldId id="273" r:id="rId6"/>
    <p:sldId id="272" r:id="rId7"/>
    <p:sldId id="274" r:id="rId8"/>
    <p:sldId id="259" r:id="rId9"/>
    <p:sldId id="270" r:id="rId10"/>
    <p:sldId id="275" r:id="rId11"/>
    <p:sldId id="263" r:id="rId12"/>
    <p:sldId id="276" r:id="rId13"/>
    <p:sldId id="277" r:id="rId14"/>
    <p:sldId id="278" r:id="rId15"/>
    <p:sldId id="279" r:id="rId16"/>
    <p:sldId id="280" r:id="rId17"/>
    <p:sldId id="281" r:id="rId18"/>
    <p:sldId id="284" r:id="rId19"/>
    <p:sldId id="283" r:id="rId20"/>
    <p:sldId id="285" r:id="rId21"/>
    <p:sldId id="286" r:id="rId22"/>
    <p:sldId id="289" r:id="rId23"/>
    <p:sldId id="290" r:id="rId24"/>
    <p:sldId id="288" r:id="rId25"/>
    <p:sldId id="291" r:id="rId26"/>
    <p:sldId id="292" r:id="rId27"/>
    <p:sldId id="296" r:id="rId28"/>
    <p:sldId id="295" r:id="rId29"/>
    <p:sldId id="297" r:id="rId30"/>
    <p:sldId id="298" r:id="rId31"/>
    <p:sldId id="301" r:id="rId32"/>
    <p:sldId id="300" r:id="rId33"/>
    <p:sldId id="264"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345A"/>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FE52B9-9F2B-4473-9267-4C6B3954193C}" v="1" dt="2024-03-08T16:59:36.8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86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ila Ingram-Smith" userId="abf53238-41da-4e01-a2dc-9d152a2d4646" providerId="ADAL" clId="{E98F80B5-3126-4771-AC01-D66B62701239}"/>
    <pc:docChg chg="undo redo custSel addSld delSld modSld sldOrd">
      <pc:chgData name="Leila Ingram-Smith" userId="abf53238-41da-4e01-a2dc-9d152a2d4646" providerId="ADAL" clId="{E98F80B5-3126-4771-AC01-D66B62701239}" dt="2023-12-14T14:35:02.261" v="834" actId="20577"/>
      <pc:docMkLst>
        <pc:docMk/>
      </pc:docMkLst>
      <pc:sldChg chg="delSp modSp mod">
        <pc:chgData name="Leila Ingram-Smith" userId="abf53238-41da-4e01-a2dc-9d152a2d4646" providerId="ADAL" clId="{E98F80B5-3126-4771-AC01-D66B62701239}" dt="2023-12-14T11:43:39.456" v="151" actId="14100"/>
        <pc:sldMkLst>
          <pc:docMk/>
          <pc:sldMk cId="2216089837" sldId="257"/>
        </pc:sldMkLst>
        <pc:spChg chg="mod">
          <ac:chgData name="Leila Ingram-Smith" userId="abf53238-41da-4e01-a2dc-9d152a2d4646" providerId="ADAL" clId="{E98F80B5-3126-4771-AC01-D66B62701239}" dt="2023-12-14T11:35:28.473" v="69" actId="207"/>
          <ac:spMkLst>
            <pc:docMk/>
            <pc:sldMk cId="2216089837" sldId="257"/>
            <ac:spMk id="3" creationId="{B0FDE198-D989-CC4E-9D67-8414EA297C2A}"/>
          </ac:spMkLst>
        </pc:spChg>
        <pc:spChg chg="mod">
          <ac:chgData name="Leila Ingram-Smith" userId="abf53238-41da-4e01-a2dc-9d152a2d4646" providerId="ADAL" clId="{E98F80B5-3126-4771-AC01-D66B62701239}" dt="2023-12-14T11:43:18.829" v="147" actId="14100"/>
          <ac:spMkLst>
            <pc:docMk/>
            <pc:sldMk cId="2216089837" sldId="257"/>
            <ac:spMk id="4" creationId="{24F26357-C8AA-8A42-8099-6CCE16D9F210}"/>
          </ac:spMkLst>
        </pc:spChg>
        <pc:spChg chg="mod">
          <ac:chgData name="Leila Ingram-Smith" userId="abf53238-41da-4e01-a2dc-9d152a2d4646" providerId="ADAL" clId="{E98F80B5-3126-4771-AC01-D66B62701239}" dt="2023-12-14T11:43:22.316" v="148" actId="1076"/>
          <ac:spMkLst>
            <pc:docMk/>
            <pc:sldMk cId="2216089837" sldId="257"/>
            <ac:spMk id="5" creationId="{76183BF6-3A5B-7DF2-FCDC-10ED08DBB1E1}"/>
          </ac:spMkLst>
        </pc:spChg>
        <pc:spChg chg="del mod">
          <ac:chgData name="Leila Ingram-Smith" userId="abf53238-41da-4e01-a2dc-9d152a2d4646" providerId="ADAL" clId="{E98F80B5-3126-4771-AC01-D66B62701239}" dt="2023-12-14T11:42:18.961" v="126" actId="478"/>
          <ac:spMkLst>
            <pc:docMk/>
            <pc:sldMk cId="2216089837" sldId="257"/>
            <ac:spMk id="7" creationId="{C91B8F01-A55A-2BE6-C7C5-A8278BA7F05F}"/>
          </ac:spMkLst>
        </pc:spChg>
        <pc:spChg chg="mod">
          <ac:chgData name="Leila Ingram-Smith" userId="abf53238-41da-4e01-a2dc-9d152a2d4646" providerId="ADAL" clId="{E98F80B5-3126-4771-AC01-D66B62701239}" dt="2023-12-14T11:30:20.171" v="14" actId="20577"/>
          <ac:spMkLst>
            <pc:docMk/>
            <pc:sldMk cId="2216089837" sldId="257"/>
            <ac:spMk id="9" creationId="{30A51665-35F8-07F2-ED8E-8B5EBB1F1F56}"/>
          </ac:spMkLst>
        </pc:spChg>
        <pc:spChg chg="mod">
          <ac:chgData name="Leila Ingram-Smith" userId="abf53238-41da-4e01-a2dc-9d152a2d4646" providerId="ADAL" clId="{E98F80B5-3126-4771-AC01-D66B62701239}" dt="2023-12-14T11:38:02.118" v="87" actId="1076"/>
          <ac:spMkLst>
            <pc:docMk/>
            <pc:sldMk cId="2216089837" sldId="257"/>
            <ac:spMk id="10" creationId="{B3B7FFA0-B966-836C-D732-B427975EB2E2}"/>
          </ac:spMkLst>
        </pc:spChg>
        <pc:spChg chg="mod">
          <ac:chgData name="Leila Ingram-Smith" userId="abf53238-41da-4e01-a2dc-9d152a2d4646" providerId="ADAL" clId="{E98F80B5-3126-4771-AC01-D66B62701239}" dt="2023-12-14T11:40:39.877" v="97" actId="14100"/>
          <ac:spMkLst>
            <pc:docMk/>
            <pc:sldMk cId="2216089837" sldId="257"/>
            <ac:spMk id="14" creationId="{02A947F6-1B69-709F-552B-F5197D4394BF}"/>
          </ac:spMkLst>
        </pc:spChg>
        <pc:spChg chg="mod">
          <ac:chgData name="Leila Ingram-Smith" userId="abf53238-41da-4e01-a2dc-9d152a2d4646" providerId="ADAL" clId="{E98F80B5-3126-4771-AC01-D66B62701239}" dt="2023-12-14T11:43:31.061" v="150" actId="20577"/>
          <ac:spMkLst>
            <pc:docMk/>
            <pc:sldMk cId="2216089837" sldId="257"/>
            <ac:spMk id="20" creationId="{FCBEA29B-1814-54FD-DF6E-C7E229BB1571}"/>
          </ac:spMkLst>
        </pc:spChg>
        <pc:spChg chg="mod">
          <ac:chgData name="Leila Ingram-Smith" userId="abf53238-41da-4e01-a2dc-9d152a2d4646" providerId="ADAL" clId="{E98F80B5-3126-4771-AC01-D66B62701239}" dt="2023-12-14T11:41:02.916" v="106" actId="12"/>
          <ac:spMkLst>
            <pc:docMk/>
            <pc:sldMk cId="2216089837" sldId="257"/>
            <ac:spMk id="21" creationId="{7A0B1AB5-C845-D825-5E53-42CB9D3C4090}"/>
          </ac:spMkLst>
        </pc:spChg>
        <pc:spChg chg="mod">
          <ac:chgData name="Leila Ingram-Smith" userId="abf53238-41da-4e01-a2dc-9d152a2d4646" providerId="ADAL" clId="{E98F80B5-3126-4771-AC01-D66B62701239}" dt="2023-12-14T11:43:39.456" v="151" actId="14100"/>
          <ac:spMkLst>
            <pc:docMk/>
            <pc:sldMk cId="2216089837" sldId="257"/>
            <ac:spMk id="22" creationId="{01A8AF2B-B012-DE6B-49EA-3445979E1B01}"/>
          </ac:spMkLst>
        </pc:spChg>
        <pc:spChg chg="del mod">
          <ac:chgData name="Leila Ingram-Smith" userId="abf53238-41da-4e01-a2dc-9d152a2d4646" providerId="ADAL" clId="{E98F80B5-3126-4771-AC01-D66B62701239}" dt="2023-12-14T11:41:32.840" v="114" actId="478"/>
          <ac:spMkLst>
            <pc:docMk/>
            <pc:sldMk cId="2216089837" sldId="257"/>
            <ac:spMk id="24" creationId="{225109BB-EB7C-0FA7-B875-2EC8B0B1C1CC}"/>
          </ac:spMkLst>
        </pc:spChg>
        <pc:spChg chg="mod">
          <ac:chgData name="Leila Ingram-Smith" userId="abf53238-41da-4e01-a2dc-9d152a2d4646" providerId="ADAL" clId="{E98F80B5-3126-4771-AC01-D66B62701239}" dt="2023-12-14T11:38:05.799" v="89" actId="20577"/>
          <ac:spMkLst>
            <pc:docMk/>
            <pc:sldMk cId="2216089837" sldId="257"/>
            <ac:spMk id="26" creationId="{BBD0E2F0-DFE2-AAEC-FB94-EABF9A7B52B4}"/>
          </ac:spMkLst>
        </pc:spChg>
      </pc:sldChg>
      <pc:sldChg chg="modSp mod">
        <pc:chgData name="Leila Ingram-Smith" userId="abf53238-41da-4e01-a2dc-9d152a2d4646" providerId="ADAL" clId="{E98F80B5-3126-4771-AC01-D66B62701239}" dt="2023-12-14T12:15:24.687" v="431" actId="948"/>
        <pc:sldMkLst>
          <pc:docMk/>
          <pc:sldMk cId="4221055981" sldId="259"/>
        </pc:sldMkLst>
        <pc:spChg chg="mod">
          <ac:chgData name="Leila Ingram-Smith" userId="abf53238-41da-4e01-a2dc-9d152a2d4646" providerId="ADAL" clId="{E98F80B5-3126-4771-AC01-D66B62701239}" dt="2023-12-14T12:13:40.327" v="419" actId="207"/>
          <ac:spMkLst>
            <pc:docMk/>
            <pc:sldMk cId="4221055981" sldId="259"/>
            <ac:spMk id="3" creationId="{B0FDE198-D989-CC4E-9D67-8414EA297C2A}"/>
          </ac:spMkLst>
        </pc:spChg>
        <pc:spChg chg="mod">
          <ac:chgData name="Leila Ingram-Smith" userId="abf53238-41da-4e01-a2dc-9d152a2d4646" providerId="ADAL" clId="{E98F80B5-3126-4771-AC01-D66B62701239}" dt="2023-12-14T12:13:26.793" v="413" actId="1076"/>
          <ac:spMkLst>
            <pc:docMk/>
            <pc:sldMk cId="4221055981" sldId="259"/>
            <ac:spMk id="4" creationId="{71B1B497-0B45-35C1-1022-E9C0B4433607}"/>
          </ac:spMkLst>
        </pc:spChg>
        <pc:spChg chg="mod">
          <ac:chgData name="Leila Ingram-Smith" userId="abf53238-41da-4e01-a2dc-9d152a2d4646" providerId="ADAL" clId="{E98F80B5-3126-4771-AC01-D66B62701239}" dt="2023-12-14T11:38:30.721" v="94"/>
          <ac:spMkLst>
            <pc:docMk/>
            <pc:sldMk cId="4221055981" sldId="259"/>
            <ac:spMk id="10" creationId="{B3B7FFA0-B966-836C-D732-B427975EB2E2}"/>
          </ac:spMkLst>
        </pc:spChg>
        <pc:spChg chg="mod">
          <ac:chgData name="Leila Ingram-Smith" userId="abf53238-41da-4e01-a2dc-9d152a2d4646" providerId="ADAL" clId="{E98F80B5-3126-4771-AC01-D66B62701239}" dt="2023-12-14T12:15:07.160" v="426" actId="255"/>
          <ac:spMkLst>
            <pc:docMk/>
            <pc:sldMk cId="4221055981" sldId="259"/>
            <ac:spMk id="22" creationId="{DCADF510-8CFF-BEDA-98C7-AAE125765A82}"/>
          </ac:spMkLst>
        </pc:spChg>
        <pc:spChg chg="mod">
          <ac:chgData name="Leila Ingram-Smith" userId="abf53238-41da-4e01-a2dc-9d152a2d4646" providerId="ADAL" clId="{E98F80B5-3126-4771-AC01-D66B62701239}" dt="2023-12-14T12:15:24.687" v="431" actId="948"/>
          <ac:spMkLst>
            <pc:docMk/>
            <pc:sldMk cId="4221055981" sldId="259"/>
            <ac:spMk id="23" creationId="{5356ED5B-34B2-601E-8F6A-6C3A1612E59E}"/>
          </ac:spMkLst>
        </pc:spChg>
      </pc:sldChg>
      <pc:sldChg chg="del">
        <pc:chgData name="Leila Ingram-Smith" userId="abf53238-41da-4e01-a2dc-9d152a2d4646" providerId="ADAL" clId="{E98F80B5-3126-4771-AC01-D66B62701239}" dt="2023-12-14T11:30:49.908" v="28" actId="47"/>
        <pc:sldMkLst>
          <pc:docMk/>
          <pc:sldMk cId="1441327538" sldId="261"/>
        </pc:sldMkLst>
      </pc:sldChg>
      <pc:sldChg chg="modSp mod">
        <pc:chgData name="Leila Ingram-Smith" userId="abf53238-41da-4e01-a2dc-9d152a2d4646" providerId="ADAL" clId="{E98F80B5-3126-4771-AC01-D66B62701239}" dt="2023-12-14T14:13:11.927" v="528" actId="20577"/>
        <pc:sldMkLst>
          <pc:docMk/>
          <pc:sldMk cId="2485712784" sldId="263"/>
        </pc:sldMkLst>
        <pc:spChg chg="mod">
          <ac:chgData name="Leila Ingram-Smith" userId="abf53238-41da-4e01-a2dc-9d152a2d4646" providerId="ADAL" clId="{E98F80B5-3126-4771-AC01-D66B62701239}" dt="2023-12-14T12:14:44.076" v="423"/>
          <ac:spMkLst>
            <pc:docMk/>
            <pc:sldMk cId="2485712784" sldId="263"/>
            <ac:spMk id="3" creationId="{B0FDE198-D989-CC4E-9D67-8414EA297C2A}"/>
          </ac:spMkLst>
        </pc:spChg>
        <pc:spChg chg="mod">
          <ac:chgData name="Leila Ingram-Smith" userId="abf53238-41da-4e01-a2dc-9d152a2d4646" providerId="ADAL" clId="{E98F80B5-3126-4771-AC01-D66B62701239}" dt="2023-12-14T14:13:11.927" v="528" actId="20577"/>
          <ac:spMkLst>
            <pc:docMk/>
            <pc:sldMk cId="2485712784" sldId="263"/>
            <ac:spMk id="5" creationId="{FA96F9E5-8D36-A8A5-C360-ABB1898E278E}"/>
          </ac:spMkLst>
        </pc:spChg>
        <pc:spChg chg="mod">
          <ac:chgData name="Leila Ingram-Smith" userId="abf53238-41da-4e01-a2dc-9d152a2d4646" providerId="ADAL" clId="{E98F80B5-3126-4771-AC01-D66B62701239}" dt="2023-12-14T11:38:35.626" v="96"/>
          <ac:spMkLst>
            <pc:docMk/>
            <pc:sldMk cId="2485712784" sldId="263"/>
            <ac:spMk id="10" creationId="{B3B7FFA0-B966-836C-D732-B427975EB2E2}"/>
          </ac:spMkLst>
        </pc:spChg>
        <pc:spChg chg="mod">
          <ac:chgData name="Leila Ingram-Smith" userId="abf53238-41da-4e01-a2dc-9d152a2d4646" providerId="ADAL" clId="{E98F80B5-3126-4771-AC01-D66B62701239}" dt="2023-12-14T11:38:21.636" v="92"/>
          <ac:spMkLst>
            <pc:docMk/>
            <pc:sldMk cId="2485712784" sldId="263"/>
            <ac:spMk id="15" creationId="{B92A0393-E278-42EC-46CB-453EF3E66F4C}"/>
          </ac:spMkLst>
        </pc:spChg>
      </pc:sldChg>
      <pc:sldChg chg="add del">
        <pc:chgData name="Leila Ingram-Smith" userId="abf53238-41da-4e01-a2dc-9d152a2d4646" providerId="ADAL" clId="{E98F80B5-3126-4771-AC01-D66B62701239}" dt="2023-12-14T11:30:58.587" v="47" actId="47"/>
        <pc:sldMkLst>
          <pc:docMk/>
          <pc:sldMk cId="1309021836" sldId="264"/>
        </pc:sldMkLst>
      </pc:sldChg>
      <pc:sldChg chg="modSp add del mod">
        <pc:chgData name="Leila Ingram-Smith" userId="abf53238-41da-4e01-a2dc-9d152a2d4646" providerId="ADAL" clId="{E98F80B5-3126-4771-AC01-D66B62701239}" dt="2023-12-14T11:34:29.807" v="59" actId="47"/>
        <pc:sldMkLst>
          <pc:docMk/>
          <pc:sldMk cId="3568246095" sldId="265"/>
        </pc:sldMkLst>
        <pc:spChg chg="mod">
          <ac:chgData name="Leila Ingram-Smith" userId="abf53238-41da-4e01-a2dc-9d152a2d4646" providerId="ADAL" clId="{E98F80B5-3126-4771-AC01-D66B62701239}" dt="2023-12-14T11:30:26.307" v="15"/>
          <ac:spMkLst>
            <pc:docMk/>
            <pc:sldMk cId="3568246095" sldId="265"/>
            <ac:spMk id="8" creationId="{5FB45931-493E-0F7E-2D0B-61411555D6BA}"/>
          </ac:spMkLst>
        </pc:spChg>
      </pc:sldChg>
      <pc:sldChg chg="modSp add del mod">
        <pc:chgData name="Leila Ingram-Smith" userId="abf53238-41da-4e01-a2dc-9d152a2d4646" providerId="ADAL" clId="{E98F80B5-3126-4771-AC01-D66B62701239}" dt="2023-12-14T11:30:46.650" v="27" actId="47"/>
        <pc:sldMkLst>
          <pc:docMk/>
          <pc:sldMk cId="888578429" sldId="266"/>
        </pc:sldMkLst>
        <pc:spChg chg="mod">
          <ac:chgData name="Leila Ingram-Smith" userId="abf53238-41da-4e01-a2dc-9d152a2d4646" providerId="ADAL" clId="{E98F80B5-3126-4771-AC01-D66B62701239}" dt="2023-12-14T11:30:29.145" v="16"/>
          <ac:spMkLst>
            <pc:docMk/>
            <pc:sldMk cId="888578429" sldId="266"/>
            <ac:spMk id="9" creationId="{00D97475-959A-7999-53EE-41B1E9FBF9B3}"/>
          </ac:spMkLst>
        </pc:spChg>
      </pc:sldChg>
      <pc:sldChg chg="modSp add del mod">
        <pc:chgData name="Leila Ingram-Smith" userId="abf53238-41da-4e01-a2dc-9d152a2d4646" providerId="ADAL" clId="{E98F80B5-3126-4771-AC01-D66B62701239}" dt="2023-12-14T11:30:45.728" v="26" actId="47"/>
        <pc:sldMkLst>
          <pc:docMk/>
          <pc:sldMk cId="10427166" sldId="267"/>
        </pc:sldMkLst>
        <pc:spChg chg="mod">
          <ac:chgData name="Leila Ingram-Smith" userId="abf53238-41da-4e01-a2dc-9d152a2d4646" providerId="ADAL" clId="{E98F80B5-3126-4771-AC01-D66B62701239}" dt="2023-12-14T11:30:31.593" v="17"/>
          <ac:spMkLst>
            <pc:docMk/>
            <pc:sldMk cId="10427166" sldId="267"/>
            <ac:spMk id="9" creationId="{DB72CC7D-AF6A-8AB1-4F45-930CF554BD46}"/>
          </ac:spMkLst>
        </pc:spChg>
      </pc:sldChg>
      <pc:sldChg chg="modSp del mod">
        <pc:chgData name="Leila Ingram-Smith" userId="abf53238-41da-4e01-a2dc-9d152a2d4646" providerId="ADAL" clId="{E98F80B5-3126-4771-AC01-D66B62701239}" dt="2023-12-14T11:30:36.798" v="19" actId="47"/>
        <pc:sldMkLst>
          <pc:docMk/>
          <pc:sldMk cId="43603989" sldId="268"/>
        </pc:sldMkLst>
        <pc:spChg chg="mod">
          <ac:chgData name="Leila Ingram-Smith" userId="abf53238-41da-4e01-a2dc-9d152a2d4646" providerId="ADAL" clId="{E98F80B5-3126-4771-AC01-D66B62701239}" dt="2023-12-14T11:30:35.270" v="18" actId="6549"/>
          <ac:spMkLst>
            <pc:docMk/>
            <pc:sldMk cId="43603989" sldId="268"/>
            <ac:spMk id="9" creationId="{2F18B3FF-F9D5-8EC3-6B09-4A5C8EA35397}"/>
          </ac:spMkLst>
        </pc:spChg>
      </pc:sldChg>
      <pc:sldChg chg="del">
        <pc:chgData name="Leila Ingram-Smith" userId="abf53238-41da-4e01-a2dc-9d152a2d4646" providerId="ADAL" clId="{E98F80B5-3126-4771-AC01-D66B62701239}" dt="2023-12-14T11:30:50.447" v="29" actId="47"/>
        <pc:sldMkLst>
          <pc:docMk/>
          <pc:sldMk cId="911502839" sldId="269"/>
        </pc:sldMkLst>
      </pc:sldChg>
      <pc:sldChg chg="modSp mod">
        <pc:chgData name="Leila Ingram-Smith" userId="abf53238-41da-4e01-a2dc-9d152a2d4646" providerId="ADAL" clId="{E98F80B5-3126-4771-AC01-D66B62701239}" dt="2023-12-14T14:12:42.258" v="486" actId="1076"/>
        <pc:sldMkLst>
          <pc:docMk/>
          <pc:sldMk cId="609028573" sldId="270"/>
        </pc:sldMkLst>
        <pc:spChg chg="mod">
          <ac:chgData name="Leila Ingram-Smith" userId="abf53238-41da-4e01-a2dc-9d152a2d4646" providerId="ADAL" clId="{E98F80B5-3126-4771-AC01-D66B62701239}" dt="2023-12-14T12:14:36.268" v="420"/>
          <ac:spMkLst>
            <pc:docMk/>
            <pc:sldMk cId="609028573" sldId="270"/>
            <ac:spMk id="3" creationId="{B0FDE198-D989-CC4E-9D67-8414EA297C2A}"/>
          </ac:spMkLst>
        </pc:spChg>
        <pc:spChg chg="mod">
          <ac:chgData name="Leila Ingram-Smith" userId="abf53238-41da-4e01-a2dc-9d152a2d4646" providerId="ADAL" clId="{E98F80B5-3126-4771-AC01-D66B62701239}" dt="2023-12-14T14:12:42.258" v="486" actId="1076"/>
          <ac:spMkLst>
            <pc:docMk/>
            <pc:sldMk cId="609028573" sldId="270"/>
            <ac:spMk id="5" creationId="{FA96F9E5-8D36-A8A5-C360-ABB1898E278E}"/>
          </ac:spMkLst>
        </pc:spChg>
        <pc:spChg chg="mod">
          <ac:chgData name="Leila Ingram-Smith" userId="abf53238-41da-4e01-a2dc-9d152a2d4646" providerId="ADAL" clId="{E98F80B5-3126-4771-AC01-D66B62701239}" dt="2023-12-14T11:38:32.819" v="95"/>
          <ac:spMkLst>
            <pc:docMk/>
            <pc:sldMk cId="609028573" sldId="270"/>
            <ac:spMk id="10" creationId="{B3B7FFA0-B966-836C-D732-B427975EB2E2}"/>
          </ac:spMkLst>
        </pc:spChg>
        <pc:spChg chg="mod">
          <ac:chgData name="Leila Ingram-Smith" userId="abf53238-41da-4e01-a2dc-9d152a2d4646" providerId="ADAL" clId="{E98F80B5-3126-4771-AC01-D66B62701239}" dt="2023-12-14T11:38:19.070" v="91"/>
          <ac:spMkLst>
            <pc:docMk/>
            <pc:sldMk cId="609028573" sldId="270"/>
            <ac:spMk id="13" creationId="{AE1BEDF9-7D22-29B6-1186-67DF836ABE39}"/>
          </ac:spMkLst>
        </pc:spChg>
      </pc:sldChg>
      <pc:sldChg chg="del">
        <pc:chgData name="Leila Ingram-Smith" userId="abf53238-41da-4e01-a2dc-9d152a2d4646" providerId="ADAL" clId="{E98F80B5-3126-4771-AC01-D66B62701239}" dt="2023-12-14T11:30:52.473" v="30" actId="47"/>
        <pc:sldMkLst>
          <pc:docMk/>
          <pc:sldMk cId="587898765" sldId="271"/>
        </pc:sldMkLst>
      </pc:sldChg>
      <pc:sldChg chg="addSp delSp modSp add del mod">
        <pc:chgData name="Leila Ingram-Smith" userId="abf53238-41da-4e01-a2dc-9d152a2d4646" providerId="ADAL" clId="{E98F80B5-3126-4771-AC01-D66B62701239}" dt="2023-12-14T11:34:28.555" v="58" actId="47"/>
        <pc:sldMkLst>
          <pc:docMk/>
          <pc:sldMk cId="1433004572" sldId="271"/>
        </pc:sldMkLst>
        <pc:spChg chg="add mod ord">
          <ac:chgData name="Leila Ingram-Smith" userId="abf53238-41da-4e01-a2dc-9d152a2d4646" providerId="ADAL" clId="{E98F80B5-3126-4771-AC01-D66B62701239}" dt="2023-12-14T11:33:39.341" v="54" actId="167"/>
          <ac:spMkLst>
            <pc:docMk/>
            <pc:sldMk cId="1433004572" sldId="271"/>
            <ac:spMk id="2" creationId="{EA7F7866-55C9-6E03-047D-011CDA470656}"/>
          </ac:spMkLst>
        </pc:spChg>
        <pc:spChg chg="mod">
          <ac:chgData name="Leila Ingram-Smith" userId="abf53238-41da-4e01-a2dc-9d152a2d4646" providerId="ADAL" clId="{E98F80B5-3126-4771-AC01-D66B62701239}" dt="2023-12-14T11:33:35.679" v="53" actId="14100"/>
          <ac:spMkLst>
            <pc:docMk/>
            <pc:sldMk cId="1433004572" sldId="271"/>
            <ac:spMk id="10" creationId="{D1B48B45-457E-1975-725C-6935209CBB87}"/>
          </ac:spMkLst>
        </pc:spChg>
        <pc:spChg chg="del">
          <ac:chgData name="Leila Ingram-Smith" userId="abf53238-41da-4e01-a2dc-9d152a2d4646" providerId="ADAL" clId="{E98F80B5-3126-4771-AC01-D66B62701239}" dt="2023-12-14T11:33:27.536" v="51" actId="478"/>
          <ac:spMkLst>
            <pc:docMk/>
            <pc:sldMk cId="1433004572" sldId="271"/>
            <ac:spMk id="15" creationId="{78ED60F6-D96B-C6F6-56D4-7BD25D8AF5F7}"/>
          </ac:spMkLst>
        </pc:spChg>
        <pc:spChg chg="mod">
          <ac:chgData name="Leila Ingram-Smith" userId="abf53238-41da-4e01-a2dc-9d152a2d4646" providerId="ADAL" clId="{E98F80B5-3126-4771-AC01-D66B62701239}" dt="2023-12-14T11:33:44.045" v="55" actId="1076"/>
          <ac:spMkLst>
            <pc:docMk/>
            <pc:sldMk cId="1433004572" sldId="271"/>
            <ac:spMk id="21" creationId="{8F9BD8DD-6AA9-C5D8-A2E1-1EC2DF7435D8}"/>
          </ac:spMkLst>
        </pc:spChg>
      </pc:sldChg>
      <pc:sldChg chg="del">
        <pc:chgData name="Leila Ingram-Smith" userId="abf53238-41da-4e01-a2dc-9d152a2d4646" providerId="ADAL" clId="{E98F80B5-3126-4771-AC01-D66B62701239}" dt="2023-12-14T11:30:53.139" v="31" actId="47"/>
        <pc:sldMkLst>
          <pc:docMk/>
          <pc:sldMk cId="2022877446" sldId="272"/>
        </pc:sldMkLst>
      </pc:sldChg>
      <pc:sldChg chg="addSp delSp modSp add mod ord">
        <pc:chgData name="Leila Ingram-Smith" userId="abf53238-41da-4e01-a2dc-9d152a2d4646" providerId="ADAL" clId="{E98F80B5-3126-4771-AC01-D66B62701239}" dt="2023-12-14T12:10:48.258" v="374" actId="1076"/>
        <pc:sldMkLst>
          <pc:docMk/>
          <pc:sldMk cId="3884778553" sldId="272"/>
        </pc:sldMkLst>
        <pc:spChg chg="add del mod">
          <ac:chgData name="Leila Ingram-Smith" userId="abf53238-41da-4e01-a2dc-9d152a2d4646" providerId="ADAL" clId="{E98F80B5-3126-4771-AC01-D66B62701239}" dt="2023-12-14T11:34:35.021" v="61"/>
          <ac:spMkLst>
            <pc:docMk/>
            <pc:sldMk cId="3884778553" sldId="272"/>
            <ac:spMk id="3" creationId="{F4146484-BD2E-D406-7424-4C471C65BC41}"/>
          </ac:spMkLst>
        </pc:spChg>
        <pc:spChg chg="mod">
          <ac:chgData name="Leila Ingram-Smith" userId="abf53238-41da-4e01-a2dc-9d152a2d4646" providerId="ADAL" clId="{E98F80B5-3126-4771-AC01-D66B62701239}" dt="2023-12-14T11:45:34.438" v="158" actId="20577"/>
          <ac:spMkLst>
            <pc:docMk/>
            <pc:sldMk cId="3884778553" sldId="272"/>
            <ac:spMk id="4" creationId="{5CA38805-44A2-E0F9-4FA4-8AB48157935A}"/>
          </ac:spMkLst>
        </pc:spChg>
        <pc:spChg chg="add mod">
          <ac:chgData name="Leila Ingram-Smith" userId="abf53238-41da-4e01-a2dc-9d152a2d4646" providerId="ADAL" clId="{E98F80B5-3126-4771-AC01-D66B62701239}" dt="2023-12-14T11:34:42.960" v="63"/>
          <ac:spMkLst>
            <pc:docMk/>
            <pc:sldMk cId="3884778553" sldId="272"/>
            <ac:spMk id="5" creationId="{E6CB125F-4945-62BE-1129-0BEB309892A5}"/>
          </ac:spMkLst>
        </pc:spChg>
        <pc:spChg chg="mod">
          <ac:chgData name="Leila Ingram-Smith" userId="abf53238-41da-4e01-a2dc-9d152a2d4646" providerId="ADAL" clId="{E98F80B5-3126-4771-AC01-D66B62701239}" dt="2023-12-14T11:57:57.263" v="257" actId="20577"/>
          <ac:spMkLst>
            <pc:docMk/>
            <pc:sldMk cId="3884778553" sldId="272"/>
            <ac:spMk id="7" creationId="{9A0AEFE5-3DBF-9131-B567-8823112FEDF7}"/>
          </ac:spMkLst>
        </pc:spChg>
        <pc:spChg chg="del">
          <ac:chgData name="Leila Ingram-Smith" userId="abf53238-41da-4e01-a2dc-9d152a2d4646" providerId="ADAL" clId="{E98F80B5-3126-4771-AC01-D66B62701239}" dt="2023-12-14T11:34:42.629" v="62" actId="478"/>
          <ac:spMkLst>
            <pc:docMk/>
            <pc:sldMk cId="3884778553" sldId="272"/>
            <ac:spMk id="11" creationId="{18CF7713-7724-6A42-8C8D-C0F798F13F2B}"/>
          </ac:spMkLst>
        </pc:spChg>
        <pc:spChg chg="mod">
          <ac:chgData name="Leila Ingram-Smith" userId="abf53238-41da-4e01-a2dc-9d152a2d4646" providerId="ADAL" clId="{E98F80B5-3126-4771-AC01-D66B62701239}" dt="2023-12-14T12:09:15.381" v="331" actId="20577"/>
          <ac:spMkLst>
            <pc:docMk/>
            <pc:sldMk cId="3884778553" sldId="272"/>
            <ac:spMk id="13" creationId="{234BF8CE-A60D-ACB9-1163-2B49A1B009B8}"/>
          </ac:spMkLst>
        </pc:spChg>
        <pc:spChg chg="mod">
          <ac:chgData name="Leila Ingram-Smith" userId="abf53238-41da-4e01-a2dc-9d152a2d4646" providerId="ADAL" clId="{E98F80B5-3126-4771-AC01-D66B62701239}" dt="2023-12-14T11:57:22.165" v="244"/>
          <ac:spMkLst>
            <pc:docMk/>
            <pc:sldMk cId="3884778553" sldId="272"/>
            <ac:spMk id="14" creationId="{02A947F6-1B69-709F-552B-F5197D4394BF}"/>
          </ac:spMkLst>
        </pc:spChg>
        <pc:spChg chg="mod">
          <ac:chgData name="Leila Ingram-Smith" userId="abf53238-41da-4e01-a2dc-9d152a2d4646" providerId="ADAL" clId="{E98F80B5-3126-4771-AC01-D66B62701239}" dt="2023-12-14T12:09:18.911" v="344" actId="20577"/>
          <ac:spMkLst>
            <pc:docMk/>
            <pc:sldMk cId="3884778553" sldId="272"/>
            <ac:spMk id="17" creationId="{23B5305D-902E-62CF-B4D2-C7F416A299A9}"/>
          </ac:spMkLst>
        </pc:spChg>
        <pc:spChg chg="mod">
          <ac:chgData name="Leila Ingram-Smith" userId="abf53238-41da-4e01-a2dc-9d152a2d4646" providerId="ADAL" clId="{E98F80B5-3126-4771-AC01-D66B62701239}" dt="2023-12-14T12:10:18.944" v="365" actId="20577"/>
          <ac:spMkLst>
            <pc:docMk/>
            <pc:sldMk cId="3884778553" sldId="272"/>
            <ac:spMk id="18" creationId="{0A809312-3312-B251-1FDE-16D0AD1F8CC8}"/>
          </ac:spMkLst>
        </pc:spChg>
        <pc:spChg chg="mod">
          <ac:chgData name="Leila Ingram-Smith" userId="abf53238-41da-4e01-a2dc-9d152a2d4646" providerId="ADAL" clId="{E98F80B5-3126-4771-AC01-D66B62701239}" dt="2023-12-14T11:38:28.292" v="93"/>
          <ac:spMkLst>
            <pc:docMk/>
            <pc:sldMk cId="3884778553" sldId="272"/>
            <ac:spMk id="20" creationId="{F51FD9F3-0A01-9319-85FF-5D485FC5A550}"/>
          </ac:spMkLst>
        </pc:spChg>
        <pc:picChg chg="del mod">
          <ac:chgData name="Leila Ingram-Smith" userId="abf53238-41da-4e01-a2dc-9d152a2d4646" providerId="ADAL" clId="{E98F80B5-3126-4771-AC01-D66B62701239}" dt="2023-12-14T12:09:26.689" v="348" actId="478"/>
          <ac:picMkLst>
            <pc:docMk/>
            <pc:sldMk cId="3884778553" sldId="272"/>
            <ac:picMk id="10" creationId="{B825FBD8-886A-7BCC-0461-20AC34615292}"/>
          </ac:picMkLst>
        </pc:picChg>
        <pc:picChg chg="add del mod">
          <ac:chgData name="Leila Ingram-Smith" userId="abf53238-41da-4e01-a2dc-9d152a2d4646" providerId="ADAL" clId="{E98F80B5-3126-4771-AC01-D66B62701239}" dt="2023-12-14T12:00:29.257" v="272" actId="478"/>
          <ac:picMkLst>
            <pc:docMk/>
            <pc:sldMk cId="3884778553" sldId="272"/>
            <ac:picMk id="15" creationId="{03EA989C-9E9C-B85B-3C56-6FAC389C7E85}"/>
          </ac:picMkLst>
        </pc:picChg>
        <pc:picChg chg="add del mod modCrop">
          <ac:chgData name="Leila Ingram-Smith" userId="abf53238-41da-4e01-a2dc-9d152a2d4646" providerId="ADAL" clId="{E98F80B5-3126-4771-AC01-D66B62701239}" dt="2023-12-14T12:09:54.778" v="357" actId="478"/>
          <ac:picMkLst>
            <pc:docMk/>
            <pc:sldMk cId="3884778553" sldId="272"/>
            <ac:picMk id="21" creationId="{374D0FB3-C80F-14BD-76F2-109F77D90974}"/>
          </ac:picMkLst>
        </pc:picChg>
        <pc:picChg chg="add del mod">
          <ac:chgData name="Leila Ingram-Smith" userId="abf53238-41da-4e01-a2dc-9d152a2d4646" providerId="ADAL" clId="{E98F80B5-3126-4771-AC01-D66B62701239}" dt="2023-12-14T11:59:11.608" v="262" actId="478"/>
          <ac:picMkLst>
            <pc:docMk/>
            <pc:sldMk cId="3884778553" sldId="272"/>
            <ac:picMk id="23" creationId="{4CC7DD4C-9F40-DC11-EB31-3F1CD105FB7B}"/>
          </ac:picMkLst>
        </pc:picChg>
        <pc:picChg chg="add mod">
          <ac:chgData name="Leila Ingram-Smith" userId="abf53238-41da-4e01-a2dc-9d152a2d4646" providerId="ADAL" clId="{E98F80B5-3126-4771-AC01-D66B62701239}" dt="2023-12-14T12:00:17.763" v="270" actId="1076"/>
          <ac:picMkLst>
            <pc:docMk/>
            <pc:sldMk cId="3884778553" sldId="272"/>
            <ac:picMk id="25" creationId="{2A49A795-0C16-2D90-468E-27C9FDB17973}"/>
          </ac:picMkLst>
        </pc:picChg>
        <pc:picChg chg="add del mod">
          <ac:chgData name="Leila Ingram-Smith" userId="abf53238-41da-4e01-a2dc-9d152a2d4646" providerId="ADAL" clId="{E98F80B5-3126-4771-AC01-D66B62701239}" dt="2023-12-14T12:09:16.085" v="336" actId="478"/>
          <ac:picMkLst>
            <pc:docMk/>
            <pc:sldMk cId="3884778553" sldId="272"/>
            <ac:picMk id="27" creationId="{602CBB13-68BD-8E79-98BB-5CB3AD952ABD}"/>
          </ac:picMkLst>
        </pc:picChg>
        <pc:picChg chg="add mod">
          <ac:chgData name="Leila Ingram-Smith" userId="abf53238-41da-4e01-a2dc-9d152a2d4646" providerId="ADAL" clId="{E98F80B5-3126-4771-AC01-D66B62701239}" dt="2023-12-14T12:09:43.420" v="356" actId="1076"/>
          <ac:picMkLst>
            <pc:docMk/>
            <pc:sldMk cId="3884778553" sldId="272"/>
            <ac:picMk id="28" creationId="{F558F838-9D2E-76B8-AE6A-711F12CAF33E}"/>
          </ac:picMkLst>
        </pc:picChg>
        <pc:picChg chg="add mod modCrop">
          <ac:chgData name="Leila Ingram-Smith" userId="abf53238-41da-4e01-a2dc-9d152a2d4646" providerId="ADAL" clId="{E98F80B5-3126-4771-AC01-D66B62701239}" dt="2023-12-14T12:10:48.258" v="374" actId="1076"/>
          <ac:picMkLst>
            <pc:docMk/>
            <pc:sldMk cId="3884778553" sldId="272"/>
            <ac:picMk id="30" creationId="{F55462EE-345D-B9B5-4E51-AFD3D018B42A}"/>
          </ac:picMkLst>
        </pc:picChg>
      </pc:sldChg>
      <pc:sldChg chg="del">
        <pc:chgData name="Leila Ingram-Smith" userId="abf53238-41da-4e01-a2dc-9d152a2d4646" providerId="ADAL" clId="{E98F80B5-3126-4771-AC01-D66B62701239}" dt="2023-12-14T11:30:53.799" v="33" actId="47"/>
        <pc:sldMkLst>
          <pc:docMk/>
          <pc:sldMk cId="509687025" sldId="273"/>
        </pc:sldMkLst>
      </pc:sldChg>
      <pc:sldChg chg="modSp add mod">
        <pc:chgData name="Leila Ingram-Smith" userId="abf53238-41da-4e01-a2dc-9d152a2d4646" providerId="ADAL" clId="{E98F80B5-3126-4771-AC01-D66B62701239}" dt="2023-12-14T11:56:58.228" v="240" actId="1076"/>
        <pc:sldMkLst>
          <pc:docMk/>
          <pc:sldMk cId="680312283" sldId="273"/>
        </pc:sldMkLst>
        <pc:spChg chg="mod">
          <ac:chgData name="Leila Ingram-Smith" userId="abf53238-41da-4e01-a2dc-9d152a2d4646" providerId="ADAL" clId="{E98F80B5-3126-4771-AC01-D66B62701239}" dt="2023-12-14T11:56:51.611" v="237" actId="255"/>
          <ac:spMkLst>
            <pc:docMk/>
            <pc:sldMk cId="680312283" sldId="273"/>
            <ac:spMk id="18" creationId="{0A809312-3312-B251-1FDE-16D0AD1F8CC8}"/>
          </ac:spMkLst>
        </pc:spChg>
        <pc:picChg chg="mod">
          <ac:chgData name="Leila Ingram-Smith" userId="abf53238-41da-4e01-a2dc-9d152a2d4646" providerId="ADAL" clId="{E98F80B5-3126-4771-AC01-D66B62701239}" dt="2023-12-14T11:56:58.228" v="240" actId="1076"/>
          <ac:picMkLst>
            <pc:docMk/>
            <pc:sldMk cId="680312283" sldId="273"/>
            <ac:picMk id="21" creationId="{374D0FB3-C80F-14BD-76F2-109F77D90974}"/>
          </ac:picMkLst>
        </pc:picChg>
      </pc:sldChg>
      <pc:sldChg chg="del">
        <pc:chgData name="Leila Ingram-Smith" userId="abf53238-41da-4e01-a2dc-9d152a2d4646" providerId="ADAL" clId="{E98F80B5-3126-4771-AC01-D66B62701239}" dt="2023-12-14T11:30:53.510" v="32" actId="47"/>
        <pc:sldMkLst>
          <pc:docMk/>
          <pc:sldMk cId="968063713" sldId="274"/>
        </pc:sldMkLst>
      </pc:sldChg>
      <pc:sldChg chg="delSp modSp add mod">
        <pc:chgData name="Leila Ingram-Smith" userId="abf53238-41da-4e01-a2dc-9d152a2d4646" providerId="ADAL" clId="{E98F80B5-3126-4771-AC01-D66B62701239}" dt="2023-12-14T12:12:28.204" v="410" actId="1076"/>
        <pc:sldMkLst>
          <pc:docMk/>
          <pc:sldMk cId="1223998452" sldId="274"/>
        </pc:sldMkLst>
        <pc:spChg chg="mod">
          <ac:chgData name="Leila Ingram-Smith" userId="abf53238-41da-4e01-a2dc-9d152a2d4646" providerId="ADAL" clId="{E98F80B5-3126-4771-AC01-D66B62701239}" dt="2023-12-14T12:11:23.025" v="379" actId="255"/>
          <ac:spMkLst>
            <pc:docMk/>
            <pc:sldMk cId="1223998452" sldId="274"/>
            <ac:spMk id="7" creationId="{9A0AEFE5-3DBF-9131-B567-8823112FEDF7}"/>
          </ac:spMkLst>
        </pc:spChg>
        <pc:spChg chg="mod">
          <ac:chgData name="Leila Ingram-Smith" userId="abf53238-41da-4e01-a2dc-9d152a2d4646" providerId="ADAL" clId="{E98F80B5-3126-4771-AC01-D66B62701239}" dt="2023-12-14T12:12:03.852" v="389" actId="20577"/>
          <ac:spMkLst>
            <pc:docMk/>
            <pc:sldMk cId="1223998452" sldId="274"/>
            <ac:spMk id="13" creationId="{234BF8CE-A60D-ACB9-1163-2B49A1B009B8}"/>
          </ac:spMkLst>
        </pc:spChg>
        <pc:spChg chg="mod">
          <ac:chgData name="Leila Ingram-Smith" userId="abf53238-41da-4e01-a2dc-9d152a2d4646" providerId="ADAL" clId="{E98F80B5-3126-4771-AC01-D66B62701239}" dt="2023-12-14T12:12:28.204" v="410" actId="1076"/>
          <ac:spMkLst>
            <pc:docMk/>
            <pc:sldMk cId="1223998452" sldId="274"/>
            <ac:spMk id="17" creationId="{23B5305D-902E-62CF-B4D2-C7F416A299A9}"/>
          </ac:spMkLst>
        </pc:spChg>
        <pc:spChg chg="mod">
          <ac:chgData name="Leila Ingram-Smith" userId="abf53238-41da-4e01-a2dc-9d152a2d4646" providerId="ADAL" clId="{E98F80B5-3126-4771-AC01-D66B62701239}" dt="2023-12-14T12:12:22.574" v="409" actId="113"/>
          <ac:spMkLst>
            <pc:docMk/>
            <pc:sldMk cId="1223998452" sldId="274"/>
            <ac:spMk id="18" creationId="{0A809312-3312-B251-1FDE-16D0AD1F8CC8}"/>
          </ac:spMkLst>
        </pc:spChg>
        <pc:picChg chg="del">
          <ac:chgData name="Leila Ingram-Smith" userId="abf53238-41da-4e01-a2dc-9d152a2d4646" providerId="ADAL" clId="{E98F80B5-3126-4771-AC01-D66B62701239}" dt="2023-12-14T12:11:15.343" v="376" actId="478"/>
          <ac:picMkLst>
            <pc:docMk/>
            <pc:sldMk cId="1223998452" sldId="274"/>
            <ac:picMk id="25" creationId="{2A49A795-0C16-2D90-468E-27C9FDB17973}"/>
          </ac:picMkLst>
        </pc:picChg>
        <pc:picChg chg="del">
          <ac:chgData name="Leila Ingram-Smith" userId="abf53238-41da-4e01-a2dc-9d152a2d4646" providerId="ADAL" clId="{E98F80B5-3126-4771-AC01-D66B62701239}" dt="2023-12-14T12:12:07.499" v="391" actId="478"/>
          <ac:picMkLst>
            <pc:docMk/>
            <pc:sldMk cId="1223998452" sldId="274"/>
            <ac:picMk id="28" creationId="{F558F838-9D2E-76B8-AE6A-711F12CAF33E}"/>
          </ac:picMkLst>
        </pc:picChg>
        <pc:picChg chg="del">
          <ac:chgData name="Leila Ingram-Smith" userId="abf53238-41da-4e01-a2dc-9d152a2d4646" providerId="ADAL" clId="{E98F80B5-3126-4771-AC01-D66B62701239}" dt="2023-12-14T12:12:10.383" v="392" actId="478"/>
          <ac:picMkLst>
            <pc:docMk/>
            <pc:sldMk cId="1223998452" sldId="274"/>
            <ac:picMk id="30" creationId="{F55462EE-345D-B9B5-4E51-AFD3D018B42A}"/>
          </ac:picMkLst>
        </pc:picChg>
      </pc:sldChg>
      <pc:sldChg chg="delSp add del mod">
        <pc:chgData name="Leila Ingram-Smith" userId="abf53238-41da-4e01-a2dc-9d152a2d4646" providerId="ADAL" clId="{E98F80B5-3126-4771-AC01-D66B62701239}" dt="2023-12-14T12:09:35.636" v="352" actId="47"/>
        <pc:sldMkLst>
          <pc:docMk/>
          <pc:sldMk cId="1433004572" sldId="274"/>
        </pc:sldMkLst>
        <pc:picChg chg="del">
          <ac:chgData name="Leila Ingram-Smith" userId="abf53238-41da-4e01-a2dc-9d152a2d4646" providerId="ADAL" clId="{E98F80B5-3126-4771-AC01-D66B62701239}" dt="2023-12-14T12:09:33.222" v="351" actId="478"/>
          <ac:picMkLst>
            <pc:docMk/>
            <pc:sldMk cId="1433004572" sldId="274"/>
            <ac:picMk id="10" creationId="{B825FBD8-886A-7BCC-0461-20AC34615292}"/>
          </ac:picMkLst>
        </pc:picChg>
      </pc:sldChg>
      <pc:sldChg chg="add del">
        <pc:chgData name="Leila Ingram-Smith" userId="abf53238-41da-4e01-a2dc-9d152a2d4646" providerId="ADAL" clId="{E98F80B5-3126-4771-AC01-D66B62701239}" dt="2023-12-14T12:09:22.463" v="347"/>
        <pc:sldMkLst>
          <pc:docMk/>
          <pc:sldMk cId="2810352394" sldId="274"/>
        </pc:sldMkLst>
      </pc:sldChg>
      <pc:sldChg chg="addSp delSp modSp add mod">
        <pc:chgData name="Leila Ingram-Smith" userId="abf53238-41da-4e01-a2dc-9d152a2d4646" providerId="ADAL" clId="{E98F80B5-3126-4771-AC01-D66B62701239}" dt="2023-12-14T14:12:36.455" v="485" actId="1076"/>
        <pc:sldMkLst>
          <pc:docMk/>
          <pc:sldMk cId="917226442" sldId="275"/>
        </pc:sldMkLst>
        <pc:spChg chg="del">
          <ac:chgData name="Leila Ingram-Smith" userId="abf53238-41da-4e01-a2dc-9d152a2d4646" providerId="ADAL" clId="{E98F80B5-3126-4771-AC01-D66B62701239}" dt="2023-12-14T14:09:22.650" v="469" actId="478"/>
          <ac:spMkLst>
            <pc:docMk/>
            <pc:sldMk cId="917226442" sldId="275"/>
            <ac:spMk id="5" creationId="{FA96F9E5-8D36-A8A5-C360-ABB1898E278E}"/>
          </ac:spMkLst>
        </pc:spChg>
        <pc:spChg chg="add mod">
          <ac:chgData name="Leila Ingram-Smith" userId="abf53238-41da-4e01-a2dc-9d152a2d4646" providerId="ADAL" clId="{E98F80B5-3126-4771-AC01-D66B62701239}" dt="2023-12-14T14:12:36.455" v="485" actId="1076"/>
          <ac:spMkLst>
            <pc:docMk/>
            <pc:sldMk cId="917226442" sldId="275"/>
            <ac:spMk id="7" creationId="{690BA039-DAA9-1C19-209C-BB485800116A}"/>
          </ac:spMkLst>
        </pc:spChg>
      </pc:sldChg>
      <pc:sldChg chg="add del">
        <pc:chgData name="Leila Ingram-Smith" userId="abf53238-41da-4e01-a2dc-9d152a2d4646" providerId="ADAL" clId="{E98F80B5-3126-4771-AC01-D66B62701239}" dt="2023-12-14T12:09:22.463" v="347"/>
        <pc:sldMkLst>
          <pc:docMk/>
          <pc:sldMk cId="2083611851" sldId="275"/>
        </pc:sldMkLst>
      </pc:sldChg>
      <pc:sldChg chg="del">
        <pc:chgData name="Leila Ingram-Smith" userId="abf53238-41da-4e01-a2dc-9d152a2d4646" providerId="ADAL" clId="{E98F80B5-3126-4771-AC01-D66B62701239}" dt="2023-12-14T11:30:53.978" v="34" actId="47"/>
        <pc:sldMkLst>
          <pc:docMk/>
          <pc:sldMk cId="2680441079" sldId="275"/>
        </pc:sldMkLst>
      </pc:sldChg>
      <pc:sldChg chg="del">
        <pc:chgData name="Leila Ingram-Smith" userId="abf53238-41da-4e01-a2dc-9d152a2d4646" providerId="ADAL" clId="{E98F80B5-3126-4771-AC01-D66B62701239}" dt="2023-12-14T11:30:54.201" v="35" actId="47"/>
        <pc:sldMkLst>
          <pc:docMk/>
          <pc:sldMk cId="888459858" sldId="276"/>
        </pc:sldMkLst>
      </pc:sldChg>
      <pc:sldChg chg="modSp add mod">
        <pc:chgData name="Leila Ingram-Smith" userId="abf53238-41da-4e01-a2dc-9d152a2d4646" providerId="ADAL" clId="{E98F80B5-3126-4771-AC01-D66B62701239}" dt="2023-12-14T14:17:05.083" v="544" actId="948"/>
        <pc:sldMkLst>
          <pc:docMk/>
          <pc:sldMk cId="1499337162" sldId="276"/>
        </pc:sldMkLst>
        <pc:spChg chg="mod">
          <ac:chgData name="Leila Ingram-Smith" userId="abf53238-41da-4e01-a2dc-9d152a2d4646" providerId="ADAL" clId="{E98F80B5-3126-4771-AC01-D66B62701239}" dt="2023-12-14T14:16:28.376" v="536" actId="20577"/>
          <ac:spMkLst>
            <pc:docMk/>
            <pc:sldMk cId="1499337162" sldId="276"/>
            <ac:spMk id="3" creationId="{B0FDE198-D989-CC4E-9D67-8414EA297C2A}"/>
          </ac:spMkLst>
        </pc:spChg>
        <pc:spChg chg="mod">
          <ac:chgData name="Leila Ingram-Smith" userId="abf53238-41da-4e01-a2dc-9d152a2d4646" providerId="ADAL" clId="{E98F80B5-3126-4771-AC01-D66B62701239}" dt="2023-12-14T14:16:43.294" v="539" actId="255"/>
          <ac:spMkLst>
            <pc:docMk/>
            <pc:sldMk cId="1499337162" sldId="276"/>
            <ac:spMk id="22" creationId="{DCADF510-8CFF-BEDA-98C7-AAE125765A82}"/>
          </ac:spMkLst>
        </pc:spChg>
        <pc:spChg chg="mod">
          <ac:chgData name="Leila Ingram-Smith" userId="abf53238-41da-4e01-a2dc-9d152a2d4646" providerId="ADAL" clId="{E98F80B5-3126-4771-AC01-D66B62701239}" dt="2023-12-14T14:17:05.083" v="544" actId="948"/>
          <ac:spMkLst>
            <pc:docMk/>
            <pc:sldMk cId="1499337162" sldId="276"/>
            <ac:spMk id="23" creationId="{5356ED5B-34B2-601E-8F6A-6C3A1612E59E}"/>
          </ac:spMkLst>
        </pc:spChg>
      </pc:sldChg>
      <pc:sldChg chg="del">
        <pc:chgData name="Leila Ingram-Smith" userId="abf53238-41da-4e01-a2dc-9d152a2d4646" providerId="ADAL" clId="{E98F80B5-3126-4771-AC01-D66B62701239}" dt="2023-12-14T11:30:54.399" v="36" actId="47"/>
        <pc:sldMkLst>
          <pc:docMk/>
          <pc:sldMk cId="2326249768" sldId="277"/>
        </pc:sldMkLst>
      </pc:sldChg>
      <pc:sldChg chg="modSp add mod replId">
        <pc:chgData name="Leila Ingram-Smith" userId="abf53238-41da-4e01-a2dc-9d152a2d4646" providerId="ADAL" clId="{E98F80B5-3126-4771-AC01-D66B62701239}" dt="2023-12-14T14:19:03.362" v="570" actId="207"/>
        <pc:sldMkLst>
          <pc:docMk/>
          <pc:sldMk cId="3257608103" sldId="277"/>
        </pc:sldMkLst>
        <pc:spChg chg="mod">
          <ac:chgData name="Leila Ingram-Smith" userId="abf53238-41da-4e01-a2dc-9d152a2d4646" providerId="ADAL" clId="{E98F80B5-3126-4771-AC01-D66B62701239}" dt="2023-12-14T14:19:03.362" v="570" actId="207"/>
          <ac:spMkLst>
            <pc:docMk/>
            <pc:sldMk cId="3257608103" sldId="277"/>
            <ac:spMk id="5" creationId="{FA96F9E5-8D36-A8A5-C360-ABB1898E278E}"/>
          </ac:spMkLst>
        </pc:spChg>
      </pc:sldChg>
      <pc:sldChg chg="modSp add mod replId">
        <pc:chgData name="Leila Ingram-Smith" userId="abf53238-41da-4e01-a2dc-9d152a2d4646" providerId="ADAL" clId="{E98F80B5-3126-4771-AC01-D66B62701239}" dt="2023-12-14T14:19:45.840" v="581" actId="20577"/>
        <pc:sldMkLst>
          <pc:docMk/>
          <pc:sldMk cId="1089425358" sldId="278"/>
        </pc:sldMkLst>
        <pc:spChg chg="mod">
          <ac:chgData name="Leila Ingram-Smith" userId="abf53238-41da-4e01-a2dc-9d152a2d4646" providerId="ADAL" clId="{E98F80B5-3126-4771-AC01-D66B62701239}" dt="2023-12-14T14:19:45.840" v="581" actId="20577"/>
          <ac:spMkLst>
            <pc:docMk/>
            <pc:sldMk cId="1089425358" sldId="278"/>
            <ac:spMk id="7" creationId="{690BA039-DAA9-1C19-209C-BB485800116A}"/>
          </ac:spMkLst>
        </pc:spChg>
      </pc:sldChg>
      <pc:sldChg chg="del">
        <pc:chgData name="Leila Ingram-Smith" userId="abf53238-41da-4e01-a2dc-9d152a2d4646" providerId="ADAL" clId="{E98F80B5-3126-4771-AC01-D66B62701239}" dt="2023-12-14T11:30:54.588" v="37" actId="47"/>
        <pc:sldMkLst>
          <pc:docMk/>
          <pc:sldMk cId="2926693456" sldId="278"/>
        </pc:sldMkLst>
      </pc:sldChg>
      <pc:sldChg chg="del">
        <pc:chgData name="Leila Ingram-Smith" userId="abf53238-41da-4e01-a2dc-9d152a2d4646" providerId="ADAL" clId="{E98F80B5-3126-4771-AC01-D66B62701239}" dt="2023-12-14T11:30:54.842" v="38" actId="47"/>
        <pc:sldMkLst>
          <pc:docMk/>
          <pc:sldMk cId="3662880733" sldId="279"/>
        </pc:sldMkLst>
      </pc:sldChg>
      <pc:sldChg chg="modSp add mod replId">
        <pc:chgData name="Leila Ingram-Smith" userId="abf53238-41da-4e01-a2dc-9d152a2d4646" providerId="ADAL" clId="{E98F80B5-3126-4771-AC01-D66B62701239}" dt="2023-12-14T14:20:12.916" v="588" actId="255"/>
        <pc:sldMkLst>
          <pc:docMk/>
          <pc:sldMk cId="4005759646" sldId="279"/>
        </pc:sldMkLst>
        <pc:spChg chg="mod">
          <ac:chgData name="Leila Ingram-Smith" userId="abf53238-41da-4e01-a2dc-9d152a2d4646" providerId="ADAL" clId="{E98F80B5-3126-4771-AC01-D66B62701239}" dt="2023-12-14T14:19:59.341" v="584" actId="255"/>
          <ac:spMkLst>
            <pc:docMk/>
            <pc:sldMk cId="4005759646" sldId="279"/>
            <ac:spMk id="5" creationId="{FA96F9E5-8D36-A8A5-C360-ABB1898E278E}"/>
          </ac:spMkLst>
        </pc:spChg>
        <pc:spChg chg="mod">
          <ac:chgData name="Leila Ingram-Smith" userId="abf53238-41da-4e01-a2dc-9d152a2d4646" providerId="ADAL" clId="{E98F80B5-3126-4771-AC01-D66B62701239}" dt="2023-12-14T14:20:12.916" v="588" actId="255"/>
          <ac:spMkLst>
            <pc:docMk/>
            <pc:sldMk cId="4005759646" sldId="279"/>
            <ac:spMk id="14" creationId="{B036C391-CB78-EFA1-EC78-0FCA8E1CD3A6}"/>
          </ac:spMkLst>
        </pc:spChg>
      </pc:sldChg>
      <pc:sldChg chg="modSp add mod">
        <pc:chgData name="Leila Ingram-Smith" userId="abf53238-41da-4e01-a2dc-9d152a2d4646" providerId="ADAL" clId="{E98F80B5-3126-4771-AC01-D66B62701239}" dt="2023-12-14T14:21:37.817" v="609" actId="207"/>
        <pc:sldMkLst>
          <pc:docMk/>
          <pc:sldMk cId="743627797" sldId="280"/>
        </pc:sldMkLst>
        <pc:spChg chg="mod">
          <ac:chgData name="Leila Ingram-Smith" userId="abf53238-41da-4e01-a2dc-9d152a2d4646" providerId="ADAL" clId="{E98F80B5-3126-4771-AC01-D66B62701239}" dt="2023-12-14T14:20:46.089" v="596" actId="207"/>
          <ac:spMkLst>
            <pc:docMk/>
            <pc:sldMk cId="743627797" sldId="280"/>
            <ac:spMk id="3" creationId="{B0FDE198-D989-CC4E-9D67-8414EA297C2A}"/>
          </ac:spMkLst>
        </pc:spChg>
        <pc:spChg chg="mod">
          <ac:chgData name="Leila Ingram-Smith" userId="abf53238-41da-4e01-a2dc-9d152a2d4646" providerId="ADAL" clId="{E98F80B5-3126-4771-AC01-D66B62701239}" dt="2023-12-14T14:21:14.685" v="603" actId="255"/>
          <ac:spMkLst>
            <pc:docMk/>
            <pc:sldMk cId="743627797" sldId="280"/>
            <ac:spMk id="22" creationId="{DCADF510-8CFF-BEDA-98C7-AAE125765A82}"/>
          </ac:spMkLst>
        </pc:spChg>
        <pc:spChg chg="mod">
          <ac:chgData name="Leila Ingram-Smith" userId="abf53238-41da-4e01-a2dc-9d152a2d4646" providerId="ADAL" clId="{E98F80B5-3126-4771-AC01-D66B62701239}" dt="2023-12-14T14:21:37.817" v="609" actId="207"/>
          <ac:spMkLst>
            <pc:docMk/>
            <pc:sldMk cId="743627797" sldId="280"/>
            <ac:spMk id="23" creationId="{5356ED5B-34B2-601E-8F6A-6C3A1612E59E}"/>
          </ac:spMkLst>
        </pc:spChg>
      </pc:sldChg>
      <pc:sldChg chg="del">
        <pc:chgData name="Leila Ingram-Smith" userId="abf53238-41da-4e01-a2dc-9d152a2d4646" providerId="ADAL" clId="{E98F80B5-3126-4771-AC01-D66B62701239}" dt="2023-12-14T11:30:55.057" v="39" actId="47"/>
        <pc:sldMkLst>
          <pc:docMk/>
          <pc:sldMk cId="2586719860" sldId="280"/>
        </pc:sldMkLst>
      </pc:sldChg>
      <pc:sldChg chg="modSp add mod replId">
        <pc:chgData name="Leila Ingram-Smith" userId="abf53238-41da-4e01-a2dc-9d152a2d4646" providerId="ADAL" clId="{E98F80B5-3126-4771-AC01-D66B62701239}" dt="2023-12-14T14:22:11.995" v="619" actId="207"/>
        <pc:sldMkLst>
          <pc:docMk/>
          <pc:sldMk cId="176441345" sldId="281"/>
        </pc:sldMkLst>
        <pc:spChg chg="mod">
          <ac:chgData name="Leila Ingram-Smith" userId="abf53238-41da-4e01-a2dc-9d152a2d4646" providerId="ADAL" clId="{E98F80B5-3126-4771-AC01-D66B62701239}" dt="2023-12-14T14:20:53.835" v="597"/>
          <ac:spMkLst>
            <pc:docMk/>
            <pc:sldMk cId="176441345" sldId="281"/>
            <ac:spMk id="3" creationId="{B0FDE198-D989-CC4E-9D67-8414EA297C2A}"/>
          </ac:spMkLst>
        </pc:spChg>
        <pc:spChg chg="mod">
          <ac:chgData name="Leila Ingram-Smith" userId="abf53238-41da-4e01-a2dc-9d152a2d4646" providerId="ADAL" clId="{E98F80B5-3126-4771-AC01-D66B62701239}" dt="2023-12-14T14:22:11.995" v="619" actId="207"/>
          <ac:spMkLst>
            <pc:docMk/>
            <pc:sldMk cId="176441345" sldId="281"/>
            <ac:spMk id="5" creationId="{FA96F9E5-8D36-A8A5-C360-ABB1898E278E}"/>
          </ac:spMkLst>
        </pc:spChg>
      </pc:sldChg>
      <pc:sldChg chg="modSp add del mod replId">
        <pc:chgData name="Leila Ingram-Smith" userId="abf53238-41da-4e01-a2dc-9d152a2d4646" providerId="ADAL" clId="{E98F80B5-3126-4771-AC01-D66B62701239}" dt="2023-12-14T14:21:02.623" v="600" actId="47"/>
        <pc:sldMkLst>
          <pc:docMk/>
          <pc:sldMk cId="1272420028" sldId="282"/>
        </pc:sldMkLst>
        <pc:spChg chg="mod">
          <ac:chgData name="Leila Ingram-Smith" userId="abf53238-41da-4e01-a2dc-9d152a2d4646" providerId="ADAL" clId="{E98F80B5-3126-4771-AC01-D66B62701239}" dt="2023-12-14T14:20:56.306" v="598"/>
          <ac:spMkLst>
            <pc:docMk/>
            <pc:sldMk cId="1272420028" sldId="282"/>
            <ac:spMk id="3" creationId="{B0FDE198-D989-CC4E-9D67-8414EA297C2A}"/>
          </ac:spMkLst>
        </pc:spChg>
      </pc:sldChg>
      <pc:sldChg chg="del">
        <pc:chgData name="Leila Ingram-Smith" userId="abf53238-41da-4e01-a2dc-9d152a2d4646" providerId="ADAL" clId="{E98F80B5-3126-4771-AC01-D66B62701239}" dt="2023-12-14T11:30:55.264" v="40" actId="47"/>
        <pc:sldMkLst>
          <pc:docMk/>
          <pc:sldMk cId="1916035899" sldId="282"/>
        </pc:sldMkLst>
      </pc:sldChg>
      <pc:sldChg chg="del">
        <pc:chgData name="Leila Ingram-Smith" userId="abf53238-41da-4e01-a2dc-9d152a2d4646" providerId="ADAL" clId="{E98F80B5-3126-4771-AC01-D66B62701239}" dt="2023-12-14T11:30:55.484" v="41" actId="47"/>
        <pc:sldMkLst>
          <pc:docMk/>
          <pc:sldMk cId="920195257" sldId="283"/>
        </pc:sldMkLst>
      </pc:sldChg>
      <pc:sldChg chg="modSp add mod replId">
        <pc:chgData name="Leila Ingram-Smith" userId="abf53238-41da-4e01-a2dc-9d152a2d4646" providerId="ADAL" clId="{E98F80B5-3126-4771-AC01-D66B62701239}" dt="2023-12-14T14:23:20.998" v="639" actId="255"/>
        <pc:sldMkLst>
          <pc:docMk/>
          <pc:sldMk cId="2106678707" sldId="283"/>
        </pc:sldMkLst>
        <pc:spChg chg="mod">
          <ac:chgData name="Leila Ingram-Smith" userId="abf53238-41da-4e01-a2dc-9d152a2d4646" providerId="ADAL" clId="{E98F80B5-3126-4771-AC01-D66B62701239}" dt="2023-12-14T14:20:58.704" v="599"/>
          <ac:spMkLst>
            <pc:docMk/>
            <pc:sldMk cId="2106678707" sldId="283"/>
            <ac:spMk id="3" creationId="{B0FDE198-D989-CC4E-9D67-8414EA297C2A}"/>
          </ac:spMkLst>
        </pc:spChg>
        <pc:spChg chg="mod">
          <ac:chgData name="Leila Ingram-Smith" userId="abf53238-41da-4e01-a2dc-9d152a2d4646" providerId="ADAL" clId="{E98F80B5-3126-4771-AC01-D66B62701239}" dt="2023-12-14T14:23:20.998" v="639" actId="255"/>
          <ac:spMkLst>
            <pc:docMk/>
            <pc:sldMk cId="2106678707" sldId="283"/>
            <ac:spMk id="5" creationId="{FA96F9E5-8D36-A8A5-C360-ABB1898E278E}"/>
          </ac:spMkLst>
        </pc:spChg>
      </pc:sldChg>
      <pc:sldChg chg="modSp add mod">
        <pc:chgData name="Leila Ingram-Smith" userId="abf53238-41da-4e01-a2dc-9d152a2d4646" providerId="ADAL" clId="{E98F80B5-3126-4771-AC01-D66B62701239}" dt="2023-12-14T14:23:04.601" v="636" actId="20577"/>
        <pc:sldMkLst>
          <pc:docMk/>
          <pc:sldMk cId="1688474782" sldId="284"/>
        </pc:sldMkLst>
        <pc:spChg chg="mod">
          <ac:chgData name="Leila Ingram-Smith" userId="abf53238-41da-4e01-a2dc-9d152a2d4646" providerId="ADAL" clId="{E98F80B5-3126-4771-AC01-D66B62701239}" dt="2023-12-14T14:23:04.601" v="636" actId="20577"/>
          <ac:spMkLst>
            <pc:docMk/>
            <pc:sldMk cId="1688474782" sldId="284"/>
            <ac:spMk id="5" creationId="{FA96F9E5-8D36-A8A5-C360-ABB1898E278E}"/>
          </ac:spMkLst>
        </pc:spChg>
      </pc:sldChg>
      <pc:sldChg chg="del">
        <pc:chgData name="Leila Ingram-Smith" userId="abf53238-41da-4e01-a2dc-9d152a2d4646" providerId="ADAL" clId="{E98F80B5-3126-4771-AC01-D66B62701239}" dt="2023-12-14T11:30:55.829" v="42" actId="47"/>
        <pc:sldMkLst>
          <pc:docMk/>
          <pc:sldMk cId="2093813427" sldId="284"/>
        </pc:sldMkLst>
      </pc:sldChg>
      <pc:sldChg chg="del">
        <pc:chgData name="Leila Ingram-Smith" userId="abf53238-41da-4e01-a2dc-9d152a2d4646" providerId="ADAL" clId="{E98F80B5-3126-4771-AC01-D66B62701239}" dt="2023-12-14T11:30:56.187" v="43" actId="47"/>
        <pc:sldMkLst>
          <pc:docMk/>
          <pc:sldMk cId="578110098" sldId="285"/>
        </pc:sldMkLst>
      </pc:sldChg>
      <pc:sldChg chg="modSp add mod">
        <pc:chgData name="Leila Ingram-Smith" userId="abf53238-41da-4e01-a2dc-9d152a2d4646" providerId="ADAL" clId="{E98F80B5-3126-4771-AC01-D66B62701239}" dt="2023-12-14T14:24:45.595" v="657" actId="948"/>
        <pc:sldMkLst>
          <pc:docMk/>
          <pc:sldMk cId="3989405461" sldId="285"/>
        </pc:sldMkLst>
        <pc:spChg chg="mod">
          <ac:chgData name="Leila Ingram-Smith" userId="abf53238-41da-4e01-a2dc-9d152a2d4646" providerId="ADAL" clId="{E98F80B5-3126-4771-AC01-D66B62701239}" dt="2023-12-14T14:23:54.268" v="646" actId="207"/>
          <ac:spMkLst>
            <pc:docMk/>
            <pc:sldMk cId="3989405461" sldId="285"/>
            <ac:spMk id="3" creationId="{B0FDE198-D989-CC4E-9D67-8414EA297C2A}"/>
          </ac:spMkLst>
        </pc:spChg>
        <pc:spChg chg="mod">
          <ac:chgData name="Leila Ingram-Smith" userId="abf53238-41da-4e01-a2dc-9d152a2d4646" providerId="ADAL" clId="{E98F80B5-3126-4771-AC01-D66B62701239}" dt="2023-12-14T14:24:16.190" v="652" actId="255"/>
          <ac:spMkLst>
            <pc:docMk/>
            <pc:sldMk cId="3989405461" sldId="285"/>
            <ac:spMk id="22" creationId="{DCADF510-8CFF-BEDA-98C7-AAE125765A82}"/>
          </ac:spMkLst>
        </pc:spChg>
        <pc:spChg chg="mod">
          <ac:chgData name="Leila Ingram-Smith" userId="abf53238-41da-4e01-a2dc-9d152a2d4646" providerId="ADAL" clId="{E98F80B5-3126-4771-AC01-D66B62701239}" dt="2023-12-14T14:24:45.595" v="657" actId="948"/>
          <ac:spMkLst>
            <pc:docMk/>
            <pc:sldMk cId="3989405461" sldId="285"/>
            <ac:spMk id="23" creationId="{5356ED5B-34B2-601E-8F6A-6C3A1612E59E}"/>
          </ac:spMkLst>
        </pc:spChg>
      </pc:sldChg>
      <pc:sldChg chg="modSp add mod replId">
        <pc:chgData name="Leila Ingram-Smith" userId="abf53238-41da-4e01-a2dc-9d152a2d4646" providerId="ADAL" clId="{E98F80B5-3126-4771-AC01-D66B62701239}" dt="2023-12-14T14:26:59.649" v="689" actId="14100"/>
        <pc:sldMkLst>
          <pc:docMk/>
          <pc:sldMk cId="1232597811" sldId="286"/>
        </pc:sldMkLst>
        <pc:spChg chg="mod">
          <ac:chgData name="Leila Ingram-Smith" userId="abf53238-41da-4e01-a2dc-9d152a2d4646" providerId="ADAL" clId="{E98F80B5-3126-4771-AC01-D66B62701239}" dt="2023-12-14T14:23:59.165" v="647"/>
          <ac:spMkLst>
            <pc:docMk/>
            <pc:sldMk cId="1232597811" sldId="286"/>
            <ac:spMk id="3" creationId="{B0FDE198-D989-CC4E-9D67-8414EA297C2A}"/>
          </ac:spMkLst>
        </pc:spChg>
        <pc:spChg chg="mod">
          <ac:chgData name="Leila Ingram-Smith" userId="abf53238-41da-4e01-a2dc-9d152a2d4646" providerId="ADAL" clId="{E98F80B5-3126-4771-AC01-D66B62701239}" dt="2023-12-14T14:26:59.649" v="689" actId="14100"/>
          <ac:spMkLst>
            <pc:docMk/>
            <pc:sldMk cId="1232597811" sldId="286"/>
            <ac:spMk id="5" creationId="{FA96F9E5-8D36-A8A5-C360-ABB1898E278E}"/>
          </ac:spMkLst>
        </pc:spChg>
      </pc:sldChg>
      <pc:sldChg chg="del">
        <pc:chgData name="Leila Ingram-Smith" userId="abf53238-41da-4e01-a2dc-9d152a2d4646" providerId="ADAL" clId="{E98F80B5-3126-4771-AC01-D66B62701239}" dt="2023-12-14T11:30:56.889" v="45" actId="47"/>
        <pc:sldMkLst>
          <pc:docMk/>
          <pc:sldMk cId="3802678016" sldId="287"/>
        </pc:sldMkLst>
      </pc:sldChg>
      <pc:sldChg chg="add del replId">
        <pc:chgData name="Leila Ingram-Smith" userId="abf53238-41da-4e01-a2dc-9d152a2d4646" providerId="ADAL" clId="{E98F80B5-3126-4771-AC01-D66B62701239}" dt="2023-12-14T14:24:00.703" v="648" actId="47"/>
        <pc:sldMkLst>
          <pc:docMk/>
          <pc:sldMk cId="4051460094" sldId="287"/>
        </pc:sldMkLst>
      </pc:sldChg>
      <pc:sldChg chg="del">
        <pc:chgData name="Leila Ingram-Smith" userId="abf53238-41da-4e01-a2dc-9d152a2d4646" providerId="ADAL" clId="{E98F80B5-3126-4771-AC01-D66B62701239}" dt="2023-12-14T11:30:56.664" v="44" actId="47"/>
        <pc:sldMkLst>
          <pc:docMk/>
          <pc:sldMk cId="770162766" sldId="288"/>
        </pc:sldMkLst>
      </pc:sldChg>
      <pc:sldChg chg="modSp add mod replId">
        <pc:chgData name="Leila Ingram-Smith" userId="abf53238-41da-4e01-a2dc-9d152a2d4646" providerId="ADAL" clId="{E98F80B5-3126-4771-AC01-D66B62701239}" dt="2023-12-14T14:28:42.763" v="710" actId="255"/>
        <pc:sldMkLst>
          <pc:docMk/>
          <pc:sldMk cId="1795835607" sldId="288"/>
        </pc:sldMkLst>
        <pc:spChg chg="mod">
          <ac:chgData name="Leila Ingram-Smith" userId="abf53238-41da-4e01-a2dc-9d152a2d4646" providerId="ADAL" clId="{E98F80B5-3126-4771-AC01-D66B62701239}" dt="2023-12-14T14:24:03.104" v="649"/>
          <ac:spMkLst>
            <pc:docMk/>
            <pc:sldMk cId="1795835607" sldId="288"/>
            <ac:spMk id="3" creationId="{B0FDE198-D989-CC4E-9D67-8414EA297C2A}"/>
          </ac:spMkLst>
        </pc:spChg>
        <pc:spChg chg="mod">
          <ac:chgData name="Leila Ingram-Smith" userId="abf53238-41da-4e01-a2dc-9d152a2d4646" providerId="ADAL" clId="{E98F80B5-3126-4771-AC01-D66B62701239}" dt="2023-12-14T14:28:25.367" v="707" actId="2710"/>
          <ac:spMkLst>
            <pc:docMk/>
            <pc:sldMk cId="1795835607" sldId="288"/>
            <ac:spMk id="5" creationId="{FA96F9E5-8D36-A8A5-C360-ABB1898E278E}"/>
          </ac:spMkLst>
        </pc:spChg>
        <pc:spChg chg="mod">
          <ac:chgData name="Leila Ingram-Smith" userId="abf53238-41da-4e01-a2dc-9d152a2d4646" providerId="ADAL" clId="{E98F80B5-3126-4771-AC01-D66B62701239}" dt="2023-12-14T14:28:42.763" v="710" actId="255"/>
          <ac:spMkLst>
            <pc:docMk/>
            <pc:sldMk cId="1795835607" sldId="288"/>
            <ac:spMk id="14" creationId="{B036C391-CB78-EFA1-EC78-0FCA8E1CD3A6}"/>
          </ac:spMkLst>
        </pc:spChg>
      </pc:sldChg>
      <pc:sldChg chg="modSp add mod">
        <pc:chgData name="Leila Ingram-Smith" userId="abf53238-41da-4e01-a2dc-9d152a2d4646" providerId="ADAL" clId="{E98F80B5-3126-4771-AC01-D66B62701239}" dt="2023-12-14T14:26:50.508" v="688" actId="14100"/>
        <pc:sldMkLst>
          <pc:docMk/>
          <pc:sldMk cId="829043181" sldId="289"/>
        </pc:sldMkLst>
        <pc:spChg chg="mod">
          <ac:chgData name="Leila Ingram-Smith" userId="abf53238-41da-4e01-a2dc-9d152a2d4646" providerId="ADAL" clId="{E98F80B5-3126-4771-AC01-D66B62701239}" dt="2023-12-14T14:26:50.508" v="688" actId="14100"/>
          <ac:spMkLst>
            <pc:docMk/>
            <pc:sldMk cId="829043181" sldId="289"/>
            <ac:spMk id="5" creationId="{FA96F9E5-8D36-A8A5-C360-ABB1898E278E}"/>
          </ac:spMkLst>
        </pc:spChg>
      </pc:sldChg>
      <pc:sldChg chg="modSp add mod">
        <pc:chgData name="Leila Ingram-Smith" userId="abf53238-41da-4e01-a2dc-9d152a2d4646" providerId="ADAL" clId="{E98F80B5-3126-4771-AC01-D66B62701239}" dt="2023-12-14T14:27:36.176" v="699" actId="20577"/>
        <pc:sldMkLst>
          <pc:docMk/>
          <pc:sldMk cId="3224010017" sldId="290"/>
        </pc:sldMkLst>
        <pc:spChg chg="mod">
          <ac:chgData name="Leila Ingram-Smith" userId="abf53238-41da-4e01-a2dc-9d152a2d4646" providerId="ADAL" clId="{E98F80B5-3126-4771-AC01-D66B62701239}" dt="2023-12-14T14:27:36.176" v="699" actId="20577"/>
          <ac:spMkLst>
            <pc:docMk/>
            <pc:sldMk cId="3224010017" sldId="290"/>
            <ac:spMk id="5" creationId="{FA96F9E5-8D36-A8A5-C360-ABB1898E278E}"/>
          </ac:spMkLst>
        </pc:spChg>
      </pc:sldChg>
      <pc:sldChg chg="modSp add mod">
        <pc:chgData name="Leila Ingram-Smith" userId="abf53238-41da-4e01-a2dc-9d152a2d4646" providerId="ADAL" clId="{E98F80B5-3126-4771-AC01-D66B62701239}" dt="2023-12-14T14:30:17.029" v="733" actId="207"/>
        <pc:sldMkLst>
          <pc:docMk/>
          <pc:sldMk cId="3076616829" sldId="291"/>
        </pc:sldMkLst>
        <pc:spChg chg="mod">
          <ac:chgData name="Leila Ingram-Smith" userId="abf53238-41da-4e01-a2dc-9d152a2d4646" providerId="ADAL" clId="{E98F80B5-3126-4771-AC01-D66B62701239}" dt="2023-12-14T14:29:17.974" v="720" actId="207"/>
          <ac:spMkLst>
            <pc:docMk/>
            <pc:sldMk cId="3076616829" sldId="291"/>
            <ac:spMk id="3" creationId="{B0FDE198-D989-CC4E-9D67-8414EA297C2A}"/>
          </ac:spMkLst>
        </pc:spChg>
        <pc:spChg chg="mod">
          <ac:chgData name="Leila Ingram-Smith" userId="abf53238-41da-4e01-a2dc-9d152a2d4646" providerId="ADAL" clId="{E98F80B5-3126-4771-AC01-D66B62701239}" dt="2023-12-14T14:29:50.515" v="726" actId="20577"/>
          <ac:spMkLst>
            <pc:docMk/>
            <pc:sldMk cId="3076616829" sldId="291"/>
            <ac:spMk id="22" creationId="{DCADF510-8CFF-BEDA-98C7-AAE125765A82}"/>
          </ac:spMkLst>
        </pc:spChg>
        <pc:spChg chg="mod">
          <ac:chgData name="Leila Ingram-Smith" userId="abf53238-41da-4e01-a2dc-9d152a2d4646" providerId="ADAL" clId="{E98F80B5-3126-4771-AC01-D66B62701239}" dt="2023-12-14T14:30:17.029" v="733" actId="207"/>
          <ac:spMkLst>
            <pc:docMk/>
            <pc:sldMk cId="3076616829" sldId="291"/>
            <ac:spMk id="23" creationId="{5356ED5B-34B2-601E-8F6A-6C3A1612E59E}"/>
          </ac:spMkLst>
        </pc:spChg>
      </pc:sldChg>
      <pc:sldChg chg="modSp add mod replId">
        <pc:chgData name="Leila Ingram-Smith" userId="abf53238-41da-4e01-a2dc-9d152a2d4646" providerId="ADAL" clId="{E98F80B5-3126-4771-AC01-D66B62701239}" dt="2023-12-14T14:30:44.255" v="739" actId="207"/>
        <pc:sldMkLst>
          <pc:docMk/>
          <pc:sldMk cId="2639901701" sldId="292"/>
        </pc:sldMkLst>
        <pc:spChg chg="mod">
          <ac:chgData name="Leila Ingram-Smith" userId="abf53238-41da-4e01-a2dc-9d152a2d4646" providerId="ADAL" clId="{E98F80B5-3126-4771-AC01-D66B62701239}" dt="2023-12-14T14:29:24.901" v="721"/>
          <ac:spMkLst>
            <pc:docMk/>
            <pc:sldMk cId="2639901701" sldId="292"/>
            <ac:spMk id="3" creationId="{B0FDE198-D989-CC4E-9D67-8414EA297C2A}"/>
          </ac:spMkLst>
        </pc:spChg>
        <pc:spChg chg="mod">
          <ac:chgData name="Leila Ingram-Smith" userId="abf53238-41da-4e01-a2dc-9d152a2d4646" providerId="ADAL" clId="{E98F80B5-3126-4771-AC01-D66B62701239}" dt="2023-12-14T14:30:44.255" v="739" actId="207"/>
          <ac:spMkLst>
            <pc:docMk/>
            <pc:sldMk cId="2639901701" sldId="292"/>
            <ac:spMk id="5" creationId="{FA96F9E5-8D36-A8A5-C360-ABB1898E278E}"/>
          </ac:spMkLst>
        </pc:spChg>
      </pc:sldChg>
      <pc:sldChg chg="add del replId">
        <pc:chgData name="Leila Ingram-Smith" userId="abf53238-41da-4e01-a2dc-9d152a2d4646" providerId="ADAL" clId="{E98F80B5-3126-4771-AC01-D66B62701239}" dt="2023-12-14T14:28:55.375" v="712" actId="47"/>
        <pc:sldMkLst>
          <pc:docMk/>
          <pc:sldMk cId="3600398714" sldId="293"/>
        </pc:sldMkLst>
      </pc:sldChg>
      <pc:sldChg chg="add del replId">
        <pc:chgData name="Leila Ingram-Smith" userId="abf53238-41da-4e01-a2dc-9d152a2d4646" providerId="ADAL" clId="{E98F80B5-3126-4771-AC01-D66B62701239}" dt="2023-12-14T14:28:56.617" v="713" actId="47"/>
        <pc:sldMkLst>
          <pc:docMk/>
          <pc:sldMk cId="47995193" sldId="294"/>
        </pc:sldMkLst>
      </pc:sldChg>
      <pc:sldChg chg="modSp add mod replId">
        <pc:chgData name="Leila Ingram-Smith" userId="abf53238-41da-4e01-a2dc-9d152a2d4646" providerId="ADAL" clId="{E98F80B5-3126-4771-AC01-D66B62701239}" dt="2023-12-14T14:31:45.264" v="754" actId="255"/>
        <pc:sldMkLst>
          <pc:docMk/>
          <pc:sldMk cId="1479849961" sldId="295"/>
        </pc:sldMkLst>
        <pc:spChg chg="mod">
          <ac:chgData name="Leila Ingram-Smith" userId="abf53238-41da-4e01-a2dc-9d152a2d4646" providerId="ADAL" clId="{E98F80B5-3126-4771-AC01-D66B62701239}" dt="2023-12-14T14:29:27.400" v="722"/>
          <ac:spMkLst>
            <pc:docMk/>
            <pc:sldMk cId="1479849961" sldId="295"/>
            <ac:spMk id="3" creationId="{B0FDE198-D989-CC4E-9D67-8414EA297C2A}"/>
          </ac:spMkLst>
        </pc:spChg>
        <pc:spChg chg="mod">
          <ac:chgData name="Leila Ingram-Smith" userId="abf53238-41da-4e01-a2dc-9d152a2d4646" providerId="ADAL" clId="{E98F80B5-3126-4771-AC01-D66B62701239}" dt="2023-12-14T14:31:32.855" v="751" actId="12"/>
          <ac:spMkLst>
            <pc:docMk/>
            <pc:sldMk cId="1479849961" sldId="295"/>
            <ac:spMk id="5" creationId="{FA96F9E5-8D36-A8A5-C360-ABB1898E278E}"/>
          </ac:spMkLst>
        </pc:spChg>
        <pc:spChg chg="mod">
          <ac:chgData name="Leila Ingram-Smith" userId="abf53238-41da-4e01-a2dc-9d152a2d4646" providerId="ADAL" clId="{E98F80B5-3126-4771-AC01-D66B62701239}" dt="2023-12-14T14:31:45.264" v="754" actId="255"/>
          <ac:spMkLst>
            <pc:docMk/>
            <pc:sldMk cId="1479849961" sldId="295"/>
            <ac:spMk id="14" creationId="{B036C391-CB78-EFA1-EC78-0FCA8E1CD3A6}"/>
          </ac:spMkLst>
        </pc:spChg>
      </pc:sldChg>
      <pc:sldChg chg="modSp add mod">
        <pc:chgData name="Leila Ingram-Smith" userId="abf53238-41da-4e01-a2dc-9d152a2d4646" providerId="ADAL" clId="{E98F80B5-3126-4771-AC01-D66B62701239}" dt="2023-12-14T14:31:07.268" v="745" actId="948"/>
        <pc:sldMkLst>
          <pc:docMk/>
          <pc:sldMk cId="1330640598" sldId="296"/>
        </pc:sldMkLst>
        <pc:spChg chg="mod">
          <ac:chgData name="Leila Ingram-Smith" userId="abf53238-41da-4e01-a2dc-9d152a2d4646" providerId="ADAL" clId="{E98F80B5-3126-4771-AC01-D66B62701239}" dt="2023-12-14T14:31:07.268" v="745" actId="948"/>
          <ac:spMkLst>
            <pc:docMk/>
            <pc:sldMk cId="1330640598" sldId="296"/>
            <ac:spMk id="5" creationId="{FA96F9E5-8D36-A8A5-C360-ABB1898E278E}"/>
          </ac:spMkLst>
        </pc:spChg>
      </pc:sldChg>
      <pc:sldChg chg="modSp add mod">
        <pc:chgData name="Leila Ingram-Smith" userId="abf53238-41da-4e01-a2dc-9d152a2d4646" providerId="ADAL" clId="{E98F80B5-3126-4771-AC01-D66B62701239}" dt="2023-12-14T14:33:06.784" v="775" actId="207"/>
        <pc:sldMkLst>
          <pc:docMk/>
          <pc:sldMk cId="618115210" sldId="297"/>
        </pc:sldMkLst>
        <pc:spChg chg="mod">
          <ac:chgData name="Leila Ingram-Smith" userId="abf53238-41da-4e01-a2dc-9d152a2d4646" providerId="ADAL" clId="{E98F80B5-3126-4771-AC01-D66B62701239}" dt="2023-12-14T14:32:14.863" v="762" actId="207"/>
          <ac:spMkLst>
            <pc:docMk/>
            <pc:sldMk cId="618115210" sldId="297"/>
            <ac:spMk id="3" creationId="{B0FDE198-D989-CC4E-9D67-8414EA297C2A}"/>
          </ac:spMkLst>
        </pc:spChg>
        <pc:spChg chg="mod">
          <ac:chgData name="Leila Ingram-Smith" userId="abf53238-41da-4e01-a2dc-9d152a2d4646" providerId="ADAL" clId="{E98F80B5-3126-4771-AC01-D66B62701239}" dt="2023-12-14T14:32:43.346" v="769" actId="255"/>
          <ac:spMkLst>
            <pc:docMk/>
            <pc:sldMk cId="618115210" sldId="297"/>
            <ac:spMk id="22" creationId="{DCADF510-8CFF-BEDA-98C7-AAE125765A82}"/>
          </ac:spMkLst>
        </pc:spChg>
        <pc:spChg chg="mod">
          <ac:chgData name="Leila Ingram-Smith" userId="abf53238-41da-4e01-a2dc-9d152a2d4646" providerId="ADAL" clId="{E98F80B5-3126-4771-AC01-D66B62701239}" dt="2023-12-14T14:33:06.784" v="775" actId="207"/>
          <ac:spMkLst>
            <pc:docMk/>
            <pc:sldMk cId="618115210" sldId="297"/>
            <ac:spMk id="23" creationId="{5356ED5B-34B2-601E-8F6A-6C3A1612E59E}"/>
          </ac:spMkLst>
        </pc:spChg>
      </pc:sldChg>
      <pc:sldChg chg="modSp add mod replId">
        <pc:chgData name="Leila Ingram-Smith" userId="abf53238-41da-4e01-a2dc-9d152a2d4646" providerId="ADAL" clId="{E98F80B5-3126-4771-AC01-D66B62701239}" dt="2023-12-14T14:33:53.574" v="789" actId="20577"/>
        <pc:sldMkLst>
          <pc:docMk/>
          <pc:sldMk cId="1562518309" sldId="298"/>
        </pc:sldMkLst>
        <pc:spChg chg="mod">
          <ac:chgData name="Leila Ingram-Smith" userId="abf53238-41da-4e01-a2dc-9d152a2d4646" providerId="ADAL" clId="{E98F80B5-3126-4771-AC01-D66B62701239}" dt="2023-12-14T14:32:20.427" v="763"/>
          <ac:spMkLst>
            <pc:docMk/>
            <pc:sldMk cId="1562518309" sldId="298"/>
            <ac:spMk id="3" creationId="{B0FDE198-D989-CC4E-9D67-8414EA297C2A}"/>
          </ac:spMkLst>
        </pc:spChg>
        <pc:spChg chg="mod">
          <ac:chgData name="Leila Ingram-Smith" userId="abf53238-41da-4e01-a2dc-9d152a2d4646" providerId="ADAL" clId="{E98F80B5-3126-4771-AC01-D66B62701239}" dt="2023-12-14T14:33:53.574" v="789" actId="20577"/>
          <ac:spMkLst>
            <pc:docMk/>
            <pc:sldMk cId="1562518309" sldId="298"/>
            <ac:spMk id="5" creationId="{FA96F9E5-8D36-A8A5-C360-ABB1898E278E}"/>
          </ac:spMkLst>
        </pc:spChg>
      </pc:sldChg>
      <pc:sldChg chg="delSp add del mod replId">
        <pc:chgData name="Leila Ingram-Smith" userId="abf53238-41da-4e01-a2dc-9d152a2d4646" providerId="ADAL" clId="{E98F80B5-3126-4771-AC01-D66B62701239}" dt="2023-12-14T14:32:25.875" v="765" actId="47"/>
        <pc:sldMkLst>
          <pc:docMk/>
          <pc:sldMk cId="208727458" sldId="299"/>
        </pc:sldMkLst>
        <pc:spChg chg="del">
          <ac:chgData name="Leila Ingram-Smith" userId="abf53238-41da-4e01-a2dc-9d152a2d4646" providerId="ADAL" clId="{E98F80B5-3126-4771-AC01-D66B62701239}" dt="2023-12-14T14:32:24.112" v="764" actId="478"/>
          <ac:spMkLst>
            <pc:docMk/>
            <pc:sldMk cId="208727458" sldId="299"/>
            <ac:spMk id="3" creationId="{B0FDE198-D989-CC4E-9D67-8414EA297C2A}"/>
          </ac:spMkLst>
        </pc:spChg>
      </pc:sldChg>
      <pc:sldChg chg="modSp add mod replId">
        <pc:chgData name="Leila Ingram-Smith" userId="abf53238-41da-4e01-a2dc-9d152a2d4646" providerId="ADAL" clId="{E98F80B5-3126-4771-AC01-D66B62701239}" dt="2023-12-14T14:35:02.261" v="834" actId="20577"/>
        <pc:sldMkLst>
          <pc:docMk/>
          <pc:sldMk cId="4001174067" sldId="300"/>
        </pc:sldMkLst>
        <pc:spChg chg="mod">
          <ac:chgData name="Leila Ingram-Smith" userId="abf53238-41da-4e01-a2dc-9d152a2d4646" providerId="ADAL" clId="{E98F80B5-3126-4771-AC01-D66B62701239}" dt="2023-12-14T14:32:30.724" v="766"/>
          <ac:spMkLst>
            <pc:docMk/>
            <pc:sldMk cId="4001174067" sldId="300"/>
            <ac:spMk id="3" creationId="{B0FDE198-D989-CC4E-9D67-8414EA297C2A}"/>
          </ac:spMkLst>
        </pc:spChg>
        <pc:spChg chg="mod">
          <ac:chgData name="Leila Ingram-Smith" userId="abf53238-41da-4e01-a2dc-9d152a2d4646" providerId="ADAL" clId="{E98F80B5-3126-4771-AC01-D66B62701239}" dt="2023-12-14T14:34:38.950" v="802" actId="12"/>
          <ac:spMkLst>
            <pc:docMk/>
            <pc:sldMk cId="4001174067" sldId="300"/>
            <ac:spMk id="5" creationId="{FA96F9E5-8D36-A8A5-C360-ABB1898E278E}"/>
          </ac:spMkLst>
        </pc:spChg>
        <pc:spChg chg="mod">
          <ac:chgData name="Leila Ingram-Smith" userId="abf53238-41da-4e01-a2dc-9d152a2d4646" providerId="ADAL" clId="{E98F80B5-3126-4771-AC01-D66B62701239}" dt="2023-12-14T14:35:02.261" v="834" actId="20577"/>
          <ac:spMkLst>
            <pc:docMk/>
            <pc:sldMk cId="4001174067" sldId="300"/>
            <ac:spMk id="14" creationId="{B036C391-CB78-EFA1-EC78-0FCA8E1CD3A6}"/>
          </ac:spMkLst>
        </pc:spChg>
      </pc:sldChg>
      <pc:sldChg chg="modSp add mod">
        <pc:chgData name="Leila Ingram-Smith" userId="abf53238-41da-4e01-a2dc-9d152a2d4646" providerId="ADAL" clId="{E98F80B5-3126-4771-AC01-D66B62701239}" dt="2023-12-14T14:34:22.992" v="796" actId="207"/>
        <pc:sldMkLst>
          <pc:docMk/>
          <pc:sldMk cId="931155422" sldId="301"/>
        </pc:sldMkLst>
        <pc:spChg chg="mod">
          <ac:chgData name="Leila Ingram-Smith" userId="abf53238-41da-4e01-a2dc-9d152a2d4646" providerId="ADAL" clId="{E98F80B5-3126-4771-AC01-D66B62701239}" dt="2023-12-14T14:34:22.992" v="796" actId="207"/>
          <ac:spMkLst>
            <pc:docMk/>
            <pc:sldMk cId="931155422" sldId="301"/>
            <ac:spMk id="5" creationId="{FA96F9E5-8D36-A8A5-C360-ABB1898E278E}"/>
          </ac:spMkLst>
        </pc:spChg>
      </pc:sldChg>
    </pc:docChg>
  </pc:docChgLst>
  <pc:docChgLst>
    <pc:chgData name="Mary Thorne" userId="S::mary.thorne@london.anglican.org::a5b5e5da-c416-47bf-aff9-8cca5d278713" providerId="AD" clId="Web-{3D6F7EA4-170C-0190-9CA3-69B952DE6CDE}"/>
    <pc:docChg chg="modSld">
      <pc:chgData name="Mary Thorne" userId="S::mary.thorne@london.anglican.org::a5b5e5da-c416-47bf-aff9-8cca5d278713" providerId="AD" clId="Web-{3D6F7EA4-170C-0190-9CA3-69B952DE6CDE}" dt="2024-02-04T23:13:55.640" v="68" actId="20577"/>
      <pc:docMkLst>
        <pc:docMk/>
      </pc:docMkLst>
      <pc:sldChg chg="modSp">
        <pc:chgData name="Mary Thorne" userId="S::mary.thorne@london.anglican.org::a5b5e5da-c416-47bf-aff9-8cca5d278713" providerId="AD" clId="Web-{3D6F7EA4-170C-0190-9CA3-69B952DE6CDE}" dt="2024-02-04T23:11:56.918" v="9" actId="20577"/>
        <pc:sldMkLst>
          <pc:docMk/>
          <pc:sldMk cId="609028573" sldId="270"/>
        </pc:sldMkLst>
        <pc:spChg chg="mod">
          <ac:chgData name="Mary Thorne" userId="S::mary.thorne@london.anglican.org::a5b5e5da-c416-47bf-aff9-8cca5d278713" providerId="AD" clId="Web-{3D6F7EA4-170C-0190-9CA3-69B952DE6CDE}" dt="2024-02-04T23:11:56.918" v="9" actId="20577"/>
          <ac:spMkLst>
            <pc:docMk/>
            <pc:sldMk cId="609028573" sldId="270"/>
            <ac:spMk id="5" creationId="{FA96F9E5-8D36-A8A5-C360-ABB1898E278E}"/>
          </ac:spMkLst>
        </pc:spChg>
      </pc:sldChg>
      <pc:sldChg chg="modSp">
        <pc:chgData name="Mary Thorne" userId="S::mary.thorne@london.anglican.org::a5b5e5da-c416-47bf-aff9-8cca5d278713" providerId="AD" clId="Web-{3D6F7EA4-170C-0190-9CA3-69B952DE6CDE}" dt="2024-02-04T23:12:25.434" v="25" actId="20577"/>
        <pc:sldMkLst>
          <pc:docMk/>
          <pc:sldMk cId="917226442" sldId="275"/>
        </pc:sldMkLst>
        <pc:spChg chg="mod">
          <ac:chgData name="Mary Thorne" userId="S::mary.thorne@london.anglican.org::a5b5e5da-c416-47bf-aff9-8cca5d278713" providerId="AD" clId="Web-{3D6F7EA4-170C-0190-9CA3-69B952DE6CDE}" dt="2024-02-04T23:12:25.434" v="25" actId="20577"/>
          <ac:spMkLst>
            <pc:docMk/>
            <pc:sldMk cId="917226442" sldId="275"/>
            <ac:spMk id="7" creationId="{690BA039-DAA9-1C19-209C-BB485800116A}"/>
          </ac:spMkLst>
        </pc:spChg>
      </pc:sldChg>
      <pc:sldChg chg="modSp">
        <pc:chgData name="Mary Thorne" userId="S::mary.thorne@london.anglican.org::a5b5e5da-c416-47bf-aff9-8cca5d278713" providerId="AD" clId="Web-{3D6F7EA4-170C-0190-9CA3-69B952DE6CDE}" dt="2024-02-04T23:12:50.419" v="40" actId="20577"/>
        <pc:sldMkLst>
          <pc:docMk/>
          <pc:sldMk cId="3257608103" sldId="277"/>
        </pc:sldMkLst>
        <pc:spChg chg="mod">
          <ac:chgData name="Mary Thorne" userId="S::mary.thorne@london.anglican.org::a5b5e5da-c416-47bf-aff9-8cca5d278713" providerId="AD" clId="Web-{3D6F7EA4-170C-0190-9CA3-69B952DE6CDE}" dt="2024-02-04T23:12:50.419" v="40" actId="20577"/>
          <ac:spMkLst>
            <pc:docMk/>
            <pc:sldMk cId="3257608103" sldId="277"/>
            <ac:spMk id="5" creationId="{FA96F9E5-8D36-A8A5-C360-ABB1898E278E}"/>
          </ac:spMkLst>
        </pc:spChg>
      </pc:sldChg>
      <pc:sldChg chg="modSp">
        <pc:chgData name="Mary Thorne" userId="S::mary.thorne@london.anglican.org::a5b5e5da-c416-47bf-aff9-8cca5d278713" providerId="AD" clId="Web-{3D6F7EA4-170C-0190-9CA3-69B952DE6CDE}" dt="2024-02-04T23:13:18.608" v="54" actId="20577"/>
        <pc:sldMkLst>
          <pc:docMk/>
          <pc:sldMk cId="176441345" sldId="281"/>
        </pc:sldMkLst>
        <pc:spChg chg="mod">
          <ac:chgData name="Mary Thorne" userId="S::mary.thorne@london.anglican.org::a5b5e5da-c416-47bf-aff9-8cca5d278713" providerId="AD" clId="Web-{3D6F7EA4-170C-0190-9CA3-69B952DE6CDE}" dt="2024-02-04T23:13:18.608" v="54" actId="20577"/>
          <ac:spMkLst>
            <pc:docMk/>
            <pc:sldMk cId="176441345" sldId="281"/>
            <ac:spMk id="5" creationId="{FA96F9E5-8D36-A8A5-C360-ABB1898E278E}"/>
          </ac:spMkLst>
        </pc:spChg>
      </pc:sldChg>
      <pc:sldChg chg="modSp">
        <pc:chgData name="Mary Thorne" userId="S::mary.thorne@london.anglican.org::a5b5e5da-c416-47bf-aff9-8cca5d278713" providerId="AD" clId="Web-{3D6F7EA4-170C-0190-9CA3-69B952DE6CDE}" dt="2024-02-04T23:13:55.640" v="68" actId="20577"/>
        <pc:sldMkLst>
          <pc:docMk/>
          <pc:sldMk cId="829043181" sldId="289"/>
        </pc:sldMkLst>
        <pc:spChg chg="mod">
          <ac:chgData name="Mary Thorne" userId="S::mary.thorne@london.anglican.org::a5b5e5da-c416-47bf-aff9-8cca5d278713" providerId="AD" clId="Web-{3D6F7EA4-170C-0190-9CA3-69B952DE6CDE}" dt="2024-02-04T23:13:55.640" v="68" actId="20577"/>
          <ac:spMkLst>
            <pc:docMk/>
            <pc:sldMk cId="829043181" sldId="289"/>
            <ac:spMk id="5" creationId="{FA96F9E5-8D36-A8A5-C360-ABB1898E278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C90A6A-4C81-4D23-A18B-80C025BE05C2}" type="datetimeFigureOut">
              <a:rPr lang="en-GB" smtClean="0"/>
              <a:t>08/03/2024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269D23-5CBF-414E-A7F5-65EFFB3DDE33}" type="slidenum">
              <a:rPr lang="en-GB" smtClean="0"/>
              <a:t>‹#›</a:t>
            </a:fld>
            <a:endParaRPr lang="en-GB"/>
          </a:p>
        </p:txBody>
      </p:sp>
    </p:spTree>
    <p:extLst>
      <p:ext uri="{BB962C8B-B14F-4D97-AF65-F5344CB8AC3E}">
        <p14:creationId xmlns:p14="http://schemas.microsoft.com/office/powerpoint/2010/main" val="1291917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F269D23-5CBF-414E-A7F5-65EFFB3DDE33}" type="slidenum">
              <a:rPr lang="en-GB" smtClean="0"/>
              <a:t>2</a:t>
            </a:fld>
            <a:endParaRPr lang="en-GB"/>
          </a:p>
        </p:txBody>
      </p:sp>
    </p:spTree>
    <p:extLst>
      <p:ext uri="{BB962C8B-B14F-4D97-AF65-F5344CB8AC3E}">
        <p14:creationId xmlns:p14="http://schemas.microsoft.com/office/powerpoint/2010/main" val="5694709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F269D23-5CBF-414E-A7F5-65EFFB3DDE33}" type="slidenum">
              <a:rPr lang="en-GB" smtClean="0"/>
              <a:t>26</a:t>
            </a:fld>
            <a:endParaRPr lang="en-GB"/>
          </a:p>
        </p:txBody>
      </p:sp>
    </p:spTree>
    <p:extLst>
      <p:ext uri="{BB962C8B-B14F-4D97-AF65-F5344CB8AC3E}">
        <p14:creationId xmlns:p14="http://schemas.microsoft.com/office/powerpoint/2010/main" val="4732073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F4EC0D-FE89-3D4A-871C-B7CDF984FBF3}" type="slidenum">
              <a:rPr lang="en-US" smtClean="0"/>
              <a:t>30</a:t>
            </a:fld>
            <a:endParaRPr lang="en-US"/>
          </a:p>
        </p:txBody>
      </p:sp>
    </p:spTree>
    <p:extLst>
      <p:ext uri="{BB962C8B-B14F-4D97-AF65-F5344CB8AC3E}">
        <p14:creationId xmlns:p14="http://schemas.microsoft.com/office/powerpoint/2010/main" val="3449911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F269D23-5CBF-414E-A7F5-65EFFB3DDE33}" type="slidenum">
              <a:rPr lang="en-GB" smtClean="0"/>
              <a:t>3</a:t>
            </a:fld>
            <a:endParaRPr lang="en-GB"/>
          </a:p>
        </p:txBody>
      </p:sp>
    </p:spTree>
    <p:extLst>
      <p:ext uri="{BB962C8B-B14F-4D97-AF65-F5344CB8AC3E}">
        <p14:creationId xmlns:p14="http://schemas.microsoft.com/office/powerpoint/2010/main" val="936798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F269D23-5CBF-414E-A7F5-65EFFB3DDE33}" type="slidenum">
              <a:rPr lang="en-GB" smtClean="0"/>
              <a:t>4</a:t>
            </a:fld>
            <a:endParaRPr lang="en-GB"/>
          </a:p>
        </p:txBody>
      </p:sp>
    </p:spTree>
    <p:extLst>
      <p:ext uri="{BB962C8B-B14F-4D97-AF65-F5344CB8AC3E}">
        <p14:creationId xmlns:p14="http://schemas.microsoft.com/office/powerpoint/2010/main" val="3234836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F269D23-5CBF-414E-A7F5-65EFFB3DDE33}" type="slidenum">
              <a:rPr lang="en-GB" smtClean="0"/>
              <a:t>5</a:t>
            </a:fld>
            <a:endParaRPr lang="en-GB"/>
          </a:p>
        </p:txBody>
      </p:sp>
    </p:spTree>
    <p:extLst>
      <p:ext uri="{BB962C8B-B14F-4D97-AF65-F5344CB8AC3E}">
        <p14:creationId xmlns:p14="http://schemas.microsoft.com/office/powerpoint/2010/main" val="2824074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F269D23-5CBF-414E-A7F5-65EFFB3DDE33}" type="slidenum">
              <a:rPr lang="en-GB" smtClean="0"/>
              <a:t>9</a:t>
            </a:fld>
            <a:endParaRPr lang="en-GB"/>
          </a:p>
        </p:txBody>
      </p:sp>
    </p:spTree>
    <p:extLst>
      <p:ext uri="{BB962C8B-B14F-4D97-AF65-F5344CB8AC3E}">
        <p14:creationId xmlns:p14="http://schemas.microsoft.com/office/powerpoint/2010/main" val="19536153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F269D23-5CBF-414E-A7F5-65EFFB3DDE33}" type="slidenum">
              <a:rPr lang="en-GB" smtClean="0"/>
              <a:t>13</a:t>
            </a:fld>
            <a:endParaRPr lang="en-GB"/>
          </a:p>
        </p:txBody>
      </p:sp>
    </p:spTree>
    <p:extLst>
      <p:ext uri="{BB962C8B-B14F-4D97-AF65-F5344CB8AC3E}">
        <p14:creationId xmlns:p14="http://schemas.microsoft.com/office/powerpoint/2010/main" val="3833915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F269D23-5CBF-414E-A7F5-65EFFB3DDE33}" type="slidenum">
              <a:rPr lang="en-GB" smtClean="0"/>
              <a:t>15</a:t>
            </a:fld>
            <a:endParaRPr lang="en-GB"/>
          </a:p>
        </p:txBody>
      </p:sp>
    </p:spTree>
    <p:extLst>
      <p:ext uri="{BB962C8B-B14F-4D97-AF65-F5344CB8AC3E}">
        <p14:creationId xmlns:p14="http://schemas.microsoft.com/office/powerpoint/2010/main" val="27937343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F269D23-5CBF-414E-A7F5-65EFFB3DDE33}" type="slidenum">
              <a:rPr lang="en-GB" smtClean="0"/>
              <a:t>17</a:t>
            </a:fld>
            <a:endParaRPr lang="en-GB"/>
          </a:p>
        </p:txBody>
      </p:sp>
    </p:spTree>
    <p:extLst>
      <p:ext uri="{BB962C8B-B14F-4D97-AF65-F5344CB8AC3E}">
        <p14:creationId xmlns:p14="http://schemas.microsoft.com/office/powerpoint/2010/main" val="23124418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F269D23-5CBF-414E-A7F5-65EFFB3DDE33}" type="slidenum">
              <a:rPr lang="en-GB" smtClean="0"/>
              <a:t>22</a:t>
            </a:fld>
            <a:endParaRPr lang="en-GB"/>
          </a:p>
        </p:txBody>
      </p:sp>
    </p:spTree>
    <p:extLst>
      <p:ext uri="{BB962C8B-B14F-4D97-AF65-F5344CB8AC3E}">
        <p14:creationId xmlns:p14="http://schemas.microsoft.com/office/powerpoint/2010/main" val="2594243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77FFFA-B8A2-2C48-ACB6-44550E3F0B8C}"/>
              </a:ext>
            </a:extLst>
          </p:cNvPr>
          <p:cNvSpPr>
            <a:spLocks noGrp="1"/>
          </p:cNvSpPr>
          <p:nvPr>
            <p:ph type="dt" sz="half" idx="10"/>
          </p:nvPr>
        </p:nvSpPr>
        <p:spPr/>
        <p:txBody>
          <a:bodyPr/>
          <a:lstStyle/>
          <a:p>
            <a:fld id="{B776C0C9-5303-E24F-AC1E-150A11D1B4EC}" type="datetimeFigureOut">
              <a:rPr lang="en-US" smtClean="0"/>
              <a:t>3/8/2024</a:t>
            </a:fld>
            <a:endParaRPr lang="en-US"/>
          </a:p>
        </p:txBody>
      </p:sp>
      <p:sp>
        <p:nvSpPr>
          <p:cNvPr id="3" name="Footer Placeholder 2">
            <a:extLst>
              <a:ext uri="{FF2B5EF4-FFF2-40B4-BE49-F238E27FC236}">
                <a16:creationId xmlns:a16="http://schemas.microsoft.com/office/drawing/2014/main" id="{B07449F7-3EA4-7647-8FFA-5FEAC4A8A2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011A9D-3320-934F-96E5-2CF9FA5A4F61}"/>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50425599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4432AC-B826-3440-B2A0-E0D84A9A23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E184480-DD7D-ED4C-9A49-443B3838E3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B9BCD0C-3291-214A-8C33-BA585E5B18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6C0C9-5303-E24F-AC1E-150A11D1B4EC}" type="datetimeFigureOut">
              <a:rPr lang="en-US" smtClean="0"/>
              <a:t>3/8/2024</a:t>
            </a:fld>
            <a:endParaRPr lang="en-US"/>
          </a:p>
        </p:txBody>
      </p:sp>
      <p:sp>
        <p:nvSpPr>
          <p:cNvPr id="5" name="Footer Placeholder 4">
            <a:extLst>
              <a:ext uri="{FF2B5EF4-FFF2-40B4-BE49-F238E27FC236}">
                <a16:creationId xmlns:a16="http://schemas.microsoft.com/office/drawing/2014/main" id="{13E73C5F-BA09-DD45-B7BA-A9F28E6C99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C32FCA-CF25-FE4F-8751-A724B547C7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75C51-DF9A-0B42-BB6E-F560A3AAF664}" type="slidenum">
              <a:rPr lang="en-US" smtClean="0"/>
              <a:t>‹#›</a:t>
            </a:fld>
            <a:endParaRPr lang="en-US"/>
          </a:p>
        </p:txBody>
      </p:sp>
    </p:spTree>
    <p:extLst>
      <p:ext uri="{BB962C8B-B14F-4D97-AF65-F5344CB8AC3E}">
        <p14:creationId xmlns:p14="http://schemas.microsoft.com/office/powerpoint/2010/main" val="3520568088"/>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commons.wikimedia.org/wiki/File:Christ_the_True_Vine_icon_(Athens,_16th_century).jpg" TargetMode="External"/><Relationship Id="rId7" Type="http://schemas.openxmlformats.org/officeDocument/2006/relationships/hyperlink" Target="https://biblia.com/bible/esv/John%2014.2"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biblia.com/bible/esv/John%2013.30" TargetMode="External"/><Relationship Id="rId5" Type="http://schemas.openxmlformats.org/officeDocument/2006/relationships/hyperlink" Target="https://www.gotquestions.org/I-AM.html" TargetMode="External"/><Relationship Id="rId4" Type="http://schemas.openxmlformats.org/officeDocument/2006/relationships/hyperlink" Target="https://biblia.com/bible/esv/John%2015.1"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biblia.com/bible/esv/John%206.41" TargetMode="External"/><Relationship Id="rId13" Type="http://schemas.openxmlformats.org/officeDocument/2006/relationships/hyperlink" Target="https://biblia.com/bible/esv/John%208.12" TargetMode="External"/><Relationship Id="rId18" Type="http://schemas.openxmlformats.org/officeDocument/2006/relationships/hyperlink" Target="https://biblia.com/bible/esv/John%2010.7" TargetMode="External"/><Relationship Id="rId3" Type="http://schemas.openxmlformats.org/officeDocument/2006/relationships/image" Target="../media/image1.png"/><Relationship Id="rId21" Type="http://schemas.openxmlformats.org/officeDocument/2006/relationships/image" Target="../media/image2.jpeg"/><Relationship Id="rId7" Type="http://schemas.openxmlformats.org/officeDocument/2006/relationships/hyperlink" Target="https://biblia.com/bible/esv/John%206.35" TargetMode="External"/><Relationship Id="rId12" Type="http://schemas.openxmlformats.org/officeDocument/2006/relationships/hyperlink" Target="https://www.gotquestions.org/light-of-the-world.html" TargetMode="External"/><Relationship Id="rId17" Type="http://schemas.openxmlformats.org/officeDocument/2006/relationships/hyperlink" Target="https://www.gotquestions.org/I-am-the-door.html" TargetMode="External"/><Relationship Id="rId2" Type="http://schemas.openxmlformats.org/officeDocument/2006/relationships/notesSlide" Target="../notesSlides/notesSlide1.xml"/><Relationship Id="rId16" Type="http://schemas.openxmlformats.org/officeDocument/2006/relationships/hyperlink" Target="https://www.bibleref.com/John/8/John-8-12.html" TargetMode="External"/><Relationship Id="rId20" Type="http://schemas.openxmlformats.org/officeDocument/2006/relationships/hyperlink" Target="https://www.bibleref.com/John/10/John-10-7.html" TargetMode="External"/><Relationship Id="rId1" Type="http://schemas.openxmlformats.org/officeDocument/2006/relationships/slideLayout" Target="../slideLayouts/slideLayout1.xml"/><Relationship Id="rId6" Type="http://schemas.openxmlformats.org/officeDocument/2006/relationships/hyperlink" Target="https://www.gotquestions.org/bread-of-life.html" TargetMode="External"/><Relationship Id="rId11" Type="http://schemas.openxmlformats.org/officeDocument/2006/relationships/hyperlink" Target="https://www.bibleref.com/John/6/John-6-34.html" TargetMode="External"/><Relationship Id="rId5" Type="http://schemas.openxmlformats.org/officeDocument/2006/relationships/hyperlink" Target="https://www.gotquestions.org/I-AM-WHO-I-AM-Exodus-3-14.html" TargetMode="External"/><Relationship Id="rId15" Type="http://schemas.openxmlformats.org/officeDocument/2006/relationships/hyperlink" Target="https://biblia.com/bible/esv/Gen%201.3" TargetMode="External"/><Relationship Id="rId23" Type="http://schemas.openxmlformats.org/officeDocument/2006/relationships/image" Target="../media/image4.jpeg"/><Relationship Id="rId10" Type="http://schemas.openxmlformats.org/officeDocument/2006/relationships/hyperlink" Target="https://biblia.com/bible/esv/John%206.51" TargetMode="External"/><Relationship Id="rId19" Type="http://schemas.openxmlformats.org/officeDocument/2006/relationships/hyperlink" Target="https://biblia.com/bible/esv/John%2010.9" TargetMode="External"/><Relationship Id="rId4" Type="http://schemas.openxmlformats.org/officeDocument/2006/relationships/hyperlink" Target="https://biblia.com/bible/esv/Exod%203.14" TargetMode="External"/><Relationship Id="rId9" Type="http://schemas.openxmlformats.org/officeDocument/2006/relationships/hyperlink" Target="https://biblia.com/bible/esv/John%206.48" TargetMode="External"/><Relationship Id="rId14" Type="http://schemas.openxmlformats.org/officeDocument/2006/relationships/hyperlink" Target="https://biblia.com/bible/esv/John%209.5" TargetMode="External"/><Relationship Id="rId22"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commons.wikimedia.org/wiki/File:Christ_the_True_Vine_icon_(Athens,_16th_century).jp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www.youtube.com/watch?v=AH2LXKwsnXg"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biblia.com/bible/esv/John%2011.11"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www.youtube.com/watch?v=AH2LXKwsnX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www.bibleref.com/John/10/John-10-11.html" TargetMode="External"/><Relationship Id="rId13" Type="http://schemas.openxmlformats.org/officeDocument/2006/relationships/hyperlink" Target="https://biblia.com/bible/esv/John%2014.6" TargetMode="External"/><Relationship Id="rId18" Type="http://schemas.openxmlformats.org/officeDocument/2006/relationships/hyperlink" Target="https://biblia.com/bible/esv/John%2015.1" TargetMode="External"/><Relationship Id="rId3" Type="http://schemas.openxmlformats.org/officeDocument/2006/relationships/image" Target="../media/image1.png"/><Relationship Id="rId21" Type="http://schemas.openxmlformats.org/officeDocument/2006/relationships/image" Target="../media/image5.jpeg"/><Relationship Id="rId7" Type="http://schemas.openxmlformats.org/officeDocument/2006/relationships/hyperlink" Target="https://biblia.com/bible/esv/Ps%2023.1" TargetMode="External"/><Relationship Id="rId12" Type="http://schemas.openxmlformats.org/officeDocument/2006/relationships/hyperlink" Target="https://www.gotquestions.org/way-truth-life.html" TargetMode="External"/><Relationship Id="rId17" Type="http://schemas.openxmlformats.org/officeDocument/2006/relationships/hyperlink" Target="https://www.gotquestions.org/true-vine.html" TargetMode="External"/><Relationship Id="rId2" Type="http://schemas.openxmlformats.org/officeDocument/2006/relationships/notesSlide" Target="../notesSlides/notesSlide2.xml"/><Relationship Id="rId16" Type="http://schemas.openxmlformats.org/officeDocument/2006/relationships/hyperlink" Target="https://www.bibleref.com/John/14/John-14-6.html" TargetMode="External"/><Relationship Id="rId20" Type="http://schemas.openxmlformats.org/officeDocument/2006/relationships/hyperlink" Target="https://www.bibleref.com/John/15/John-15-1.html" TargetMode="External"/><Relationship Id="rId1" Type="http://schemas.openxmlformats.org/officeDocument/2006/relationships/slideLayout" Target="../slideLayouts/slideLayout1.xml"/><Relationship Id="rId6" Type="http://schemas.openxmlformats.org/officeDocument/2006/relationships/hyperlink" Target="https://biblia.com/bible/esv/John%2010.14" TargetMode="External"/><Relationship Id="rId11" Type="http://schemas.openxmlformats.org/officeDocument/2006/relationships/hyperlink" Target="https://www.bibleref.com/John/11/John-11-25.html" TargetMode="External"/><Relationship Id="rId5" Type="http://schemas.openxmlformats.org/officeDocument/2006/relationships/hyperlink" Target="https://biblia.com/bible/esv/John%2010.11" TargetMode="External"/><Relationship Id="rId15" Type="http://schemas.openxmlformats.org/officeDocument/2006/relationships/hyperlink" Target="https://biblia.com/bible/esv/John%201.14" TargetMode="External"/><Relationship Id="rId23" Type="http://schemas.openxmlformats.org/officeDocument/2006/relationships/image" Target="../media/image7.jpeg"/><Relationship Id="rId10" Type="http://schemas.openxmlformats.org/officeDocument/2006/relationships/hyperlink" Target="https://biblia.com/bible/esv/John%2011.25" TargetMode="External"/><Relationship Id="rId19" Type="http://schemas.openxmlformats.org/officeDocument/2006/relationships/hyperlink" Target="https://biblia.com/bible/esv/John%2015.5" TargetMode="External"/><Relationship Id="rId4" Type="http://schemas.openxmlformats.org/officeDocument/2006/relationships/hyperlink" Target="https://www.gotquestions.org/Good-Shepherd.html" TargetMode="External"/><Relationship Id="rId9" Type="http://schemas.openxmlformats.org/officeDocument/2006/relationships/hyperlink" Target="https://www.gotquestions.org/resurrection-and-life.html" TargetMode="External"/><Relationship Id="rId14" Type="http://schemas.openxmlformats.org/officeDocument/2006/relationships/hyperlink" Target="https://biblia.com/bible/esv/John%201.1" TargetMode="External"/><Relationship Id="rId22" Type="http://schemas.openxmlformats.org/officeDocument/2006/relationships/image" Target="../media/image6.jpeg"/></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www.stpauls.co.uk/documents/Education/Light%20of%20the%20world%20booklet.pdf"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4F26357-C8AA-8A42-8099-6CCE16D9F210}"/>
              </a:ext>
            </a:extLst>
          </p:cNvPr>
          <p:cNvSpPr/>
          <p:nvPr/>
        </p:nvSpPr>
        <p:spPr>
          <a:xfrm>
            <a:off x="5562820" y="2656341"/>
            <a:ext cx="6629179" cy="2862762"/>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AA696661-1DF9-B04E-B4E3-1C10AB5A5F08}"/>
              </a:ext>
            </a:extLst>
          </p:cNvPr>
          <p:cNvSpPr/>
          <p:nvPr/>
        </p:nvSpPr>
        <p:spPr>
          <a:xfrm>
            <a:off x="-1" y="1"/>
            <a:ext cx="12192001" cy="2657371"/>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52668" y="279247"/>
            <a:ext cx="8039647" cy="830997"/>
          </a:xfrm>
          <a:prstGeom prst="rect">
            <a:avLst/>
          </a:prstGeom>
          <a:noFill/>
        </p:spPr>
        <p:txBody>
          <a:bodyPr wrap="square" rtlCol="0">
            <a:spAutoFit/>
          </a:bodyPr>
          <a:lstStyle/>
          <a:p>
            <a:r>
              <a:rPr lang="en-US" sz="2400" dirty="0">
                <a:solidFill>
                  <a:schemeClr val="bg1"/>
                </a:solidFill>
                <a:latin typeface="Work Sans Light" pitchFamily="2" charset="0"/>
              </a:rPr>
              <a:t>Big Question:</a:t>
            </a:r>
          </a:p>
          <a:p>
            <a:r>
              <a:rPr lang="en-GB" sz="2400" dirty="0">
                <a:solidFill>
                  <a:schemeClr val="bg1"/>
                </a:solidFill>
                <a:effectLst/>
                <a:latin typeface="Work Sans Light" pitchFamily="2" charset="0"/>
                <a:ea typeface="Calibri" panose="020F0502020204030204" pitchFamily="34" charset="0"/>
                <a:cs typeface="Calibri Light" panose="020F0302020204030204" pitchFamily="34" charset="0"/>
              </a:rPr>
              <a:t>Who is Jesus?</a:t>
            </a:r>
            <a:r>
              <a:rPr lang="en-GB" sz="2400" b="1" dirty="0">
                <a:solidFill>
                  <a:schemeClr val="bg1"/>
                </a:solidFill>
                <a:effectLst/>
                <a:latin typeface="Work Sans Light" pitchFamily="2" charset="0"/>
                <a:ea typeface="Calibri" panose="020F0502020204030204" pitchFamily="34" charset="0"/>
                <a:cs typeface="Calibri Light" panose="020F0302020204030204" pitchFamily="34" charset="0"/>
              </a:rPr>
              <a:t> </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062660" y="1630908"/>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49780" y="1328686"/>
            <a:ext cx="1785986" cy="738664"/>
          </a:xfrm>
          <a:prstGeom prst="rect">
            <a:avLst/>
          </a:prstGeom>
          <a:noFill/>
        </p:spPr>
        <p:txBody>
          <a:bodyPr wrap="square" rtlCol="0">
            <a:spAutoFit/>
          </a:bodyPr>
          <a:lstStyle/>
          <a:p>
            <a:r>
              <a:rPr lang="en-US" sz="1400" b="1" dirty="0">
                <a:solidFill>
                  <a:schemeClr val="bg1"/>
                </a:solidFill>
                <a:latin typeface="Work Sans SemiBold" pitchFamily="2" charset="77"/>
              </a:rPr>
              <a:t>CORE CONCEPT:</a:t>
            </a:r>
          </a:p>
          <a:p>
            <a:r>
              <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rPr>
              <a:t>INCARNATION</a:t>
            </a:r>
          </a:p>
          <a:p>
            <a:r>
              <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rPr>
              <a:t>GOSPEL</a:t>
            </a:r>
          </a:p>
        </p:txBody>
      </p:sp>
      <p:sp>
        <p:nvSpPr>
          <p:cNvPr id="14" name="Rectangle 13">
            <a:extLst>
              <a:ext uri="{FF2B5EF4-FFF2-40B4-BE49-F238E27FC236}">
                <a16:creationId xmlns:a16="http://schemas.microsoft.com/office/drawing/2014/main" id="{02A947F6-1B69-709F-552B-F5197D4394BF}"/>
              </a:ext>
            </a:extLst>
          </p:cNvPr>
          <p:cNvSpPr/>
          <p:nvPr/>
        </p:nvSpPr>
        <p:spPr>
          <a:xfrm>
            <a:off x="11882" y="2657372"/>
            <a:ext cx="2174727" cy="4200626"/>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FCBEA29B-1814-54FD-DF6E-C7E229BB1571}"/>
              </a:ext>
            </a:extLst>
          </p:cNvPr>
          <p:cNvSpPr txBox="1"/>
          <p:nvPr/>
        </p:nvSpPr>
        <p:spPr>
          <a:xfrm>
            <a:off x="5732881" y="2785728"/>
            <a:ext cx="6323284" cy="2040880"/>
          </a:xfrm>
          <a:prstGeom prst="rect">
            <a:avLst/>
          </a:prstGeom>
          <a:noFill/>
        </p:spPr>
        <p:txBody>
          <a:bodyPr wrap="square" lIns="91440" tIns="45720" rIns="91440" bIns="45720" rtlCol="0" anchor="t">
            <a:spAutoFit/>
          </a:bodyPr>
          <a:lstStyle/>
          <a:p>
            <a:pPr lvl="0">
              <a:lnSpc>
                <a:spcPct val="106000"/>
              </a:lnSpc>
            </a:pPr>
            <a:r>
              <a:rPr lang="en-GB" sz="1000" b="1" dirty="0">
                <a:solidFill>
                  <a:srgbClr val="2D80A5"/>
                </a:solidFill>
                <a:effectLst/>
                <a:latin typeface="Work Sans" pitchFamily="2" charset="0"/>
                <a:ea typeface="Calibri" panose="020F0502020204030204" pitchFamily="34" charset="0"/>
                <a:cs typeface="Times New Roman"/>
              </a:rPr>
              <a:t>Religious vocabulary:</a:t>
            </a:r>
          </a:p>
          <a:p>
            <a:pPr lvl="0">
              <a:lnSpc>
                <a:spcPct val="106000"/>
              </a:lnSpc>
            </a:pPr>
            <a:br>
              <a:rPr lang="en-GB" sz="1000" b="1" dirty="0">
                <a:effectLst/>
                <a:latin typeface="Work Sans" pitchFamily="2" charset="0"/>
                <a:ea typeface="Calibri" panose="020F0502020204030204" pitchFamily="34" charset="0"/>
                <a:cs typeface="Times New Roman" panose="02020603050405020304" pitchFamily="18" charset="0"/>
              </a:rPr>
            </a:b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Incarnation:  </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See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pPr lvl="0">
              <a:lnSpc>
                <a:spcPct val="106000"/>
              </a:lnSpc>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Gospel:  </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See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pPr lvl="0">
              <a:lnSpc>
                <a:spcPct val="106000"/>
              </a:lnSpc>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Jesus:  </a:t>
            </a:r>
            <a:r>
              <a:rPr lang="en-GB" sz="1000" dirty="0">
                <a:effectLst/>
                <a:latin typeface="Work Sans" pitchFamily="2" charset="0"/>
                <a:ea typeface="Calibri" panose="020F0502020204030204" pitchFamily="34" charset="0"/>
                <a:cs typeface="Arial" panose="020B0604020202020204" pitchFamily="34" charset="0"/>
              </a:rPr>
              <a:t>The central figure of Christian history and devotion.  The second person of the Trinity.</a:t>
            </a:r>
            <a:endParaRPr lang="en-GB" sz="1000" dirty="0">
              <a:effectLst/>
              <a:latin typeface="Work Sans" pitchFamily="2" charset="0"/>
              <a:ea typeface="Calibri" panose="020F0502020204030204" pitchFamily="34" charset="0"/>
              <a:cs typeface="Times New Roman" panose="02020603050405020304" pitchFamily="18" charset="0"/>
            </a:endParaRPr>
          </a:p>
          <a:p>
            <a:pPr lvl="0">
              <a:lnSpc>
                <a:spcPct val="106000"/>
              </a:lnSpc>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Metaphor:</a:t>
            </a:r>
            <a:r>
              <a:rPr lang="en-GB" sz="1000" b="1" dirty="0">
                <a:effectLst/>
                <a:latin typeface="Work Sans" pitchFamily="2" charset="0"/>
                <a:ea typeface="Times New Roman" panose="02020603050405020304" pitchFamily="18" charset="0"/>
                <a:cs typeface="Times New Roman" panose="02020603050405020304" pitchFamily="18" charset="0"/>
              </a:rPr>
              <a:t>  </a:t>
            </a:r>
            <a:r>
              <a:rPr lang="en-GB" sz="1000" dirty="0">
                <a:solidFill>
                  <a:srgbClr val="000000"/>
                </a:solidFill>
                <a:effectLst/>
                <a:latin typeface="Work Sans" pitchFamily="2" charset="0"/>
                <a:ea typeface="Calibri" panose="020F0502020204030204" pitchFamily="34" charset="0"/>
                <a:cs typeface="Times New Roman" panose="02020603050405020304" pitchFamily="18" charset="0"/>
              </a:rPr>
              <a:t>A metaphor is</a:t>
            </a:r>
            <a:r>
              <a:rPr lang="en-GB" sz="1000" b="1" dirty="0">
                <a:solidFill>
                  <a:srgbClr val="000000"/>
                </a:solidFill>
                <a:effectLst/>
                <a:latin typeface="Work Sans" pitchFamily="2" charset="0"/>
                <a:ea typeface="Calibri" panose="020F0502020204030204" pitchFamily="34" charset="0"/>
                <a:cs typeface="Times New Roman" panose="02020603050405020304" pitchFamily="18" charset="0"/>
              </a:rPr>
              <a:t> a figure of speech that describes something by saying it is something else.</a:t>
            </a:r>
            <a:endParaRPr lang="en-GB" sz="1000" dirty="0">
              <a:effectLst/>
              <a:latin typeface="Work Sans" pitchFamily="2" charset="0"/>
              <a:ea typeface="Calibri" panose="020F0502020204030204" pitchFamily="34" charset="0"/>
              <a:cs typeface="Times New Roman" panose="02020603050405020304" pitchFamily="18" charset="0"/>
            </a:endParaRPr>
          </a:p>
          <a:p>
            <a:pPr lvl="0">
              <a:lnSpc>
                <a:spcPct val="106000"/>
              </a:lnSpc>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Resurrection:  </a:t>
            </a:r>
            <a:r>
              <a:rPr lang="en-GB" sz="1000" dirty="0">
                <a:effectLst/>
                <a:latin typeface="Work Sans" pitchFamily="2" charset="0"/>
                <a:ea typeface="Calibri" panose="020F0502020204030204" pitchFamily="34" charset="0"/>
                <a:cs typeface="Arial" panose="020B0604020202020204" pitchFamily="34" charset="0"/>
              </a:rPr>
              <a:t>The rising from the dead of Jesus Christ on the third day after the crucifixion.  </a:t>
            </a:r>
          </a:p>
          <a:p>
            <a:pPr lvl="0">
              <a:lnSpc>
                <a:spcPct val="106000"/>
              </a:lnSpc>
            </a:pPr>
            <a:r>
              <a:rPr lang="en-GB" sz="1000" dirty="0">
                <a:effectLst/>
                <a:latin typeface="Work Sans" pitchFamily="2" charset="0"/>
                <a:ea typeface="Calibri" panose="020F0502020204030204" pitchFamily="34" charset="0"/>
                <a:cs typeface="Arial" panose="020B0604020202020204" pitchFamily="34" charset="0"/>
              </a:rPr>
              <a:t>The rising from the dead of believers at the Last Day.  The new, or risen, life of Christians.</a:t>
            </a:r>
            <a:endParaRPr lang="en-GB" sz="1000" dirty="0">
              <a:effectLst/>
              <a:latin typeface="Work Sans" pitchFamily="2" charset="0"/>
              <a:ea typeface="Calibri" panose="020F0502020204030204" pitchFamily="34" charset="0"/>
              <a:cs typeface="Times New Roman" panose="02020603050405020304" pitchFamily="18" charset="0"/>
            </a:endParaRPr>
          </a:p>
          <a:p>
            <a:pPr lvl="0">
              <a:lnSpc>
                <a:spcPct val="106000"/>
              </a:lnSpc>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Eternal life:  </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Life that continues beyond this world.</a:t>
            </a:r>
            <a:endParaRPr lang="en-GB" sz="1000" dirty="0">
              <a:effectLst/>
              <a:latin typeface="Work Sans" pitchFamily="2" charset="0"/>
              <a:ea typeface="Calibri" panose="020F0502020204030204" pitchFamily="34" charset="0"/>
              <a:cs typeface="Times New Roman" panose="02020603050405020304" pitchFamily="18" charset="0"/>
            </a:endParaRPr>
          </a:p>
          <a:p>
            <a:pPr lvl="0">
              <a:lnSpc>
                <a:spcPct val="106000"/>
              </a:lnSpc>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Hope:  </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That which is promised by God.  A certainty that, that which is promised will happen.</a:t>
            </a: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lvl="0">
              <a:lnSpc>
                <a:spcPct val="106000"/>
              </a:lnSpc>
              <a:spcAft>
                <a:spcPts val="800"/>
              </a:spcAft>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Truth:  </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Something that is totally reliable.  Christian truth is revealed in Jesus Christ.</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1" name="TextBox 20">
            <a:extLst>
              <a:ext uri="{FF2B5EF4-FFF2-40B4-BE49-F238E27FC236}">
                <a16:creationId xmlns:a16="http://schemas.microsoft.com/office/drawing/2014/main" id="{7A0B1AB5-C845-D825-5E53-42CB9D3C4090}"/>
              </a:ext>
            </a:extLst>
          </p:cNvPr>
          <p:cNvSpPr txBox="1"/>
          <p:nvPr/>
        </p:nvSpPr>
        <p:spPr>
          <a:xfrm>
            <a:off x="48600" y="2785728"/>
            <a:ext cx="2042012" cy="2811475"/>
          </a:xfrm>
          <a:prstGeom prst="rect">
            <a:avLst/>
          </a:prstGeom>
          <a:noFill/>
        </p:spPr>
        <p:txBody>
          <a:bodyPr wrap="square" lIns="91440" tIns="45720" rIns="91440" bIns="45720" rtlCol="0" anchor="t">
            <a:spAutoFit/>
          </a:bodyPr>
          <a:lstStyle/>
          <a:p>
            <a:pPr>
              <a:spcAft>
                <a:spcPts val="400"/>
              </a:spcAft>
            </a:pPr>
            <a:r>
              <a:rPr lang="en-GB" sz="1000" b="1" dirty="0">
                <a:solidFill>
                  <a:srgbClr val="2D80A5"/>
                </a:solidFill>
                <a:effectLst/>
                <a:latin typeface="Work Sans" pitchFamily="2" charset="0"/>
                <a:ea typeface="Calibri" panose="020F0502020204030204" pitchFamily="34" charset="0"/>
                <a:cs typeface="Calibri Light"/>
              </a:rPr>
              <a:t>What a child needs to know and remember by the end of the unit:</a:t>
            </a:r>
            <a:br>
              <a:rPr lang="en-GB" sz="1000" b="1" dirty="0">
                <a:effectLst/>
                <a:latin typeface="Work Sans" pitchFamily="2" charset="0"/>
                <a:ea typeface="Calibri" panose="020F0502020204030204" pitchFamily="34" charset="0"/>
                <a:cs typeface="Calibri Light" panose="020F0302020204030204" pitchFamily="34" charset="0"/>
              </a:rPr>
            </a:b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lnSpc>
                <a:spcPct val="106000"/>
              </a:lnSpc>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To know and remember the core concepts:   Incarnation and Gospel.</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lnSpc>
                <a:spcPct val="106000"/>
              </a:lnSpc>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To know and remember the ‘I am’ statements and their meaning to Christians.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lnSpc>
                <a:spcPct val="106000"/>
              </a:lnSpc>
              <a:spcAft>
                <a:spcPts val="800"/>
              </a:spcAft>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To consider how the statements may be relevant and applied to their own lives.</a:t>
            </a:r>
            <a:endParaRPr lang="en-GB" sz="1000" dirty="0">
              <a:effectLst/>
              <a:latin typeface="Work Sans" pitchFamily="2" charset="0"/>
              <a:ea typeface="Calibri" panose="020F0502020204030204" pitchFamily="34" charset="0"/>
              <a:cs typeface="Times New Roman" panose="02020603050405020304" pitchFamily="18" charset="0"/>
            </a:endParaRPr>
          </a:p>
          <a:p>
            <a:pPr marL="457200">
              <a:lnSpc>
                <a:spcPct val="107000"/>
              </a:lnSpc>
              <a:spcAft>
                <a:spcPts val="800"/>
              </a:spcAft>
            </a:pPr>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01A8AF2B-B012-DE6B-49EA-3445979E1B01}"/>
              </a:ext>
            </a:extLst>
          </p:cNvPr>
          <p:cNvSpPr txBox="1"/>
          <p:nvPr/>
        </p:nvSpPr>
        <p:spPr>
          <a:xfrm>
            <a:off x="2369484" y="2780483"/>
            <a:ext cx="2977768" cy="4093428"/>
          </a:xfrm>
          <a:prstGeom prst="rect">
            <a:avLst/>
          </a:prstGeom>
          <a:noFill/>
        </p:spPr>
        <p:txBody>
          <a:bodyPr wrap="square" lIns="91440" tIns="45720" rIns="91440" bIns="45720" rtlCol="0" anchor="t">
            <a:spAutoFit/>
          </a:bodyPr>
          <a:lstStyle/>
          <a:p>
            <a:r>
              <a:rPr lang="en-GB" sz="1000" b="1" dirty="0">
                <a:solidFill>
                  <a:srgbClr val="2D80A5"/>
                </a:solidFill>
                <a:effectLst/>
                <a:latin typeface="Work Sans" pitchFamily="2" charset="0"/>
                <a:ea typeface="Calibri" panose="020F0502020204030204" pitchFamily="34" charset="0"/>
                <a:cs typeface="Calibri Light"/>
              </a:rPr>
              <a:t>What a child should be able to do</a:t>
            </a:r>
            <a:r>
              <a:rPr lang="en-GB" sz="1000" b="1" dirty="0">
                <a:solidFill>
                  <a:srgbClr val="2D80A5"/>
                </a:solidFill>
                <a:latin typeface="Work Sans" pitchFamily="2" charset="0"/>
                <a:ea typeface="Calibri" panose="020F0502020204030204" pitchFamily="34" charset="0"/>
                <a:cs typeface="Calibri Light"/>
              </a:rPr>
              <a:t> </a:t>
            </a:r>
            <a:r>
              <a:rPr lang="en-GB" sz="1000" b="1" dirty="0">
                <a:solidFill>
                  <a:srgbClr val="2D80A5"/>
                </a:solidFill>
                <a:latin typeface="Work Sans" pitchFamily="2" charset="0"/>
                <a:ea typeface="+mn-lt"/>
                <a:cs typeface="+mn-lt"/>
              </a:rPr>
              <a:t>(Assessment)</a:t>
            </a:r>
            <a:r>
              <a:rPr lang="en-GB" sz="1000" b="1" dirty="0">
                <a:solidFill>
                  <a:srgbClr val="2D80A5"/>
                </a:solidFill>
                <a:latin typeface="Work Sans" pitchFamily="2" charset="0"/>
                <a:ea typeface="Calibri" panose="020F0502020204030204" pitchFamily="34" charset="0"/>
                <a:cs typeface="Calibri Light"/>
              </a:rPr>
              <a:t>: </a:t>
            </a:r>
            <a:r>
              <a:rPr lang="en-GB" sz="1000" b="1" dirty="0">
                <a:solidFill>
                  <a:srgbClr val="2D80A5"/>
                </a:solidFill>
                <a:effectLst/>
                <a:latin typeface="Work Sans" pitchFamily="2" charset="0"/>
                <a:ea typeface="Calibri" panose="020F0502020204030204" pitchFamily="34" charset="0"/>
                <a:cs typeface="Calibri Light"/>
              </a:rPr>
              <a:t> </a:t>
            </a:r>
            <a:br>
              <a:rPr lang="en-GB" sz="1000" b="1" dirty="0">
                <a:effectLst/>
                <a:latin typeface="Work Sans" pitchFamily="2" charset="0"/>
                <a:ea typeface="Calibri" panose="020F0502020204030204" pitchFamily="34" charset="0"/>
                <a:cs typeface="Calibri Light" panose="020F0302020204030204" pitchFamily="34" charset="0"/>
              </a:rPr>
            </a:b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Beliefs, teachings, sources of wisdom and authority: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suggest the meaning behind the ‘I am’ statements.   (WT)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describe what a Christian might learn from the ‘I am’ statements.  (Exp)</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make links between how a Christian understands the ‘I am‘ statements and connect them to their own lives.  (GD)</a:t>
            </a:r>
          </a:p>
          <a:p>
            <a:pPr marL="171450" lvl="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Questions of meanings purpose and truth:</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am beginning to explore questions about meaning and truth and can discuss the meaning behind the ‘I can’ statements.  (WT)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ask important questions about life and can compare my ideas with those of others. (Exp)</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represent my own ideas and suggest reasons for them and respond thoughtfully.  (GD) </a:t>
            </a:r>
            <a:endParaRPr lang="en-GB" sz="1000" dirty="0">
              <a:effectLst/>
              <a:latin typeface="Work Sans" pitchFamily="2" charset="0"/>
              <a:ea typeface="Calibri" panose="020F0502020204030204" pitchFamily="34" charset="0"/>
              <a:cs typeface="Times New Roman" panose="02020603050405020304" pitchFamily="18" charset="0"/>
            </a:endParaRPr>
          </a:p>
          <a:p>
            <a:br>
              <a:rPr lang="en-GB" sz="1000" dirty="0">
                <a:effectLst/>
                <a:latin typeface="Work Sans" pitchFamily="2" charset="0"/>
                <a:ea typeface="Calibri" panose="020F0502020204030204" pitchFamily="34" charset="0"/>
                <a:cs typeface="Times New Roman" panose="02020603050405020304" pitchFamily="18" charset="0"/>
              </a:rPr>
            </a:br>
            <a:r>
              <a:rPr lang="en-GB" sz="1000" b="1" dirty="0">
                <a:effectLst/>
                <a:latin typeface="Work Sans" pitchFamily="2" charset="0"/>
                <a:ea typeface="Calibri" panose="020F0502020204030204" pitchFamily="34" charset="0"/>
                <a:cs typeface="Calibri Light" panose="020F030202020403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6" name="TextBox 25">
            <a:extLst>
              <a:ext uri="{FF2B5EF4-FFF2-40B4-BE49-F238E27FC236}">
                <a16:creationId xmlns:a16="http://schemas.microsoft.com/office/drawing/2014/main" id="{BBD0E2F0-DFE2-AAEC-FB94-EABF9A7B52B4}"/>
              </a:ext>
            </a:extLst>
          </p:cNvPr>
          <p:cNvSpPr txBox="1"/>
          <p:nvPr/>
        </p:nvSpPr>
        <p:spPr>
          <a:xfrm>
            <a:off x="2452668" y="1328686"/>
            <a:ext cx="7988992" cy="1169551"/>
          </a:xfrm>
          <a:prstGeom prst="rect">
            <a:avLst/>
          </a:prstGeom>
          <a:noFill/>
        </p:spPr>
        <p:txBody>
          <a:bodyPr wrap="square" rtlCol="0">
            <a:spAutoFit/>
          </a:bodyPr>
          <a:lstStyle/>
          <a:p>
            <a:r>
              <a:rPr lang="en-GB" sz="1000" b="1" dirty="0">
                <a:solidFill>
                  <a:schemeClr val="bg1"/>
                </a:solidFill>
                <a:effectLst/>
                <a:latin typeface="Work Sans" pitchFamily="2" charset="0"/>
                <a:ea typeface="Calibri" panose="020F0502020204030204" pitchFamily="34" charset="0"/>
                <a:cs typeface="Calibri Light" panose="020F0302020204030204" pitchFamily="34" charset="0"/>
              </a:rPr>
              <a:t>Weekly questions: </a:t>
            </a: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What does Jesus mean when he says:</a:t>
            </a:r>
            <a:b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b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1:  ‘</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I am the bread of life’</a:t>
            </a:r>
            <a:b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b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2:   ‘</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I am the light of the world’</a:t>
            </a:r>
            <a:b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b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3:  ‘</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I am the good shepherd?</a:t>
            </a:r>
            <a:b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b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4:  ‘</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I am the true vine’</a:t>
            </a:r>
            <a:b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b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5:</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  ‘I am the resurrection and the life’</a:t>
            </a:r>
            <a:b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b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6:  </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Who does Jesus say he is?</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76183BF6-3A5B-7DF2-FCDC-10ED08DBB1E1}"/>
              </a:ext>
            </a:extLst>
          </p:cNvPr>
          <p:cNvSpPr txBox="1"/>
          <p:nvPr/>
        </p:nvSpPr>
        <p:spPr>
          <a:xfrm>
            <a:off x="5732881" y="5647459"/>
            <a:ext cx="6794536" cy="1015663"/>
          </a:xfrm>
          <a:prstGeom prst="rect">
            <a:avLst/>
          </a:prstGeom>
          <a:noFill/>
        </p:spPr>
        <p:txBody>
          <a:bodyPr wrap="square" rtlCol="0">
            <a:spAutoFit/>
          </a:bodyPr>
          <a:lstStyle/>
          <a:p>
            <a:r>
              <a:rPr lang="en-GB" sz="1000" b="1" dirty="0">
                <a:solidFill>
                  <a:srgbClr val="55345A"/>
                </a:solidFill>
                <a:effectLst/>
                <a:latin typeface="Work Sans" pitchFamily="2" charset="0"/>
                <a:ea typeface="Calibri" panose="020F0502020204030204" pitchFamily="34" charset="0"/>
                <a:cs typeface="Calibri Light" panose="020F0302020204030204" pitchFamily="34" charset="0"/>
              </a:rPr>
              <a:t>Sensitivities:</a:t>
            </a:r>
          </a:p>
          <a:p>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Calibri Light" panose="020F0302020204030204" pitchFamily="34" charset="0"/>
              </a:rPr>
              <a:t>Be mindful of pupils’ cultural backgrounds and beliefs.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Calibri Light" panose="020F0302020204030204" pitchFamily="34" charset="0"/>
              </a:rPr>
              <a:t>Be mindful of pupils who may have experienced loss or who may be grieving.</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Calibri Light" panose="020F0302020204030204" pitchFamily="34" charset="0"/>
              </a:rPr>
              <a:t>Be mindful of pupils for whom the concepts of belonging is difficult to understand.</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Calibri Light" panose="020F0302020204030204" pitchFamily="34" charset="0"/>
              </a:rPr>
              <a:t>Be mindful of pupils who may have experienced trauma.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30A51665-35F8-07F2-ED8E-8B5EBB1F1F56}"/>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THREE</a:t>
            </a:r>
          </a:p>
        </p:txBody>
      </p:sp>
    </p:spTree>
    <p:extLst>
      <p:ext uri="{BB962C8B-B14F-4D97-AF65-F5344CB8AC3E}">
        <p14:creationId xmlns:p14="http://schemas.microsoft.com/office/powerpoint/2010/main" val="2216089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does Jesus mean when he says “I am the bread of life”?</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INCARNATION</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GOSPEL</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456059" y="1940535"/>
            <a:ext cx="8489801" cy="4708981"/>
          </a:xfrm>
          <a:prstGeom prst="rect">
            <a:avLst/>
          </a:prstGeom>
          <a:noFill/>
        </p:spPr>
        <p:txBody>
          <a:bodyPr wrap="square" lIns="91440" tIns="45720" rIns="91440" bIns="45720" anchor="t">
            <a:spAutoFit/>
          </a:bodyPr>
          <a:lstStyle/>
          <a:p>
            <a:r>
              <a:rPr lang="en-US" sz="1000" b="1" dirty="0">
                <a:effectLst/>
                <a:latin typeface="Work Sans" pitchFamily="2" charset="0"/>
                <a:ea typeface="Cambria" panose="02040503050406030204" pitchFamily="18" charset="0"/>
                <a:cs typeface="Arial" panose="020B0604020202020204" pitchFamily="34" charset="0"/>
              </a:rPr>
              <a:t>Explain</a:t>
            </a:r>
            <a:r>
              <a:rPr lang="en-US" sz="1000" dirty="0">
                <a:effectLst/>
                <a:latin typeface="Work Sans" pitchFamily="2" charset="0"/>
                <a:ea typeface="Cambria" panose="02040503050406030204" pitchFamily="18" charset="0"/>
                <a:cs typeface="Arial" panose="020B0604020202020204" pitchFamily="34" charset="0"/>
              </a:rPr>
              <a:t> the meaning behind the painting.  </a:t>
            </a:r>
            <a:r>
              <a:rPr lang="en-US" sz="1000" b="1" dirty="0">
                <a:effectLst/>
                <a:latin typeface="Work Sans" pitchFamily="2" charset="0"/>
                <a:ea typeface="Cambria" panose="02040503050406030204" pitchFamily="18" charset="0"/>
                <a:cs typeface="Arial" panose="020B0604020202020204" pitchFamily="34" charset="0"/>
              </a:rPr>
              <a:t>(Refer to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kern="1200" dirty="0">
                <a:effectLst/>
                <a:latin typeface="Work Sans"/>
                <a:ea typeface="Times New Roman" panose="02020603050405020304" pitchFamily="18" charset="0"/>
                <a:cs typeface="Times New Roman"/>
              </a:rPr>
              <a:t>Introduce this week’s question:</a:t>
            </a:r>
            <a:r>
              <a:rPr lang="en-GB" sz="1000" b="1" dirty="0">
                <a:latin typeface="Work Sans"/>
                <a:ea typeface="Times New Roman" panose="02020603050405020304" pitchFamily="18" charset="0"/>
                <a:cs typeface="Times New Roman"/>
              </a:rPr>
              <a:t> </a:t>
            </a:r>
            <a:r>
              <a:rPr lang="en-GB" sz="1000" b="1" kern="1200" dirty="0">
                <a:effectLst/>
                <a:latin typeface="Work Sans"/>
                <a:ea typeface="Times New Roman" panose="02020603050405020304" pitchFamily="18" charset="0"/>
                <a:cs typeface="Times New Roman"/>
              </a:rPr>
              <a:t> </a:t>
            </a:r>
            <a:r>
              <a:rPr lang="en-GB" sz="1000" b="1" dirty="0">
                <a:solidFill>
                  <a:srgbClr val="55345A"/>
                </a:solidFill>
                <a:effectLst/>
                <a:latin typeface="Work Sans"/>
                <a:ea typeface="Calibri" panose="020F0502020204030204" pitchFamily="34" charset="0"/>
                <a:cs typeface="Times New Roman"/>
              </a:rPr>
              <a:t>What did Jesus mean when he said “</a:t>
            </a:r>
            <a:r>
              <a:rPr lang="en-GB" sz="1000" b="1" kern="1200" dirty="0">
                <a:solidFill>
                  <a:srgbClr val="55345A"/>
                </a:solidFill>
                <a:effectLst/>
                <a:latin typeface="Work Sans"/>
                <a:ea typeface="Times New Roman" panose="02020603050405020304" pitchFamily="18" charset="0"/>
                <a:cs typeface="Times New Roman"/>
              </a:rPr>
              <a:t>I am the light of the world”?</a:t>
            </a:r>
            <a:endParaRPr lang="en-GB" sz="1000" dirty="0">
              <a:solidFill>
                <a:srgbClr val="55345A"/>
              </a:solidFill>
              <a:effectLst/>
              <a:latin typeface="Work Sans"/>
              <a:ea typeface="Calibri" panose="020F0502020204030204" pitchFamily="34" charset="0"/>
              <a:cs typeface="Times New Roman"/>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dirty="0">
                <a:effectLst/>
                <a:latin typeface="Work Sans" pitchFamily="2" charset="0"/>
                <a:ea typeface="Cambria" panose="02040503050406030204" pitchFamily="18" charset="0"/>
                <a:cs typeface="Arial" panose="020B0604020202020204" pitchFamily="34" charset="0"/>
              </a:rPr>
              <a:t>Introduce the concept of two types of light – physical and spiritual.  Turn the lights off and light a candle in the middle of the room.  Discuss how the candle powerfully and effectively provides us with light and light is crucial for life.  We need physical light to survive – plants would die without the sunlight.  Also discuss how they feel in the dark, and then when the light comes on.  Explain that light, especially sunlight, can also make people feel better.</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b="1" dirty="0">
                <a:effectLst/>
                <a:latin typeface="Work Sans"/>
                <a:ea typeface="Cambria"/>
                <a:cs typeface="Arial"/>
              </a:rPr>
              <a:t>Key question:</a:t>
            </a:r>
            <a:r>
              <a:rPr lang="en-US" sz="1000" dirty="0">
                <a:latin typeface="Work Sans"/>
                <a:ea typeface="Cambria"/>
                <a:cs typeface="Arial"/>
              </a:rPr>
              <a:t> </a:t>
            </a:r>
            <a:r>
              <a:rPr lang="en-US" sz="1000" dirty="0">
                <a:effectLst/>
                <a:latin typeface="Work Sans"/>
                <a:ea typeface="Cambria"/>
                <a:cs typeface="Arial"/>
              </a:rPr>
              <a:t> What did Jesus mean when he said </a:t>
            </a:r>
            <a:r>
              <a:rPr lang="en-US" sz="1000" b="1" dirty="0">
                <a:solidFill>
                  <a:srgbClr val="55345A"/>
                </a:solidFill>
                <a:effectLst/>
                <a:latin typeface="Work Sans"/>
                <a:ea typeface="Cambria"/>
                <a:cs typeface="Arial"/>
              </a:rPr>
              <a:t>“I am the light of the world.</a:t>
            </a:r>
            <a:r>
              <a:rPr lang="en-US" sz="1000" b="1" dirty="0">
                <a:solidFill>
                  <a:srgbClr val="55345A"/>
                </a:solidFill>
                <a:latin typeface="Work Sans"/>
                <a:ea typeface="Cambria"/>
                <a:cs typeface="Arial"/>
              </a:rPr>
              <a:t> </a:t>
            </a:r>
            <a:r>
              <a:rPr lang="en-US" sz="1000" b="1" dirty="0">
                <a:solidFill>
                  <a:srgbClr val="55345A"/>
                </a:solidFill>
                <a:effectLst/>
                <a:latin typeface="Work Sans"/>
                <a:ea typeface="Cambria"/>
                <a:cs typeface="Arial"/>
              </a:rPr>
              <a:t> Whoever follows me will never walk in darkness but will have the light of life”?</a:t>
            </a:r>
            <a:endParaRPr lang="en-GB" sz="1000" dirty="0">
              <a:solidFill>
                <a:srgbClr val="55345A"/>
              </a:solidFill>
              <a:effectLst/>
              <a:latin typeface="Work Sans"/>
              <a:ea typeface="Cambria"/>
              <a:cs typeface="Arial"/>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Biblical text analysis</a:t>
            </a:r>
            <a:r>
              <a:rPr lang="en-GB" sz="1000" b="1" dirty="0">
                <a:solidFill>
                  <a:srgbClr val="55345A"/>
                </a:solidFill>
                <a:effectLst/>
                <a:latin typeface="Work Sans" pitchFamily="2" charset="0"/>
                <a:ea typeface="Times New Roman" panose="02020603050405020304" pitchFamily="18" charset="0"/>
                <a:cs typeface="Times New Roman" panose="02020603050405020304" pitchFamily="18" charset="0"/>
              </a:rPr>
              <a:t>:  John 8:  12 - 18</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a:ea typeface="Times New Roman" panose="02020603050405020304" pitchFamily="18" charset="0"/>
                <a:cs typeface="Times New Roman"/>
              </a:rPr>
              <a:t>Read all seven verses in order to know the context.</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The people are challenging the validity of Jesus.</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The pharisees are challenging Jesus and claiming that his testimony can’t be valid because he appears as his own witness.</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Jesus says he stands with the Father who sent him and according to Jewish law, the testimony of two men is valid.</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Jesus knows where he has come from and where he is going but the people do not understand.</a:t>
            </a:r>
            <a:r>
              <a:rPr lang="en-GB" sz="1000" dirty="0">
                <a:latin typeface="Work Sans"/>
                <a:ea typeface="Times New Roman" panose="02020603050405020304" pitchFamily="18" charset="0"/>
                <a:cs typeface="Times New Roman"/>
              </a:rPr>
              <a:t> </a:t>
            </a:r>
            <a:r>
              <a:rPr lang="en-US" sz="1000" b="1" dirty="0">
                <a:effectLst/>
                <a:latin typeface="Work Sans"/>
                <a:ea typeface="Cambria"/>
                <a:cs typeface="Arial"/>
              </a:rPr>
              <a:t>(Refer to background knowledge for teachers.)</a:t>
            </a:r>
            <a:endParaRPr lang="en-GB" sz="1000" dirty="0">
              <a:effectLst/>
              <a:latin typeface="Work Sans"/>
              <a:ea typeface="Cambria"/>
              <a:cs typeface="Arial"/>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Key questions:  Based on </a:t>
            </a:r>
            <a:r>
              <a:rPr lang="en-GB" sz="1000" b="1" dirty="0">
                <a:solidFill>
                  <a:srgbClr val="55345A"/>
                </a:solidFill>
                <a:effectLst/>
                <a:latin typeface="Work Sans" pitchFamily="2" charset="0"/>
                <a:ea typeface="Times New Roman" panose="02020603050405020304" pitchFamily="18" charset="0"/>
                <a:cs typeface="Times New Roman" panose="02020603050405020304" pitchFamily="18" charset="0"/>
              </a:rPr>
              <a:t>John 8:  12</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Behind the text:  Why was it written?  Discipline:  </a:t>
            </a:r>
            <a:r>
              <a:rPr lang="en-GB" sz="1000" dirty="0">
                <a:effectLst/>
                <a:latin typeface="Work Sans" pitchFamily="2" charset="0"/>
                <a:ea typeface="Times New Roman" panose="02020603050405020304" pitchFamily="18" charset="0"/>
                <a:cs typeface="Times New Roman" panose="02020603050405020304" pitchFamily="18" charset="0"/>
              </a:rPr>
              <a:t>Theology</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Times New Roman" panose="02020603050405020304" pitchFamily="18" charset="0"/>
                <a:cs typeface="Times New Roman" panose="02020603050405020304" pitchFamily="18" charset="0"/>
              </a:rPr>
              <a:t>Why do you think the author included this statement in his Gospel?   </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Times New Roman" panose="02020603050405020304" pitchFamily="18" charset="0"/>
                <a:cs typeface="Times New Roman"/>
              </a:rPr>
              <a:t>Within the text:</a:t>
            </a:r>
            <a:r>
              <a:rPr lang="en-GB" sz="1000" b="1" dirty="0">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 What does the text mean?</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Are there any words that need explaining?</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Discipline:</a:t>
            </a:r>
            <a:r>
              <a:rPr lang="en-GB" sz="1000" dirty="0">
                <a:latin typeface="Work Sans"/>
                <a:ea typeface="Times New Roman" panose="02020603050405020304" pitchFamily="18" charset="0"/>
                <a:cs typeface="Times New Roman"/>
              </a:rPr>
              <a:t>  Theology</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indent="-342900">
              <a:buFont typeface="Symbol" panose="05050102010706020507" pitchFamily="18" charset="2"/>
              <a:buChar char=""/>
            </a:pPr>
            <a:r>
              <a:rPr lang="en-GB" sz="1000" dirty="0">
                <a:effectLst/>
                <a:latin typeface="Work Sans"/>
                <a:ea typeface="Times New Roman" panose="02020603050405020304" pitchFamily="18" charset="0"/>
                <a:cs typeface="Times New Roman"/>
              </a:rPr>
              <a:t>What does Jesus mean when he says </a:t>
            </a:r>
            <a:r>
              <a:rPr lang="en-GB" sz="1000" dirty="0">
                <a:solidFill>
                  <a:srgbClr val="55345A"/>
                </a:solidFill>
                <a:effectLst/>
                <a:latin typeface="Work Sans"/>
                <a:ea typeface="Times New Roman" panose="02020603050405020304" pitchFamily="18" charset="0"/>
                <a:cs typeface="Times New Roman"/>
              </a:rPr>
              <a:t>“</a:t>
            </a:r>
            <a:r>
              <a:rPr lang="en-US" sz="1000" b="1" dirty="0">
                <a:solidFill>
                  <a:srgbClr val="55345A"/>
                </a:solidFill>
                <a:effectLst/>
                <a:latin typeface="Work Sans"/>
                <a:ea typeface="Cambria"/>
                <a:cs typeface="Arial"/>
              </a:rPr>
              <a:t>I am the light of the world.</a:t>
            </a:r>
            <a:r>
              <a:rPr lang="en-US" sz="1000" b="1" dirty="0">
                <a:solidFill>
                  <a:srgbClr val="55345A"/>
                </a:solidFill>
                <a:latin typeface="Work Sans"/>
                <a:ea typeface="Cambria"/>
                <a:cs typeface="Arial"/>
              </a:rPr>
              <a:t> </a:t>
            </a:r>
            <a:r>
              <a:rPr lang="en-US" sz="1000" b="1" dirty="0">
                <a:solidFill>
                  <a:srgbClr val="55345A"/>
                </a:solidFill>
                <a:effectLst/>
                <a:latin typeface="Work Sans"/>
                <a:ea typeface="Cambria"/>
                <a:cs typeface="Arial"/>
              </a:rPr>
              <a:t> Whoever follows me will never walk in darkness but will have the light of life”?</a:t>
            </a:r>
            <a:endParaRPr lang="en-GB" sz="1000" dirty="0">
              <a:solidFill>
                <a:srgbClr val="55345A"/>
              </a:solidFill>
              <a:effectLst/>
              <a:latin typeface="Work Sans"/>
              <a:ea typeface="Cambria"/>
              <a:cs typeface="Arial"/>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Times New Roman" panose="02020603050405020304" pitchFamily="18" charset="0"/>
                <a:cs typeface="Times New Roman"/>
              </a:rPr>
              <a:t>In front of the text:</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This is concerned with the relationship between the text and the reader.</a:t>
            </a:r>
            <a:r>
              <a:rPr lang="en-GB" sz="1000" b="1" dirty="0">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 Discipline:</a:t>
            </a:r>
            <a:r>
              <a:rPr lang="en-GB" sz="1000" dirty="0">
                <a:latin typeface="Work Sans"/>
                <a:ea typeface="Times New Roman" panose="02020603050405020304" pitchFamily="18" charset="0"/>
                <a:cs typeface="Times New Roman"/>
              </a:rPr>
              <a:t> Theology</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Times New Roman" panose="02020603050405020304" pitchFamily="18" charset="0"/>
                <a:cs typeface="Times New Roman" panose="02020603050405020304" pitchFamily="18" charset="0"/>
              </a:rPr>
              <a:t>What does this statement tell us about Jesus?</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solidFill>
                  <a:srgbClr val="232323"/>
                </a:solidFill>
                <a:effectLst/>
                <a:latin typeface="Work Sans" pitchFamily="2" charset="0"/>
                <a:ea typeface="Calibri" panose="020F0502020204030204" pitchFamily="34" charset="0"/>
                <a:cs typeface="Arial" panose="020B0604020202020204" pitchFamily="34" charset="0"/>
              </a:rPr>
              <a:t>How might this statement help a believer understand the nature of God?</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solidFill>
                  <a:srgbClr val="232323"/>
                </a:solidFill>
                <a:effectLst/>
                <a:latin typeface="Work Sans" pitchFamily="2" charset="0"/>
                <a:ea typeface="Calibri" panose="020F0502020204030204" pitchFamily="34" charset="0"/>
                <a:cs typeface="Arial" panose="020B0604020202020204" pitchFamily="34" charset="0"/>
              </a:rPr>
              <a:t>How do you think identifying Jesus as the light of the world might help a Christian in their daily life?  How might it help you?</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3257608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does Jesus mean when he says “I am the bread of life”?</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INCARNATION</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GOSPEL</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
        <p:nvSpPr>
          <p:cNvPr id="7" name="TextBox 6">
            <a:extLst>
              <a:ext uri="{FF2B5EF4-FFF2-40B4-BE49-F238E27FC236}">
                <a16:creationId xmlns:a16="http://schemas.microsoft.com/office/drawing/2014/main" id="{690BA039-DAA9-1C19-209C-BB485800116A}"/>
              </a:ext>
            </a:extLst>
          </p:cNvPr>
          <p:cNvSpPr txBox="1"/>
          <p:nvPr/>
        </p:nvSpPr>
        <p:spPr>
          <a:xfrm>
            <a:off x="3456059" y="1958224"/>
            <a:ext cx="8489801" cy="4708981"/>
          </a:xfrm>
          <a:prstGeom prst="rect">
            <a:avLst/>
          </a:prstGeom>
          <a:noFill/>
        </p:spPr>
        <p:txBody>
          <a:bodyPr wrap="square">
            <a:spAutoFit/>
          </a:bodyPr>
          <a:lstStyle/>
          <a:p>
            <a:r>
              <a:rPr lang="en-GB" sz="1000" b="1" dirty="0">
                <a:solidFill>
                  <a:srgbClr val="000000"/>
                </a:solidFill>
                <a:effectLst/>
                <a:latin typeface="Work Sans" pitchFamily="2" charset="0"/>
                <a:ea typeface="Calibri" panose="020F0502020204030204" pitchFamily="34" charset="0"/>
                <a:cs typeface="Arial" panose="020B0604020202020204" pitchFamily="34" charset="0"/>
              </a:rPr>
              <a:t>Explain</a:t>
            </a:r>
            <a:r>
              <a:rPr lang="en-GB" sz="1000" dirty="0">
                <a:solidFill>
                  <a:srgbClr val="000000"/>
                </a:solidFill>
                <a:effectLst/>
                <a:latin typeface="Work Sans" pitchFamily="2" charset="0"/>
                <a:ea typeface="Calibri" panose="020F0502020204030204" pitchFamily="34" charset="0"/>
                <a:cs typeface="Arial" panose="020B0604020202020204" pitchFamily="34" charset="0"/>
              </a:rPr>
              <a:t> to the pupils that w</a:t>
            </a:r>
            <a:r>
              <a:rPr lang="en-GB" sz="1000" dirty="0">
                <a:solidFill>
                  <a:srgbClr val="000000"/>
                </a:solidFill>
                <a:effectLst/>
                <a:latin typeface="Work Sans" pitchFamily="2" charset="0"/>
                <a:ea typeface="Times New Roman" panose="02020603050405020304" pitchFamily="18" charset="0"/>
                <a:cs typeface="Segoe UI" panose="020B0502040204020203" pitchFamily="34" charset="0"/>
              </a:rPr>
              <a:t>hen Jesus spoke again to the people, He said, “I am the Light of the World.  Whoever follows me will never walk in darkness but have the light of life.” The metaphor used by Jesus in this verse speaks of the light of His truth, the light of His word, the light of eternal Life.  Those who receive the true light will never walk in </a:t>
            </a:r>
            <a:r>
              <a:rPr lang="en-GB" sz="1000" dirty="0">
                <a:effectLst/>
                <a:latin typeface="Work Sans" pitchFamily="2" charset="0"/>
                <a:ea typeface="Times New Roman" panose="02020603050405020304" pitchFamily="18" charset="0"/>
                <a:cs typeface="Times New Roman" panose="02020603050405020304" pitchFamily="18" charset="0"/>
              </a:rPr>
              <a:t>spiritual darkness.  Darkness in this context means sin – those things that are not of God.</a:t>
            </a:r>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mbria" panose="02040503050406030204" pitchFamily="18"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mbria" panose="02040503050406030204" pitchFamily="18" charset="0"/>
                <a:cs typeface="Arial" panose="020B0604020202020204" pitchFamily="34" charset="0"/>
              </a:rPr>
              <a:t>Explain </a:t>
            </a:r>
            <a:r>
              <a:rPr lang="en-US" sz="1000" dirty="0">
                <a:effectLst/>
                <a:latin typeface="Work Sans" pitchFamily="2" charset="0"/>
                <a:ea typeface="Cambria" panose="02040503050406030204" pitchFamily="18" charset="0"/>
                <a:cs typeface="Arial" panose="020B0604020202020204" pitchFamily="34" charset="0"/>
              </a:rPr>
              <a:t>that Jesus is a spiritual light source.  </a:t>
            </a:r>
            <a:r>
              <a:rPr lang="en-GB" sz="1000" dirty="0">
                <a:effectLst/>
                <a:latin typeface="Work Sans" pitchFamily="2" charset="0"/>
                <a:ea typeface="Times New Roman" panose="02020603050405020304" pitchFamily="18" charset="0"/>
                <a:cs typeface="Times New Roman" panose="02020603050405020304" pitchFamily="18" charset="0"/>
              </a:rPr>
              <a:t>From a Christian perspective, it is through Him, the light of the world, that humanity receives salvation because sins are forgiven and a rightful relationship with God, through the death and resurrection of Christ, can be restored.  When Christians decide to follow Jesus and walk in his light then their actions must reflect the light.  </a:t>
            </a:r>
            <a:r>
              <a:rPr lang="en-GB" sz="1000" dirty="0" err="1">
                <a:effectLst/>
                <a:latin typeface="Work Sans" pitchFamily="2" charset="0"/>
                <a:ea typeface="Times New Roman" panose="02020603050405020304" pitchFamily="18" charset="0"/>
                <a:cs typeface="Times New Roman" panose="02020603050405020304" pitchFamily="18" charset="0"/>
              </a:rPr>
              <a:t>Eg</a:t>
            </a:r>
            <a:r>
              <a:rPr lang="en-GB" sz="1000" dirty="0">
                <a:effectLst/>
                <a:latin typeface="Work Sans" pitchFamily="2" charset="0"/>
                <a:ea typeface="Times New Roman" panose="02020603050405020304" pitchFamily="18" charset="0"/>
                <a:cs typeface="Times New Roman" panose="02020603050405020304" pitchFamily="18" charset="0"/>
              </a:rPr>
              <a:t> Loving God, loving neighbour, loving self.</a:t>
            </a:r>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dirty="0">
                <a:effectLst/>
                <a:latin typeface="Work Sans" pitchFamily="2" charset="0"/>
                <a:ea typeface="Cambria" panose="02040503050406030204" pitchFamily="18"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   </a:t>
            </a:r>
            <a:r>
              <a:rPr lang="en-GB" sz="1000" dirty="0">
                <a:solidFill>
                  <a:srgbClr val="55345A"/>
                </a:solidFill>
                <a:effectLst/>
                <a:latin typeface="Work Sans" pitchFamily="2" charset="0"/>
                <a:ea typeface="Times New Roman" panose="02020603050405020304" pitchFamily="18" charset="0"/>
                <a:cs typeface="Times New Roman" panose="02020603050405020304" pitchFamily="18" charset="0"/>
              </a:rPr>
              <a:t>“</a:t>
            </a:r>
            <a:r>
              <a:rPr lang="en-US" sz="1000" b="1" dirty="0">
                <a:solidFill>
                  <a:srgbClr val="55345A"/>
                </a:solidFill>
                <a:effectLst/>
                <a:latin typeface="Work Sans" pitchFamily="2" charset="0"/>
                <a:ea typeface="Cambria" panose="02040503050406030204" pitchFamily="18" charset="0"/>
                <a:cs typeface="Arial" panose="020B0604020202020204" pitchFamily="34" charset="0"/>
              </a:rPr>
              <a:t>I am the light of the world.  Whoever follows me will never walk in darkness but will have the light of life”?  </a:t>
            </a:r>
            <a:r>
              <a:rPr lang="en-US" sz="1000" dirty="0">
                <a:effectLst/>
                <a:latin typeface="Work Sans" pitchFamily="2" charset="0"/>
                <a:ea typeface="Cambria" panose="02040503050406030204" pitchFamily="18" charset="0"/>
                <a:cs typeface="Arial" panose="020B0604020202020204" pitchFamily="34" charset="0"/>
              </a:rPr>
              <a:t>What do you think this means for a Christian in their daily life?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solidFill>
                  <a:srgbClr val="232323"/>
                </a:solidFill>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Working in groups of three:  (See appendix lesson 2b.)</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Pupils </a:t>
            </a:r>
            <a:r>
              <a:rPr lang="en-GB" sz="1000" dirty="0">
                <a:effectLst/>
                <a:latin typeface="Work Sans" pitchFamily="2" charset="0"/>
                <a:ea typeface="Calibri" panose="020F0502020204030204" pitchFamily="34" charset="0"/>
                <a:cs typeface="Times New Roman" panose="02020603050405020304" pitchFamily="18" charset="0"/>
              </a:rPr>
              <a:t>select the three statements that they feel are the most important ones to help answer the question.</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Snowball:  Two groups share their answers with each other.</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What is the same and what is different?</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What are the reasons behind the decisions you have made?</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Working as a group of six, out of the six statements you now have, choose three that you think are the most important.</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mbria" panose="02040503050406030204" pitchFamily="18" charset="0"/>
                <a:cs typeface="Arial" panose="020B0604020202020204" pitchFamily="34" charset="0"/>
              </a:rPr>
              <a:t>Recap </a:t>
            </a:r>
            <a:r>
              <a:rPr lang="en-US" sz="1000" dirty="0">
                <a:effectLst/>
                <a:latin typeface="Work Sans" pitchFamily="2" charset="0"/>
                <a:ea typeface="Cambria" panose="02040503050406030204" pitchFamily="18" charset="0"/>
                <a:cs typeface="Arial" panose="020B0604020202020204" pitchFamily="34" charset="0"/>
              </a:rPr>
              <a:t>the meaning of the I am statement.</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dirty="0">
                <a:effectLst/>
                <a:latin typeface="Work Sans" pitchFamily="2" charset="0"/>
                <a:ea typeface="Cambria" panose="02040503050406030204" pitchFamily="18" charset="0"/>
                <a:cs typeface="Arial" panose="020B0604020202020204" pitchFamily="34" charset="0"/>
              </a:rPr>
              <a:t>Take a newspaper story which shows a dark situation (age appropriate). What would this situation look like if Jesus shone His light into it?  How might a Christian be able to bring the light of Christ into the situation?</a:t>
            </a:r>
            <a:endParaRPr lang="en-GB" sz="1000" dirty="0">
              <a:effectLst/>
              <a:latin typeface="Work Sans"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89425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does Jesus mean when he says “I am the bread of life”?</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INCARNATION</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GOSPEL</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5217812" cy="409664"/>
          </a:xfrm>
          <a:prstGeom prst="rect">
            <a:avLst/>
          </a:prstGeom>
          <a:noFill/>
        </p:spPr>
        <p:txBody>
          <a:bodyPr wrap="square">
            <a:spAutoFit/>
          </a:bodyPr>
          <a:lstStyle/>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Appendix lesson 2a</a:t>
            </a:r>
          </a:p>
          <a:p>
            <a:pPr marL="342900" lvl="0" indent="-342900">
              <a:lnSpc>
                <a:spcPct val="106000"/>
              </a:lnSpc>
              <a:spcAft>
                <a:spcPts val="800"/>
              </a:spcAft>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Appendix lesson 2b.</a:t>
            </a: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7555417" cy="256930"/>
          </a:xfrm>
          <a:prstGeom prst="rect">
            <a:avLst/>
          </a:prstGeom>
          <a:noFill/>
        </p:spPr>
        <p:txBody>
          <a:bodyPr wrap="square">
            <a:spAutoFit/>
          </a:bodyPr>
          <a:lstStyle/>
          <a:p>
            <a:pPr>
              <a:lnSpc>
                <a:spcPct val="115000"/>
              </a:lnSpc>
              <a:spcAft>
                <a:spcPts val="1000"/>
              </a:spcAft>
            </a:pPr>
            <a:r>
              <a:rPr lang="en-GB" sz="1000">
                <a:effectLst/>
                <a:latin typeface="Work Sans" pitchFamily="2" charset="0"/>
                <a:ea typeface="Calibri" panose="020F0502020204030204" pitchFamily="34" charset="0"/>
                <a:cs typeface="Times New Roman" panose="02020603050405020304" pitchFamily="18" charset="0"/>
              </a:rPr>
              <a:t>Be mindful of pupils who may have experienced trauma. </a:t>
            </a: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Impact</a:t>
            </a:r>
          </a:p>
          <a:p>
            <a:endParaRPr lang="en-GB" sz="1600" b="1">
              <a:latin typeface="Work Sans" pitchFamily="2" charset="0"/>
              <a:cs typeface="Times New Roman" panose="02020603050405020304" pitchFamily="18" charset="0"/>
            </a:endParaRPr>
          </a:p>
          <a:p>
            <a:pPr>
              <a:lnSpc>
                <a:spcPct val="107000"/>
              </a:lnSpc>
              <a:spcAft>
                <a:spcPts val="800"/>
              </a:spcAft>
            </a:pPr>
            <a:r>
              <a:rPr lang="en-GB" sz="160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a:effectLst/>
                <a:latin typeface="Work Sans" pitchFamily="2" charset="0"/>
                <a:ea typeface="Calibri" panose="020F0502020204030204" pitchFamily="34" charset="0"/>
                <a:cs typeface="Times New Roman" panose="02020603050405020304" pitchFamily="18" charset="0"/>
              </a:rPr>
              <a:t>What do pupils say?</a:t>
            </a:r>
            <a:endParaRPr lang="en-GB" sz="160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spTree>
    <p:extLst>
      <p:ext uri="{BB962C8B-B14F-4D97-AF65-F5344CB8AC3E}">
        <p14:creationId xmlns:p14="http://schemas.microsoft.com/office/powerpoint/2010/main" val="4005759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E0F6577-6688-C6A1-C945-5B834B0FE55F}"/>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F4B4AB8-5127-C840-8BF6-5348BC07AE2A}"/>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3</a:t>
            </a:r>
            <a:r>
              <a:rPr lang="en-GB" sz="2400" b="1" dirty="0">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What did Jesus mean when he said “</a:t>
            </a:r>
            <a:r>
              <a:rPr lang="en-GB" sz="2400" kern="1200" dirty="0">
                <a:solidFill>
                  <a:schemeClr val="bg1"/>
                </a:solidFill>
                <a:effectLst/>
                <a:latin typeface="Work Sans Light" pitchFamily="2" charset="0"/>
                <a:ea typeface="Times New Roman" panose="02020603050405020304" pitchFamily="18" charset="0"/>
                <a:cs typeface="Times New Roman" panose="02020603050405020304" pitchFamily="18" charset="0"/>
              </a:rPr>
              <a:t>I am the good shepherd”?</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INCARNATION</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GOSPEL</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3" y="2027836"/>
            <a:ext cx="8337588" cy="1327543"/>
          </a:xfrm>
          <a:prstGeom prst="rect">
            <a:avLst/>
          </a:prstGeom>
          <a:noFill/>
        </p:spPr>
        <p:txBody>
          <a:bodyPr wrap="square" rtlCol="0">
            <a:spAutoFit/>
          </a:bodyPr>
          <a:lstStyle/>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Suggest the meaning behind the ‘I am’ statement.</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Describe what a Christian might learn from the ‘I’am’ statement.</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Make links with how the ‘I am’ statement might connect with their life.</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Begin to explore questions about meaning and truth.</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Ask important questions.</a:t>
            </a:r>
          </a:p>
          <a:p>
            <a:pPr marL="342900" lvl="0" indent="-342900">
              <a:lnSpc>
                <a:spcPct val="106000"/>
              </a:lnSpc>
              <a:spcAft>
                <a:spcPts val="800"/>
              </a:spcAft>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Represent their own ideas and suggest reasons for them.</a:t>
            </a:r>
          </a:p>
          <a:p>
            <a:r>
              <a:rPr lang="en-GB" sz="1000" b="1">
                <a:effectLst/>
                <a:latin typeface="Work Sans" pitchFamily="2" charset="0"/>
                <a:ea typeface="Calibri" panose="020F0502020204030204" pitchFamily="34" charset="0"/>
                <a:cs typeface="Times New Roman" panose="02020603050405020304" pitchFamily="18" charset="0"/>
              </a:rPr>
              <a:t>Key religious vocabulary:</a:t>
            </a:r>
            <a:r>
              <a:rPr lang="en-GB" sz="1000">
                <a:effectLst/>
                <a:latin typeface="Work Sans" pitchFamily="2" charset="0"/>
                <a:ea typeface="Calibri" panose="020F0502020204030204" pitchFamily="34" charset="0"/>
                <a:cs typeface="Times New Roman" panose="02020603050405020304" pitchFamily="18" charset="0"/>
              </a:rPr>
              <a:t> Incarnation, Gospel, protection, guidance.</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337589" cy="3016210"/>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on previous week’s learning:</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knowledge checking:</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To know the meaning behind the statement ‘ I am the light of the world.’</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To know how the words of Jesus can offer hope and salvation to those who believe in Him.</a:t>
            </a:r>
          </a:p>
          <a:p>
            <a:pPr marL="228600"/>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Arial" panose="020B0604020202020204" pitchFamily="34" charset="0"/>
              </a:rPr>
              <a:t>Show pupils pictures of shepherds.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Arial" panose="020B0604020202020204" pitchFamily="34"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Arial" panose="020B0604020202020204" pitchFamily="34" charset="0"/>
              </a:rPr>
              <a:t>What is the role of a shepherd?</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Arial" panose="020B0604020202020204" pitchFamily="34" charset="0"/>
              </a:rPr>
              <a:t>What are the characteristics of a ‘good’ shepherd?</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Arial" panose="020B0604020202020204" pitchFamily="34" charset="0"/>
              </a:rPr>
              <a:t>(They won’t abandon their sheep; they will protect them no matter what, etc.)</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Arial" panose="020B0604020202020204" pitchFamily="34" charset="0"/>
              </a:rPr>
              <a:t>What are the characteristics of sheep?</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kern="12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kern="1200" dirty="0">
                <a:effectLst/>
                <a:latin typeface="Work Sans" pitchFamily="2" charset="0"/>
                <a:ea typeface="Times New Roman" panose="02020603050405020304" pitchFamily="18"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What did Jesus mean when he said “</a:t>
            </a:r>
            <a:r>
              <a:rPr lang="en-GB" sz="1000" b="1" kern="1200" dirty="0">
                <a:solidFill>
                  <a:srgbClr val="55345A"/>
                </a:solidFill>
                <a:effectLst/>
                <a:latin typeface="Work Sans" pitchFamily="2" charset="0"/>
                <a:ea typeface="Times New Roman" panose="02020603050405020304" pitchFamily="18" charset="0"/>
                <a:cs typeface="Times New Roman" panose="02020603050405020304" pitchFamily="18" charset="0"/>
              </a:rPr>
              <a:t>I am the good shepherd”?</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Intentions:</a:t>
            </a:r>
            <a:r>
              <a:rPr lang="en-GB" sz="160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743627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did Jesus mean when he said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I am the good shepherd”?</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INCARNATION</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GOSPEL</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456059" y="1940535"/>
            <a:ext cx="8489801" cy="4555093"/>
          </a:xfrm>
          <a:prstGeom prst="rect">
            <a:avLst/>
          </a:prstGeom>
          <a:noFill/>
        </p:spPr>
        <p:txBody>
          <a:bodyPr wrap="square" lIns="91440" tIns="45720" rIns="91440" bIns="45720" anchor="t">
            <a:spAutoFit/>
          </a:bodyPr>
          <a:lstStyle/>
          <a:p>
            <a:r>
              <a:rPr lang="en-GB" sz="1000" b="1" dirty="0">
                <a:effectLst/>
                <a:latin typeface="Work Sans" pitchFamily="2" charset="0"/>
                <a:ea typeface="Times New Roman" panose="02020603050405020304" pitchFamily="18" charset="0"/>
                <a:cs typeface="Times New Roman" panose="02020603050405020304" pitchFamily="18" charset="0"/>
              </a:rPr>
              <a:t>Biblical text analysis</a:t>
            </a:r>
            <a:r>
              <a:rPr lang="en-GB" sz="1000" b="1" dirty="0">
                <a:solidFill>
                  <a:srgbClr val="7030A0"/>
                </a:solidFill>
                <a:effectLst/>
                <a:latin typeface="Work Sans" pitchFamily="2" charset="0"/>
                <a:ea typeface="Times New Roman" panose="02020603050405020304" pitchFamily="18" charset="0"/>
                <a:cs typeface="Times New Roman" panose="02020603050405020304" pitchFamily="18" charset="0"/>
              </a:rPr>
              <a:t>:  </a:t>
            </a:r>
            <a:r>
              <a:rPr lang="en-GB" sz="1000" b="1" dirty="0">
                <a:solidFill>
                  <a:srgbClr val="55345A"/>
                </a:solidFill>
                <a:effectLst/>
                <a:latin typeface="Work Sans" pitchFamily="2" charset="0"/>
                <a:ea typeface="Times New Roman" panose="02020603050405020304" pitchFamily="18" charset="0"/>
                <a:cs typeface="Times New Roman" panose="02020603050405020304" pitchFamily="18" charset="0"/>
              </a:rPr>
              <a:t>John 10:  11 - 16</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a:ea typeface="Times New Roman" panose="02020603050405020304" pitchFamily="18" charset="0"/>
                <a:cs typeface="Times New Roman"/>
              </a:rPr>
              <a:t>Read all seven verses in order to know the context.</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The people are challenging the validity of Jesus.</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The pharisees are challenging Jesus and claiming that his testimony can’t be valid because he appears as his own witness.</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Jesus says he stands with the Father who sent him and according to Jewish law, the testimony of two men is valid.</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Jesus knows where he has come from and where he is going but the people do not understand.</a:t>
            </a:r>
            <a:endParaRPr lang="en-GB" sz="1000" dirty="0">
              <a:effectLst/>
              <a:latin typeface="Work Sans"/>
              <a:ea typeface="Calibri" panose="020F0502020204030204" pitchFamily="34" charset="0"/>
              <a:cs typeface="Times New Roman"/>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mbria" panose="02040503050406030204" pitchFamily="18" charset="0"/>
                <a:cs typeface="Arial" panose="020B0604020202020204" pitchFamily="34" charset="0"/>
              </a:rPr>
              <a:t>(Refer to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Key questions:  Based on </a:t>
            </a:r>
            <a:r>
              <a:rPr lang="en-GB" sz="1000" b="1" dirty="0">
                <a:solidFill>
                  <a:srgbClr val="55345A"/>
                </a:solidFill>
                <a:effectLst/>
                <a:latin typeface="Work Sans" pitchFamily="2" charset="0"/>
                <a:ea typeface="Times New Roman" panose="02020603050405020304" pitchFamily="18" charset="0"/>
                <a:cs typeface="Times New Roman" panose="02020603050405020304" pitchFamily="18" charset="0"/>
              </a:rPr>
              <a:t>John 10:  11 - 16</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Behind the text:  Why was it written?  Discipline:  </a:t>
            </a:r>
            <a:r>
              <a:rPr lang="en-GB" sz="1000" dirty="0">
                <a:effectLst/>
                <a:latin typeface="Work Sans" pitchFamily="2" charset="0"/>
                <a:ea typeface="Times New Roman" panose="02020603050405020304" pitchFamily="18" charset="0"/>
                <a:cs typeface="Times New Roman" panose="02020603050405020304" pitchFamily="18" charset="0"/>
              </a:rPr>
              <a:t>Theology</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Times New Roman" panose="02020603050405020304" pitchFamily="18" charset="0"/>
                <a:cs typeface="Times New Roman" panose="02020603050405020304" pitchFamily="18" charset="0"/>
              </a:rPr>
              <a:t>Why do you think the author included this statement in his Gospel?   </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Times New Roman" panose="02020603050405020304" pitchFamily="18" charset="0"/>
                <a:cs typeface="Times New Roman"/>
              </a:rPr>
              <a:t>Within the text:</a:t>
            </a:r>
            <a:r>
              <a:rPr lang="en-GB" sz="1000" b="1" dirty="0">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 What does the text mean?</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Are there any words that need explaining?</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Discipline:</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a:t>
            </a:r>
            <a:r>
              <a:rPr lang="en-GB" sz="1000" dirty="0">
                <a:latin typeface="Work Sans"/>
                <a:ea typeface="Times New Roman" panose="02020603050405020304" pitchFamily="18" charset="0"/>
                <a:cs typeface="Times New Roman"/>
              </a:rPr>
              <a:t>Theology</a:t>
            </a:r>
            <a:endParaRPr lang="en-GB" sz="1000" dirty="0">
              <a:effectLst/>
              <a:latin typeface="Work Sans"/>
              <a:ea typeface="Calibri" panose="020F0502020204030204" pitchFamily="34" charset="0"/>
              <a:cs typeface="Times New Roman"/>
            </a:endParaRPr>
          </a:p>
          <a:p>
            <a:pPr marL="342900" lvl="0" indent="-342900">
              <a:buFont typeface="Symbol" panose="05050102010706020507" pitchFamily="18" charset="2"/>
              <a:buChar char=""/>
            </a:pPr>
            <a:r>
              <a:rPr lang="en-GB" sz="1000" dirty="0">
                <a:effectLst/>
                <a:latin typeface="Work Sans"/>
                <a:ea typeface="Times New Roman" panose="02020603050405020304" pitchFamily="18" charset="0"/>
                <a:cs typeface="Times New Roman"/>
              </a:rPr>
              <a:t>What does Jesus mean when he says </a:t>
            </a:r>
            <a:r>
              <a:rPr lang="en-GB" sz="1000" dirty="0">
                <a:solidFill>
                  <a:srgbClr val="55345A"/>
                </a:solidFill>
                <a:effectLst/>
                <a:latin typeface="Work Sans"/>
                <a:ea typeface="Times New Roman" panose="02020603050405020304" pitchFamily="18" charset="0"/>
                <a:cs typeface="Times New Roman"/>
              </a:rPr>
              <a:t>“</a:t>
            </a:r>
            <a:r>
              <a:rPr lang="en-US" sz="1000" b="1" dirty="0">
                <a:solidFill>
                  <a:srgbClr val="55345A"/>
                </a:solidFill>
                <a:effectLst/>
                <a:latin typeface="Work Sans"/>
                <a:ea typeface="Cambria"/>
                <a:cs typeface="Arial"/>
              </a:rPr>
              <a:t>I am the good shepherd”?</a:t>
            </a:r>
            <a:endParaRPr lang="en-GB" sz="1000" dirty="0">
              <a:solidFill>
                <a:srgbClr val="55345A"/>
              </a:solidFill>
              <a:effectLst/>
              <a:latin typeface="Work Sans"/>
              <a:ea typeface="Cambria"/>
              <a:cs typeface="Arial"/>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Arial" panose="020B0604020202020204" pitchFamily="34" charset="0"/>
              </a:rPr>
              <a:t>What is ‘the good shepherd’ protecting the sheep from?</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Arial" panose="020B0604020202020204" pitchFamily="34" charset="0"/>
              </a:rPr>
              <a:t>Why did Jesus describe His people as sheep?</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a:ea typeface="Calibri" panose="020F0502020204030204" pitchFamily="34" charset="0"/>
                <a:cs typeface="Arial"/>
              </a:rPr>
              <a:t>(They can be timid and scared easily; they are easily led and require someone to look after them, etc.)</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Times New Roman" panose="02020603050405020304" pitchFamily="18" charset="0"/>
                <a:cs typeface="Times New Roman"/>
              </a:rPr>
              <a:t>In front of the text:</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This is concerned with the relationship between the text and the reader.</a:t>
            </a:r>
            <a:r>
              <a:rPr lang="en-GB" sz="1000" b="1" dirty="0">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 Discipline:</a:t>
            </a:r>
            <a:r>
              <a:rPr lang="en-GB" sz="1000" dirty="0">
                <a:latin typeface="Work Sans"/>
                <a:ea typeface="Times New Roman" panose="02020603050405020304" pitchFamily="18" charset="0"/>
                <a:cs typeface="Times New Roman"/>
              </a:rPr>
              <a:t>    Theology</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What does this statement tell us about Jesus?</a:t>
            </a:r>
          </a:p>
          <a:p>
            <a:pPr marL="342900" lvl="0" indent="-342900">
              <a:buFont typeface="Symbol" panose="05050102010706020507" pitchFamily="18" charset="2"/>
              <a:buChar char=""/>
            </a:pPr>
            <a:r>
              <a:rPr lang="en-GB" sz="1000" dirty="0">
                <a:solidFill>
                  <a:srgbClr val="232323"/>
                </a:solidFill>
                <a:effectLst/>
                <a:latin typeface="Work Sans" pitchFamily="2" charset="0"/>
                <a:ea typeface="Calibri" panose="020F0502020204030204" pitchFamily="34" charset="0"/>
                <a:cs typeface="Arial" panose="020B0604020202020204" pitchFamily="34" charset="0"/>
              </a:rPr>
              <a:t>How might this statement help a believer understand the nature of God?</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solidFill>
                  <a:srgbClr val="232323"/>
                </a:solidFill>
                <a:effectLst/>
                <a:latin typeface="Work Sans" pitchFamily="2" charset="0"/>
                <a:ea typeface="Calibri" panose="020F0502020204030204" pitchFamily="34" charset="0"/>
                <a:cs typeface="Arial" panose="020B0604020202020204" pitchFamily="34" charset="0"/>
              </a:rPr>
              <a:t>How do you think identifying Jesus as the Good Shepherd might help a Christian in their daily life?  How might it help you?</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Calibri" panose="020F0502020204030204" pitchFamily="34" charset="0"/>
                <a:cs typeface="Times New Roman"/>
              </a:rPr>
              <a:t>Key question:</a:t>
            </a:r>
            <a:r>
              <a:rPr lang="en-GB" sz="1000" b="1" dirty="0">
                <a:latin typeface="Work Sans"/>
                <a:ea typeface="Calibri" panose="020F0502020204030204" pitchFamily="34" charset="0"/>
                <a:cs typeface="Times New Roman"/>
              </a:rPr>
              <a:t> </a:t>
            </a:r>
            <a:r>
              <a:rPr lang="en-GB" sz="1000" b="1" dirty="0">
                <a:effectLst/>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What have you learnt so far about who Jesus is from the I am statements?</a:t>
            </a:r>
          </a:p>
          <a:p>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176441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did Jesus mean when he said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I am the good shepherd”?</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INCARNATION</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GOSPEL</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38330" y="1940535"/>
            <a:ext cx="8407530" cy="5016758"/>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Independent writing:</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Pupils to have the opportunity to write an extended piece of writing that addresses the following questions.</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What does Jesus mean when he refers to himself as the bread of life, the light of the world and the good shepherd?</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How do you think I am statements help a Christian in their daily life?</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What do the I am statements make you think of – are they helpful to you when you think of your own life?</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Who gives you nourishment?  Who is your guiding light?  Who protects and cares for you?</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Model </a:t>
            </a:r>
            <a:r>
              <a:rPr lang="en-GB" sz="1000" dirty="0">
                <a:effectLst/>
                <a:latin typeface="Work Sans" pitchFamily="2" charset="0"/>
                <a:ea typeface="Calibri" panose="020F0502020204030204" pitchFamily="34" charset="0"/>
                <a:cs typeface="Times New Roman" panose="02020603050405020304" pitchFamily="18" charset="0"/>
              </a:rPr>
              <a:t>the writing to ensure a high-quality written outcome.  Provide pupils with a religious vocabulary word bank from which to refer to.</a:t>
            </a:r>
          </a:p>
          <a:p>
            <a:r>
              <a:rPr lang="en-GB" sz="1000" b="1" dirty="0">
                <a:effectLst/>
                <a:latin typeface="Work Sans" pitchFamily="2" charset="0"/>
                <a:ea typeface="Calibri" panose="020F0502020204030204" pitchFamily="34" charset="0"/>
                <a:cs typeface="Times New Roman" panose="02020603050405020304" pitchFamily="18" charset="0"/>
              </a:rPr>
              <a:t>Differentiation:</a:t>
            </a:r>
            <a:r>
              <a:rPr lang="en-GB" sz="1000" dirty="0">
                <a:effectLst/>
                <a:latin typeface="Work Sans" pitchFamily="2" charset="0"/>
                <a:ea typeface="Calibri" panose="020F0502020204030204" pitchFamily="34" charset="0"/>
                <a:cs typeface="Times New Roman" panose="02020603050405020304" pitchFamily="18" charset="0"/>
              </a:rPr>
              <a:t>  Pupils link statement to meaning and write a sentence to say how the statement could help them in their life.</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err="1">
                <a:effectLst/>
                <a:latin typeface="Work Sans" pitchFamily="2" charset="0"/>
                <a:ea typeface="Calibri" panose="020F0502020204030204" pitchFamily="34" charset="0"/>
                <a:cs typeface="Times New Roman" panose="02020603050405020304" pitchFamily="18" charset="0"/>
              </a:rPr>
              <a:t>Eg</a:t>
            </a:r>
            <a:r>
              <a:rPr lang="en-GB" sz="1000" b="1" dirty="0">
                <a:effectLst/>
                <a:latin typeface="Work Sans" pitchFamily="2" charset="0"/>
                <a:ea typeface="Calibri" panose="020F0502020204030204" pitchFamily="34" charset="0"/>
                <a:cs typeface="Times New Roman" panose="02020603050405020304" pitchFamily="18" charset="0"/>
              </a:rPr>
              <a:t>:</a:t>
            </a:r>
            <a:r>
              <a:rPr lang="en-GB" sz="1000" dirty="0">
                <a:effectLst/>
                <a:latin typeface="Work Sans" pitchFamily="2" charset="0"/>
                <a:ea typeface="Calibri" panose="020F0502020204030204" pitchFamily="34" charset="0"/>
                <a:cs typeface="Times New Roman" panose="02020603050405020304" pitchFamily="18" charset="0"/>
              </a:rPr>
              <a:t>  In the Gospel of John, Jesus tries to explain to the crowd, his disciples and to the pharisees who he is.  He uses the I am statements.  Jesus says, </a:t>
            </a:r>
            <a:r>
              <a:rPr lang="en-GB" sz="1000" dirty="0">
                <a:solidFill>
                  <a:srgbClr val="000000"/>
                </a:solidFill>
                <a:effectLst/>
                <a:latin typeface="Work Sans" pitchFamily="2" charset="0"/>
                <a:ea typeface="Times New Roman" panose="02020603050405020304" pitchFamily="18" charset="0"/>
                <a:cs typeface="Times New Roman" panose="02020603050405020304" pitchFamily="18" charset="0"/>
              </a:rPr>
              <a:t>“</a:t>
            </a:r>
            <a:r>
              <a:rPr lang="en-US" sz="1000" dirty="0">
                <a:solidFill>
                  <a:srgbClr val="000000"/>
                </a:solidFill>
                <a:effectLst/>
                <a:latin typeface="Work Sans" pitchFamily="2" charset="0"/>
                <a:ea typeface="Cambria" panose="02040503050406030204" pitchFamily="18" charset="0"/>
                <a:cs typeface="Arial" panose="020B0604020202020204" pitchFamily="34" charset="0"/>
              </a:rPr>
              <a:t>I am the bread of life. Whoever comes to me will never go hungry.”  What Jesus means by this is that he is the one that gives nourishment and can sustain life.  People who follow him will always have enough of what they need to live life to the full.  Jesus also says, </a:t>
            </a:r>
            <a:r>
              <a:rPr lang="en-GB" sz="1000" dirty="0">
                <a:effectLst/>
                <a:latin typeface="Work Sans" pitchFamily="2" charset="0"/>
                <a:ea typeface="Times New Roman" panose="02020603050405020304" pitchFamily="18" charset="0"/>
                <a:cs typeface="Times New Roman" panose="02020603050405020304" pitchFamily="18" charset="0"/>
              </a:rPr>
              <a:t>“</a:t>
            </a:r>
            <a:r>
              <a:rPr lang="en-US" sz="1000" dirty="0">
                <a:effectLst/>
                <a:latin typeface="Work Sans" pitchFamily="2" charset="0"/>
                <a:ea typeface="Cambria" panose="02040503050406030204" pitchFamily="18" charset="0"/>
                <a:cs typeface="Arial" panose="020B0604020202020204" pitchFamily="34" charset="0"/>
              </a:rPr>
              <a:t>I am the light of the world. Whoever follows me will never walk in darkness.”  What Jesus means by this is that he is the spiritual light.  He is the light that can shine in the very dark places and situations of this world.  People who follow him, are forgiven for their sins and are offered eternal life – a life with God forever.  Finally, Jesus says, “I am the good shepherd.  What Jesus means is that he protects and cares for his people especially at times when there may be danger near.  All these statements I think helps a Christian to understand who Jesus is and how Jesus can help them in their daily life.  To know that Jesus is with them always and will protect them gives them comfort and hope to face the world.  For me the I am statements have made me think about the people in my life that help me.  My parents protect me from harm.  My family are an inspiration to me and help me to stay on the right path.  My faith in God helps me to not feel alone and to know that someone is looking out for me.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Arial" panose="020B0604020202020204" pitchFamily="34" charset="0"/>
              </a:rPr>
              <a:t>Relate to v7 and v9 - Jesus also refers to himself as the gate to the sheep - idea of protection and safety.</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Arial" panose="020B0604020202020204" pitchFamily="34" charset="0"/>
              </a:rPr>
              <a:t>The shepherds would do anything to protect their sheep from danger, even die for them.  Christians believe that Jesus, through His sacrifice, died on the cross for people, His sheep.</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Arial" panose="020B0604020202020204" pitchFamily="34" charset="0"/>
              </a:rPr>
              <a:t>Key question:</a:t>
            </a:r>
            <a:r>
              <a:rPr lang="en-GB" sz="1000" b="1" dirty="0">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Arial" panose="020B0604020202020204" pitchFamily="34" charset="0"/>
              </a:rPr>
              <a:t>What do we do to protect and care for others?  What are we prepared to sacrifice?  Refer to a news story where someone has sacrificed something for someone else.</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1688474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did Jesus mean when he said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I am the good shepherd”?</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INCARNATION</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GOSPEL</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5217812" cy="246542"/>
          </a:xfrm>
          <a:prstGeom prst="rect">
            <a:avLst/>
          </a:prstGeom>
          <a:noFill/>
        </p:spPr>
        <p:txBody>
          <a:bodyPr wrap="square">
            <a:spAutoFit/>
          </a:bodyPr>
          <a:lstStyle/>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Pictures of shepherds.</a:t>
            </a: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7555417" cy="256930"/>
          </a:xfrm>
          <a:prstGeom prst="rect">
            <a:avLst/>
          </a:prstGeom>
          <a:noFill/>
        </p:spPr>
        <p:txBody>
          <a:bodyPr wrap="square">
            <a:spAutoFit/>
          </a:bodyPr>
          <a:lstStyle/>
          <a:p>
            <a:pPr>
              <a:lnSpc>
                <a:spcPct val="115000"/>
              </a:lnSpc>
              <a:spcAft>
                <a:spcPts val="1000"/>
              </a:spcAft>
            </a:pPr>
            <a:r>
              <a:rPr lang="en-GB" sz="1000">
                <a:effectLst/>
                <a:latin typeface="Work Sans" pitchFamily="2" charset="0"/>
                <a:ea typeface="Calibri" panose="020F0502020204030204" pitchFamily="34" charset="0"/>
                <a:cs typeface="Times New Roman" panose="02020603050405020304" pitchFamily="18" charset="0"/>
              </a:rPr>
              <a:t>Be mindful of pupils who may have experienced trauma. </a:t>
            </a: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Impact</a:t>
            </a:r>
          </a:p>
          <a:p>
            <a:endParaRPr lang="en-GB" sz="1600" b="1">
              <a:latin typeface="Work Sans" pitchFamily="2" charset="0"/>
              <a:cs typeface="Times New Roman" panose="02020603050405020304" pitchFamily="18" charset="0"/>
            </a:endParaRPr>
          </a:p>
          <a:p>
            <a:pPr>
              <a:lnSpc>
                <a:spcPct val="107000"/>
              </a:lnSpc>
              <a:spcAft>
                <a:spcPts val="800"/>
              </a:spcAft>
            </a:pPr>
            <a:r>
              <a:rPr lang="en-GB" sz="160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a:effectLst/>
                <a:latin typeface="Work Sans" pitchFamily="2" charset="0"/>
                <a:ea typeface="Calibri" panose="020F0502020204030204" pitchFamily="34" charset="0"/>
                <a:cs typeface="Times New Roman" panose="02020603050405020304" pitchFamily="18" charset="0"/>
              </a:rPr>
              <a:t>What do pupils say?</a:t>
            </a:r>
            <a:endParaRPr lang="en-GB" sz="160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spTree>
    <p:extLst>
      <p:ext uri="{BB962C8B-B14F-4D97-AF65-F5344CB8AC3E}">
        <p14:creationId xmlns:p14="http://schemas.microsoft.com/office/powerpoint/2010/main" val="2106678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E0F6577-6688-C6A1-C945-5B834B0FE55F}"/>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F4B4AB8-5127-C840-8BF6-5348BC07AE2A}"/>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4</a:t>
            </a:r>
            <a:r>
              <a:rPr lang="en-GB" sz="2400" b="1" dirty="0">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What did Jesus mean when he said “</a:t>
            </a:r>
            <a:r>
              <a:rPr lang="en-GB" sz="2400" kern="1200" dirty="0">
                <a:solidFill>
                  <a:schemeClr val="bg1"/>
                </a:solidFill>
                <a:effectLst/>
                <a:latin typeface="Work Sans Light" pitchFamily="2" charset="0"/>
                <a:ea typeface="Times New Roman" panose="02020603050405020304" pitchFamily="18" charset="0"/>
                <a:cs typeface="Times New Roman" panose="02020603050405020304" pitchFamily="18" charset="0"/>
              </a:rPr>
              <a:t>I am the true vine”?</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INCARNATION</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GOSPEL</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3" y="2027836"/>
            <a:ext cx="8337588" cy="1596271"/>
          </a:xfrm>
          <a:prstGeom prst="rect">
            <a:avLst/>
          </a:prstGeom>
          <a:noFill/>
        </p:spPr>
        <p:txBody>
          <a:bodyPr wrap="square" rtlCol="0">
            <a:spAutoFit/>
          </a:bodyPr>
          <a:lstStyle/>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Suggest the meaning behind the ‘I am’ statement.</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Describe what a Christian might learn from the ‘I’am’ statement.</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Make links with how the ‘I am’ statement might connect with their life.</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Begin to explore questions about meaning and truth.</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Ask important questions.</a:t>
            </a:r>
          </a:p>
          <a:p>
            <a:pPr marL="342900" lvl="0" indent="-342900">
              <a:lnSpc>
                <a:spcPct val="106000"/>
              </a:lnSpc>
              <a:spcAft>
                <a:spcPts val="800"/>
              </a:spcAft>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Represent their own ideas and suggest reasons for them.</a:t>
            </a:r>
          </a:p>
          <a:p>
            <a:pPr>
              <a:lnSpc>
                <a:spcPct val="107000"/>
              </a:lnSpc>
              <a:spcAft>
                <a:spcPts val="800"/>
              </a:spcAft>
            </a:pPr>
            <a:r>
              <a:rPr lang="en-GB" sz="1000" b="1">
                <a:effectLst/>
                <a:latin typeface="Work Sans" pitchFamily="2" charset="0"/>
                <a:ea typeface="Calibri" panose="020F0502020204030204" pitchFamily="34" charset="0"/>
                <a:cs typeface="Times New Roman" panose="02020603050405020304" pitchFamily="18" charset="0"/>
              </a:rPr>
              <a:t>Key religious vocabulary:</a:t>
            </a:r>
            <a:r>
              <a:rPr lang="en-GB" sz="1000">
                <a:effectLst/>
                <a:latin typeface="Work Sans" pitchFamily="2" charset="0"/>
                <a:ea typeface="Calibri" panose="020F0502020204030204" pitchFamily="34" charset="0"/>
                <a:cs typeface="Times New Roman" panose="02020603050405020304" pitchFamily="18" charset="0"/>
              </a:rPr>
              <a:t> Incarnation, Gospel, belonging.</a:t>
            </a:r>
          </a:p>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 </a:t>
            </a: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337589" cy="2400657"/>
          </a:xfrm>
          <a:prstGeom prst="rect">
            <a:avLst/>
          </a:prstGeom>
          <a:noFill/>
        </p:spPr>
        <p:txBody>
          <a:bodyPr wrap="square" rtlCol="0">
            <a:spAutoFit/>
          </a:bodyPr>
          <a:lstStyle/>
          <a:p>
            <a:r>
              <a:rPr lang="en-GB" sz="1000" b="1">
                <a:effectLst/>
                <a:latin typeface="Work Sans" pitchFamily="2" charset="0"/>
                <a:ea typeface="Calibri" panose="020F0502020204030204" pitchFamily="34" charset="0"/>
                <a:cs typeface="Times New Roman" panose="02020603050405020304" pitchFamily="18" charset="0"/>
              </a:rPr>
              <a:t>Introduction:</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Recap </a:t>
            </a:r>
            <a:r>
              <a:rPr lang="en-GB" sz="1000">
                <a:effectLst/>
                <a:latin typeface="Work Sans" pitchFamily="2" charset="0"/>
                <a:ea typeface="Calibri" panose="020F0502020204030204" pitchFamily="34" charset="0"/>
                <a:cs typeface="Times New Roman" panose="02020603050405020304" pitchFamily="18" charset="0"/>
              </a:rPr>
              <a:t>on previous learning:</a:t>
            </a: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Key knowledge checking:</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The meaning of the I am statements explored so far.</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How the I am statements help a Christian to understand who Jesus is.</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How the I am statement help people to think about how they live their lives and who gives them the ‘ingredients’ they need.</a:t>
            </a: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Dual coding activity:</a:t>
            </a:r>
            <a:r>
              <a:rPr lang="en-GB" sz="1000">
                <a:effectLst/>
                <a:latin typeface="Work Sans" pitchFamily="2" charset="0"/>
                <a:ea typeface="Calibri" panose="020F0502020204030204" pitchFamily="34" charset="0"/>
                <a:cs typeface="Times New Roman" panose="02020603050405020304" pitchFamily="18" charset="0"/>
              </a:rPr>
              <a:t>  Picture, phrase, meaning, application for a Christian and person of another faith or no faith.  Pupils to link the various parts together.</a:t>
            </a: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a:effectLst/>
                <a:latin typeface="Work Sans" pitchFamily="2" charset="0"/>
                <a:ea typeface="Calibri" panose="020F0502020204030204" pitchFamily="34" charset="0"/>
                <a:cs typeface="Times New Roman" panose="02020603050405020304" pitchFamily="18" charset="0"/>
              </a:rPr>
              <a:t>Aim of the activity is to identify what pupils know and don’t know and to address any misconceptions.</a:t>
            </a: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Intentions:</a:t>
            </a:r>
            <a:r>
              <a:rPr lang="en-GB" sz="160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39894054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did Jesus mean when he said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I am the true vine”?</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INCARNATION</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GOSPEL</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617843" y="1940535"/>
            <a:ext cx="8328017" cy="4708981"/>
          </a:xfrm>
          <a:prstGeom prst="rect">
            <a:avLst/>
          </a:prstGeom>
          <a:noFill/>
        </p:spPr>
        <p:txBody>
          <a:bodyPr wrap="square">
            <a:spAutoFit/>
          </a:bodyPr>
          <a:lstStyle/>
          <a:p>
            <a:r>
              <a:rPr lang="en-GB" sz="1000" dirty="0">
                <a:effectLst/>
                <a:latin typeface="Work Sans" pitchFamily="2" charset="0"/>
                <a:ea typeface="Calibri" panose="020F0502020204030204" pitchFamily="34" charset="0"/>
                <a:cs typeface="Arial" panose="020B0604020202020204" pitchFamily="34" charset="0"/>
              </a:rPr>
              <a:t>Show a painting that depicts Jesus as a vine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i="1" dirty="0">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dirty="0">
                <a:effectLst/>
                <a:latin typeface="Work Sans" pitchFamily="2" charset="0"/>
                <a:ea typeface="Cambria" panose="02040503050406030204" pitchFamily="18" charset="0"/>
                <a:cs typeface="Arial" panose="020B0604020202020204" pitchFamily="34" charset="0"/>
              </a:rPr>
              <a:t>16</a:t>
            </a:r>
            <a:r>
              <a:rPr lang="en-US" sz="1000" baseline="30000" dirty="0">
                <a:effectLst/>
                <a:latin typeface="Work Sans" pitchFamily="2" charset="0"/>
                <a:ea typeface="Cambria" panose="02040503050406030204" pitchFamily="18" charset="0"/>
                <a:cs typeface="Arial" panose="020B0604020202020204" pitchFamily="34" charset="0"/>
              </a:rPr>
              <a:t>th</a:t>
            </a:r>
            <a:r>
              <a:rPr lang="en-US" sz="1000" dirty="0">
                <a:effectLst/>
                <a:latin typeface="Work Sans" pitchFamily="2" charset="0"/>
                <a:ea typeface="Cambria" panose="02040503050406030204" pitchFamily="18" charset="0"/>
                <a:cs typeface="Arial" panose="020B0604020202020204" pitchFamily="34" charset="0"/>
              </a:rPr>
              <a:t> Century Greek icon, Jesus as The True Vine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i="1" dirty="0">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u="sng" dirty="0">
                <a:solidFill>
                  <a:srgbClr val="0000FF"/>
                </a:solidFill>
                <a:effectLst/>
                <a:latin typeface="Work Sans" pitchFamily="2" charset="0"/>
                <a:ea typeface="Calibri" panose="020F0502020204030204" pitchFamily="34" charset="0"/>
                <a:cs typeface="Arial" panose="020B0604020202020204" pitchFamily="34" charset="0"/>
                <a:hlinkClick r:id="rId3"/>
              </a:rPr>
              <a:t>https://commons.wikimedia.org/wiki/File:Christ_the_True_Vine_icon_(Athens,_16th_century).jpg</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Arial" panose="020B0604020202020204" pitchFamily="34"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Arial" panose="020B0604020202020204" pitchFamily="34" charset="0"/>
              </a:rPr>
              <a:t>What can you see?</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Arial" panose="020B0604020202020204" pitchFamily="34" charset="0"/>
              </a:rPr>
              <a:t>What do you think the artist is trying to portray?</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Arial" panose="020B0604020202020204" pitchFamily="34" charset="0"/>
              </a:rPr>
              <a:t>What does the painting make you think about?</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Arial" panose="020B0604020202020204" pitchFamily="34" charset="0"/>
              </a:rPr>
              <a:t>How do you think this painting helps us to answer the big question of the unit:  Who is Jesus?  </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Arial" panose="020B0604020202020204" pitchFamily="34" charset="0"/>
              </a:rPr>
              <a:t>What does it show you about what Jesus is like?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Arial" panose="020B0604020202020204" pitchFamily="34" charset="0"/>
              </a:rPr>
              <a:t>Discuss what a vine is – show images in case pupils are not sure.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Arial" panose="020B0604020202020204" pitchFamily="34"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Arial" panose="020B0604020202020204" pitchFamily="34" charset="0"/>
              </a:rPr>
              <a:t>What is the purpose of a vine?  (To provide fruit.)</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Arial" panose="020B0604020202020204" pitchFamily="34" charset="0"/>
              </a:rPr>
              <a:t>What is special about a vine?  (It all comes from the same source/ root)</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kern="1200" dirty="0">
                <a:effectLst/>
                <a:latin typeface="Work Sans" pitchFamily="2" charset="0"/>
                <a:ea typeface="Times New Roman" panose="02020603050405020304" pitchFamily="18"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What did Jesus mean when he said </a:t>
            </a:r>
            <a:r>
              <a:rPr lang="en-GB" sz="1000" b="1" kern="1200" dirty="0">
                <a:solidFill>
                  <a:srgbClr val="55345A"/>
                </a:solidFill>
                <a:effectLst/>
                <a:latin typeface="Work Sans" pitchFamily="2" charset="0"/>
                <a:ea typeface="Times New Roman" panose="02020603050405020304" pitchFamily="18" charset="0"/>
                <a:cs typeface="Times New Roman" panose="02020603050405020304" pitchFamily="18" charset="0"/>
              </a:rPr>
              <a:t>‘I am the true vine.’</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Biblical text analysis:  </a:t>
            </a:r>
            <a:r>
              <a:rPr lang="en-GB" sz="1000" b="1" dirty="0">
                <a:solidFill>
                  <a:srgbClr val="55345A"/>
                </a:solidFill>
                <a:effectLst/>
                <a:latin typeface="Work Sans" pitchFamily="2" charset="0"/>
                <a:ea typeface="Times New Roman" panose="02020603050405020304" pitchFamily="18" charset="0"/>
                <a:cs typeface="Times New Roman" panose="02020603050405020304" pitchFamily="18" charset="0"/>
              </a:rPr>
              <a:t>John 15:  1 – 8</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7030A0"/>
                </a:solidFill>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Read through the text with the pupils.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solidFill>
                  <a:srgbClr val="000000"/>
                </a:solidFill>
                <a:effectLst/>
                <a:latin typeface="Work Sans" pitchFamily="2" charset="0"/>
                <a:ea typeface="Calibri" panose="020F0502020204030204" pitchFamily="34" charset="0"/>
                <a:cs typeface="Segoe UI" panose="020B0502040204020203" pitchFamily="34" charset="0"/>
              </a:rPr>
              <a:t>“I am the true vine” </a:t>
            </a:r>
            <a:r>
              <a:rPr lang="en-GB" sz="1000" b="1" dirty="0">
                <a:solidFill>
                  <a:srgbClr val="7030A0"/>
                </a:solidFill>
                <a:effectLst/>
                <a:latin typeface="Work Sans" pitchFamily="2" charset="0"/>
                <a:ea typeface="Calibri" panose="020F0502020204030204" pitchFamily="34" charset="0"/>
                <a:cs typeface="Segoe UI" panose="020B0502040204020203" pitchFamily="34" charset="0"/>
              </a:rPr>
              <a:t>(</a:t>
            </a:r>
            <a:r>
              <a:rPr lang="en-GB" sz="1000" b="1" u="none" strike="noStrike" dirty="0">
                <a:solidFill>
                  <a:srgbClr val="7030A0"/>
                </a:solidFill>
                <a:effectLst/>
                <a:latin typeface="Work Sans" pitchFamily="2" charset="0"/>
                <a:ea typeface="Calibri" panose="020F0502020204030204" pitchFamily="34" charset="0"/>
                <a:cs typeface="Segoe UI" panose="020B0502040204020203" pitchFamily="34" charset="0"/>
                <a:hlinkClick r:id="rId4"/>
              </a:rPr>
              <a:t>John 15:1</a:t>
            </a:r>
            <a:r>
              <a:rPr lang="en-GB" sz="1000" b="1" dirty="0">
                <a:solidFill>
                  <a:srgbClr val="7030A0"/>
                </a:solidFill>
                <a:effectLst/>
                <a:latin typeface="Work Sans" pitchFamily="2" charset="0"/>
                <a:ea typeface="Calibri" panose="020F0502020204030204" pitchFamily="34" charset="0"/>
                <a:cs typeface="Segoe UI" panose="020B0502040204020203" pitchFamily="34" charset="0"/>
              </a:rPr>
              <a:t>) </a:t>
            </a:r>
            <a:r>
              <a:rPr lang="en-GB" sz="1000" dirty="0">
                <a:solidFill>
                  <a:srgbClr val="000000"/>
                </a:solidFill>
                <a:effectLst/>
                <a:latin typeface="Work Sans" pitchFamily="2" charset="0"/>
                <a:ea typeface="Calibri" panose="020F0502020204030204" pitchFamily="34" charset="0"/>
                <a:cs typeface="Segoe UI" panose="020B0502040204020203" pitchFamily="34" charset="0"/>
              </a:rPr>
              <a:t>is the last of seven </a:t>
            </a:r>
            <a:r>
              <a:rPr lang="en-GB" sz="1000" u="none" strike="noStrike" dirty="0">
                <a:solidFill>
                  <a:srgbClr val="000000"/>
                </a:solidFill>
                <a:effectLst/>
                <a:latin typeface="Work Sans" pitchFamily="2" charset="0"/>
                <a:ea typeface="Calibri" panose="020F0502020204030204" pitchFamily="34" charset="0"/>
                <a:cs typeface="Segoe UI" panose="020B0502040204020203" pitchFamily="34" charset="0"/>
                <a:hlinkClick r:id="rId5"/>
              </a:rPr>
              <a:t>“I am”</a:t>
            </a:r>
            <a:r>
              <a:rPr lang="en-GB" sz="1000" dirty="0">
                <a:solidFill>
                  <a:srgbClr val="000000"/>
                </a:solidFill>
                <a:effectLst/>
                <a:latin typeface="Work Sans" pitchFamily="2" charset="0"/>
                <a:ea typeface="Calibri" panose="020F0502020204030204" pitchFamily="34" charset="0"/>
                <a:cs typeface="Segoe UI" panose="020B0502040204020203" pitchFamily="34" charset="0"/>
              </a:rPr>
              <a:t> declarations of Jesus recorded only in John’s Gospel. These “I am” proclamations point to His unique divine identity and purpose. Jesus said, “I am the true vine” to closest friends gathered around Him.  It was only a short time before Judas would betray Him; in fact, Judas had already left to do his infamous deed </a:t>
            </a:r>
            <a:r>
              <a:rPr lang="en-GB" sz="1000" b="1" dirty="0">
                <a:solidFill>
                  <a:srgbClr val="7030A0"/>
                </a:solidFill>
                <a:effectLst/>
                <a:latin typeface="Work Sans" pitchFamily="2" charset="0"/>
                <a:ea typeface="Calibri" panose="020F0502020204030204" pitchFamily="34" charset="0"/>
                <a:cs typeface="Segoe UI" panose="020B0502040204020203" pitchFamily="34" charset="0"/>
              </a:rPr>
              <a:t>(</a:t>
            </a:r>
            <a:r>
              <a:rPr lang="en-GB" sz="1000" b="1" u="none" strike="noStrike" dirty="0">
                <a:solidFill>
                  <a:srgbClr val="7030A0"/>
                </a:solidFill>
                <a:effectLst/>
                <a:latin typeface="Work Sans" pitchFamily="2" charset="0"/>
                <a:ea typeface="Calibri" panose="020F0502020204030204" pitchFamily="34" charset="0"/>
                <a:cs typeface="Segoe UI" panose="020B0502040204020203" pitchFamily="34" charset="0"/>
                <a:hlinkClick r:id="rId6"/>
              </a:rPr>
              <a:t>John 13:30</a:t>
            </a:r>
            <a:r>
              <a:rPr lang="en-GB" sz="1000" b="1" dirty="0">
                <a:solidFill>
                  <a:srgbClr val="7030A0"/>
                </a:solidFill>
                <a:effectLst/>
                <a:latin typeface="Work Sans" pitchFamily="2" charset="0"/>
                <a:ea typeface="Calibri" panose="020F0502020204030204" pitchFamily="34" charset="0"/>
                <a:cs typeface="Segoe UI" panose="020B0502040204020203" pitchFamily="34" charset="0"/>
              </a:rPr>
              <a:t>).  </a:t>
            </a:r>
            <a:r>
              <a:rPr lang="en-GB" sz="1000" dirty="0">
                <a:solidFill>
                  <a:srgbClr val="000000"/>
                </a:solidFill>
                <a:effectLst/>
                <a:latin typeface="Work Sans" pitchFamily="2" charset="0"/>
                <a:ea typeface="Calibri" panose="020F0502020204030204" pitchFamily="34" charset="0"/>
                <a:cs typeface="Segoe UI" panose="020B0502040204020203" pitchFamily="34" charset="0"/>
              </a:rPr>
              <a:t>Jesus was preparing the eleven men left for His pending crucifixion, His resurrection, and His subsequent departure for heaven.  He had just told them that He would be leaving them </a:t>
            </a:r>
            <a:r>
              <a:rPr lang="en-GB" sz="1000" b="1" dirty="0">
                <a:solidFill>
                  <a:srgbClr val="7030A0"/>
                </a:solidFill>
                <a:effectLst/>
                <a:latin typeface="Work Sans" pitchFamily="2" charset="0"/>
                <a:ea typeface="Calibri" panose="020F0502020204030204" pitchFamily="34" charset="0"/>
                <a:cs typeface="Segoe UI" panose="020B0502040204020203" pitchFamily="34" charset="0"/>
              </a:rPr>
              <a:t>(</a:t>
            </a:r>
            <a:r>
              <a:rPr lang="en-GB" sz="1000" b="1" u="none" strike="noStrike" dirty="0">
                <a:solidFill>
                  <a:srgbClr val="7030A0"/>
                </a:solidFill>
                <a:effectLst/>
                <a:latin typeface="Work Sans" pitchFamily="2" charset="0"/>
                <a:ea typeface="Calibri" panose="020F0502020204030204" pitchFamily="34" charset="0"/>
                <a:cs typeface="Segoe UI" panose="020B0502040204020203" pitchFamily="34" charset="0"/>
                <a:hlinkClick r:id="rId7"/>
              </a:rPr>
              <a:t>John 14:2</a:t>
            </a:r>
            <a:r>
              <a:rPr lang="en-GB" sz="1000" b="1" dirty="0">
                <a:solidFill>
                  <a:srgbClr val="7030A0"/>
                </a:solidFill>
                <a:effectLst/>
                <a:latin typeface="Work Sans" pitchFamily="2" charset="0"/>
                <a:ea typeface="Calibri" panose="020F0502020204030204" pitchFamily="34" charset="0"/>
                <a:cs typeface="Segoe UI" panose="020B0502040204020203" pitchFamily="34" charset="0"/>
              </a:rPr>
              <a:t>).</a:t>
            </a:r>
            <a:r>
              <a:rPr lang="en-GB" sz="1000" dirty="0">
                <a:solidFill>
                  <a:srgbClr val="7030A0"/>
                </a:solidFill>
                <a:effectLst/>
                <a:latin typeface="Work Sans" pitchFamily="2" charset="0"/>
                <a:ea typeface="Calibri" panose="020F0502020204030204" pitchFamily="34" charset="0"/>
                <a:cs typeface="Segoe UI" panose="020B0502040204020203" pitchFamily="34" charset="0"/>
              </a:rPr>
              <a:t> </a:t>
            </a:r>
            <a:r>
              <a:rPr lang="en-GB" sz="1000" dirty="0">
                <a:solidFill>
                  <a:srgbClr val="000000"/>
                </a:solidFill>
                <a:effectLst/>
                <a:latin typeface="Work Sans" pitchFamily="2" charset="0"/>
                <a:ea typeface="Calibri" panose="020F0502020204030204" pitchFamily="34" charset="0"/>
                <a:cs typeface="Segoe UI" panose="020B0502040204020203" pitchFamily="34" charset="0"/>
              </a:rPr>
              <a:t>Knowing how disturbed they would feel, He gave them this lovely metaphor of the true vine as one of His encouragements.</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12325978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did Jesus mean when he said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I am the true vine”?</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INCARNATION</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GOSPEL</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58209" y="1940535"/>
            <a:ext cx="8537713" cy="4862870"/>
          </a:xfrm>
          <a:prstGeom prst="rect">
            <a:avLst/>
          </a:prstGeom>
          <a:noFill/>
        </p:spPr>
        <p:txBody>
          <a:bodyPr wrap="square" lIns="91440" tIns="45720" rIns="91440" bIns="45720" anchor="t">
            <a:spAutoFit/>
          </a:bodyPr>
          <a:lstStyle/>
          <a:p>
            <a:r>
              <a:rPr lang="en-GB" sz="1000" b="1" dirty="0">
                <a:effectLst/>
                <a:latin typeface="Work Sans" pitchFamily="2" charset="0"/>
                <a:ea typeface="Times New Roman" panose="02020603050405020304" pitchFamily="18" charset="0"/>
                <a:cs typeface="Times New Roman" panose="02020603050405020304" pitchFamily="18" charset="0"/>
              </a:rPr>
              <a:t>(Refer to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Key questions:  Based on </a:t>
            </a:r>
            <a:r>
              <a:rPr lang="en-GB" sz="1000" b="1" dirty="0">
                <a:solidFill>
                  <a:srgbClr val="55345A"/>
                </a:solidFill>
                <a:effectLst/>
                <a:latin typeface="Work Sans" pitchFamily="2" charset="0"/>
                <a:ea typeface="Times New Roman" panose="02020603050405020304" pitchFamily="18" charset="0"/>
                <a:cs typeface="Times New Roman" panose="02020603050405020304" pitchFamily="18" charset="0"/>
              </a:rPr>
              <a:t>John 15: 1 - 8</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Behind the text:  Why was it written?  Discipline:  </a:t>
            </a:r>
            <a:r>
              <a:rPr lang="en-GB" sz="1000" dirty="0">
                <a:effectLst/>
                <a:latin typeface="Work Sans" pitchFamily="2" charset="0"/>
                <a:ea typeface="Times New Roman" panose="02020603050405020304" pitchFamily="18" charset="0"/>
                <a:cs typeface="Times New Roman" panose="02020603050405020304" pitchFamily="18" charset="0"/>
              </a:rPr>
              <a:t>Theology</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Times New Roman" panose="02020603050405020304" pitchFamily="18" charset="0"/>
                <a:cs typeface="Times New Roman" panose="02020603050405020304" pitchFamily="18" charset="0"/>
              </a:rPr>
              <a:t>Why do you think the author included this statement in his Gospel?   </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Times New Roman" panose="02020603050405020304" pitchFamily="18" charset="0"/>
                <a:cs typeface="Times New Roman"/>
              </a:rPr>
              <a:t>Within the text:</a:t>
            </a:r>
            <a:r>
              <a:rPr lang="en-GB" sz="1000" b="1" dirty="0">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 What does the text mean?</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Are there any words that need explaining?</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Discipline:</a:t>
            </a:r>
            <a:r>
              <a:rPr lang="en-GB" sz="1000" dirty="0">
                <a:latin typeface="Work Sans"/>
                <a:ea typeface="Times New Roman" panose="02020603050405020304" pitchFamily="18" charset="0"/>
                <a:cs typeface="Times New Roman"/>
              </a:rPr>
              <a:t>  Theology</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a:ea typeface="Times New Roman" panose="02020603050405020304" pitchFamily="18" charset="0"/>
                <a:cs typeface="Times New Roman"/>
              </a:rPr>
              <a:t>What does Jesus mean when he says </a:t>
            </a:r>
            <a:r>
              <a:rPr lang="en-GB" sz="1000" dirty="0">
                <a:solidFill>
                  <a:srgbClr val="55345A"/>
                </a:solidFill>
                <a:effectLst/>
                <a:latin typeface="Work Sans"/>
                <a:ea typeface="Times New Roman" panose="02020603050405020304" pitchFamily="18" charset="0"/>
                <a:cs typeface="Times New Roman"/>
              </a:rPr>
              <a:t>“</a:t>
            </a:r>
            <a:r>
              <a:rPr lang="en-US" sz="1000" b="1" dirty="0">
                <a:solidFill>
                  <a:srgbClr val="55345A"/>
                </a:solidFill>
                <a:effectLst/>
                <a:latin typeface="Work Sans"/>
                <a:ea typeface="Cambria"/>
                <a:cs typeface="Arial"/>
              </a:rPr>
              <a:t>I am the true vine.”?</a:t>
            </a:r>
            <a:endParaRPr lang="en-GB" sz="1000" dirty="0">
              <a:solidFill>
                <a:srgbClr val="55345A"/>
              </a:solidFill>
              <a:effectLst/>
              <a:latin typeface="Work Sans"/>
              <a:ea typeface="Cambria"/>
              <a:cs typeface="Arial"/>
            </a:endParaRPr>
          </a:p>
          <a:p>
            <a:pPr marL="342900" indent="-342900">
              <a:buFont typeface="Symbol" panose="05050102010706020507" pitchFamily="18" charset="2"/>
              <a:buChar char=""/>
            </a:pPr>
            <a:r>
              <a:rPr lang="en-GB" sz="1000" dirty="0">
                <a:effectLst/>
                <a:latin typeface="Work Sans"/>
                <a:ea typeface="Calibri" panose="020F0502020204030204" pitchFamily="34" charset="0"/>
                <a:cs typeface="Arial"/>
              </a:rPr>
              <a:t>What does Jesus mean when he says</a:t>
            </a:r>
            <a:r>
              <a:rPr lang="en-GB" sz="1000" dirty="0">
                <a:latin typeface="Work Sans"/>
                <a:ea typeface="Calibri" panose="020F0502020204030204" pitchFamily="34" charset="0"/>
                <a:cs typeface="Arial"/>
              </a:rPr>
              <a:t> </a:t>
            </a:r>
            <a:r>
              <a:rPr lang="en-GB" sz="1000" dirty="0">
                <a:effectLst/>
                <a:latin typeface="Work Sans"/>
                <a:ea typeface="Calibri" panose="020F0502020204030204" pitchFamily="34" charset="0"/>
                <a:cs typeface="Arial"/>
              </a:rPr>
              <a:t> </a:t>
            </a:r>
            <a:r>
              <a:rPr lang="en-GB" sz="1000" b="1" dirty="0">
                <a:solidFill>
                  <a:srgbClr val="55345A"/>
                </a:solidFill>
                <a:effectLst/>
                <a:latin typeface="Work Sans"/>
                <a:ea typeface="Calibri" panose="020F0502020204030204" pitchFamily="34" charset="0"/>
                <a:cs typeface="Arial"/>
              </a:rPr>
              <a:t>“You are the branches”?</a:t>
            </a:r>
            <a:endParaRPr lang="en-GB" sz="1000" dirty="0">
              <a:solidFill>
                <a:srgbClr val="55345A"/>
              </a:solidFill>
              <a:effectLst/>
              <a:latin typeface="Work Sans"/>
              <a:ea typeface="Calibri" panose="020F0502020204030204" pitchFamily="34" charset="0"/>
              <a:cs typeface="Arial"/>
            </a:endParaRPr>
          </a:p>
          <a:p>
            <a:pPr marL="342900" lvl="0" indent="-342900">
              <a:buFont typeface="Symbol" panose="05050102010706020507" pitchFamily="18" charset="2"/>
              <a:buChar char=""/>
            </a:pPr>
            <a:r>
              <a:rPr lang="en-GB" sz="1000" dirty="0">
                <a:effectLst/>
                <a:latin typeface="Work Sans"/>
                <a:ea typeface="Times New Roman" panose="02020603050405020304" pitchFamily="18" charset="0"/>
                <a:cs typeface="Times New Roman"/>
              </a:rPr>
              <a:t>What does Jesus means when he says </a:t>
            </a:r>
            <a:r>
              <a:rPr lang="en-GB" sz="1000" b="1" dirty="0">
                <a:solidFill>
                  <a:srgbClr val="55345A"/>
                </a:solidFill>
                <a:effectLst/>
                <a:latin typeface="Work Sans"/>
                <a:ea typeface="Times New Roman" panose="02020603050405020304" pitchFamily="18" charset="0"/>
                <a:cs typeface="Times New Roman"/>
              </a:rPr>
              <a:t>“ If anyone does not remain in me, he is like a branch that is thrown away and withers.”</a:t>
            </a:r>
            <a:endParaRPr lang="en-GB" sz="1000" dirty="0">
              <a:solidFill>
                <a:srgbClr val="55345A"/>
              </a:solidFill>
              <a:effectLst/>
              <a:latin typeface="Work Sans"/>
              <a:ea typeface="Calibri" panose="020F0502020204030204" pitchFamily="34" charset="0"/>
              <a:cs typeface="Times New Roman"/>
            </a:endParaRPr>
          </a:p>
          <a:p>
            <a:pPr marL="342900" lvl="0" indent="-342900">
              <a:buFont typeface="Symbol" panose="05050102010706020507" pitchFamily="18" charset="2"/>
              <a:buChar char=""/>
            </a:pPr>
            <a:r>
              <a:rPr lang="en-GB" sz="1000" dirty="0">
                <a:effectLst/>
                <a:latin typeface="Work Sans" pitchFamily="2" charset="0"/>
                <a:ea typeface="Times New Roman" panose="02020603050405020304" pitchFamily="18" charset="0"/>
                <a:cs typeface="Times New Roman" panose="02020603050405020304" pitchFamily="18" charset="0"/>
              </a:rPr>
              <a:t>What happens to the branches that remain attached to the vine?  (Bear fruit.)  What do you think this fruit consists of?</a:t>
            </a:r>
            <a:endParaRPr lang="en-GB" sz="1000" dirty="0">
              <a:effectLst/>
              <a:latin typeface="Work Sans" pitchFamily="2" charset="0"/>
              <a:ea typeface="Calibri" panose="020F0502020204030204" pitchFamily="34" charset="0"/>
              <a:cs typeface="Times New Roman" panose="02020603050405020304" pitchFamily="18" charset="0"/>
            </a:endParaRPr>
          </a:p>
          <a:p>
            <a:pPr marL="228600"/>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Times New Roman" panose="02020603050405020304" pitchFamily="18" charset="0"/>
                <a:cs typeface="Times New Roman"/>
              </a:rPr>
              <a:t>In front of the text:</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This is concerned with the relationship between the text and the reader.</a:t>
            </a:r>
            <a:r>
              <a:rPr lang="en-GB" sz="1000" b="1" dirty="0">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 Discipline:</a:t>
            </a:r>
            <a:r>
              <a:rPr lang="en-GB" sz="1000" b="1" dirty="0">
                <a:latin typeface="Work Sans"/>
                <a:ea typeface="Times New Roman" panose="02020603050405020304" pitchFamily="18" charset="0"/>
                <a:cs typeface="Times New Roman"/>
              </a:rPr>
              <a:t>  </a:t>
            </a:r>
            <a:r>
              <a:rPr lang="en-GB" sz="1000" dirty="0">
                <a:latin typeface="Work Sans"/>
                <a:ea typeface="Times New Roman" panose="02020603050405020304" pitchFamily="18" charset="0"/>
                <a:cs typeface="Times New Roman"/>
              </a:rPr>
              <a:t>Theology</a:t>
            </a:r>
            <a:endParaRPr lang="en-GB" sz="1000" dirty="0">
              <a:effectLst/>
              <a:latin typeface="Work Sans"/>
              <a:ea typeface="Calibri" panose="020F0502020204030204" pitchFamily="34" charset="0"/>
              <a:cs typeface="Times New Roman"/>
            </a:endParaRPr>
          </a:p>
          <a:p>
            <a:pPr marL="342900" lvl="0" indent="-342900">
              <a:buFont typeface="Symbol" panose="05050102010706020507" pitchFamily="18" charset="2"/>
              <a:buChar char=""/>
            </a:pPr>
            <a:r>
              <a:rPr lang="en-GB" sz="1000" dirty="0">
                <a:effectLst/>
                <a:latin typeface="Work Sans" pitchFamily="2" charset="0"/>
                <a:ea typeface="Times New Roman" panose="02020603050405020304" pitchFamily="18" charset="0"/>
                <a:cs typeface="Times New Roman" panose="02020603050405020304" pitchFamily="18" charset="0"/>
              </a:rPr>
              <a:t>What does this statement tell us about Jesus?</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solidFill>
                  <a:srgbClr val="232323"/>
                </a:solidFill>
                <a:effectLst/>
                <a:latin typeface="Work Sans" pitchFamily="2" charset="0"/>
                <a:ea typeface="Calibri" panose="020F0502020204030204" pitchFamily="34" charset="0"/>
                <a:cs typeface="Arial" panose="020B0604020202020204" pitchFamily="34" charset="0"/>
              </a:rPr>
              <a:t>How might this statement help a believer understand the nature of God?</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solidFill>
                  <a:srgbClr val="232323"/>
                </a:solidFill>
                <a:effectLst/>
                <a:latin typeface="Work Sans" pitchFamily="2" charset="0"/>
                <a:ea typeface="Calibri" panose="020F0502020204030204" pitchFamily="34" charset="0"/>
                <a:cs typeface="Arial" panose="020B0604020202020204" pitchFamily="34" charset="0"/>
              </a:rPr>
              <a:t>How do you think identifying Jesus as the true vine and the people as the branches might help a Christian in their daily life?  </a:t>
            </a:r>
            <a:endParaRPr lang="en-GB" sz="1000" dirty="0">
              <a:effectLst/>
              <a:latin typeface="Work Sans" pitchFamily="2" charset="0"/>
              <a:ea typeface="Calibri" panose="020F0502020204030204" pitchFamily="34" charset="0"/>
              <a:cs typeface="Times New Roman" panose="02020603050405020304" pitchFamily="18" charset="0"/>
            </a:endParaRPr>
          </a:p>
          <a:p>
            <a:pPr marL="228600"/>
            <a:r>
              <a:rPr lang="en-GB" sz="1000" dirty="0">
                <a:solidFill>
                  <a:srgbClr val="232323"/>
                </a:solidFill>
                <a:effectLst/>
                <a:latin typeface="Work Sans" pitchFamily="2" charset="0"/>
                <a:ea typeface="Calibri" panose="020F0502020204030204" pitchFamily="34" charset="0"/>
                <a:cs typeface="Arial" panose="020B0604020202020204" pitchFamily="34" charset="0"/>
              </a:rPr>
              <a:t>How might it help you?</a:t>
            </a:r>
            <a:endParaRPr lang="en-GB" sz="1000" dirty="0">
              <a:effectLst/>
              <a:latin typeface="Work Sans" pitchFamily="2" charset="0"/>
              <a:ea typeface="Calibri" panose="020F0502020204030204" pitchFamily="34" charset="0"/>
              <a:cs typeface="Times New Roman" panose="02020603050405020304" pitchFamily="18" charset="0"/>
            </a:endParaRPr>
          </a:p>
          <a:p>
            <a:pPr marL="228600"/>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Arial" panose="020B0604020202020204" pitchFamily="34" charset="0"/>
              </a:rPr>
              <a:t>Reinforce the meaning of the passage:</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Arial" panose="020B0604020202020204" pitchFamily="34" charset="0"/>
              </a:rPr>
              <a:t>Show the children a large branch that has been disconnected from a tree.  </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Arial" panose="020B0604020202020204" pitchFamily="34"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indent="-342900">
              <a:buFont typeface="Symbol" panose="05050102010706020507" pitchFamily="18" charset="2"/>
              <a:buChar char=""/>
            </a:pPr>
            <a:r>
              <a:rPr lang="en-GB" sz="1000" dirty="0">
                <a:effectLst/>
                <a:latin typeface="Work Sans"/>
                <a:ea typeface="Calibri" panose="020F0502020204030204" pitchFamily="34" charset="0"/>
                <a:cs typeface="Arial"/>
              </a:rPr>
              <a:t>What has happened to it?</a:t>
            </a:r>
            <a:r>
              <a:rPr lang="en-GB" sz="1000" dirty="0">
                <a:latin typeface="Work Sans"/>
                <a:ea typeface="Calibri" panose="020F0502020204030204" pitchFamily="34" charset="0"/>
                <a:cs typeface="Arial"/>
              </a:rPr>
              <a:t> </a:t>
            </a:r>
            <a:r>
              <a:rPr lang="en-GB" sz="1000" dirty="0">
                <a:effectLst/>
                <a:latin typeface="Work Sans"/>
                <a:ea typeface="Calibri" panose="020F0502020204030204" pitchFamily="34" charset="0"/>
                <a:cs typeface="Arial"/>
              </a:rPr>
              <a:t> (It’s died.)</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Arial" panose="020B0604020202020204" pitchFamily="34" charset="0"/>
              </a:rPr>
              <a:t>Why has it died? </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Arial" panose="020B0604020202020204" pitchFamily="34" charset="0"/>
              </a:rPr>
              <a:t>What happens when the branch gets broken off the tree?  </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Arial" panose="020B0604020202020204" pitchFamily="34" charset="0"/>
              </a:rPr>
              <a:t>Christians believe that if people walk away from Jesus, they become disconnected from ‘the vine.’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Arial" panose="020B0604020202020204" pitchFamily="34" charset="0"/>
              </a:rPr>
              <a:t>Demonstrate by standing in a circle and holding hands. Send a pulse round the circle. Then choose someone to stand out of the circle. Send the pulse again. Can the excluded person feel it? What would they need to do to feel the pulse again?</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829043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92140BC-2AC7-DA05-9045-BFF742401431}"/>
              </a:ext>
            </a:extLst>
          </p:cNvPr>
          <p:cNvSpPr/>
          <p:nvPr/>
        </p:nvSpPr>
        <p:spPr>
          <a:xfrm>
            <a:off x="6095999" y="2754216"/>
            <a:ext cx="3015572" cy="4103784"/>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AA696661-1DF9-B04E-B4E3-1C10AB5A5F08}"/>
              </a:ext>
            </a:extLst>
          </p:cNvPr>
          <p:cNvSpPr/>
          <p:nvPr/>
        </p:nvSpPr>
        <p:spPr>
          <a:xfrm>
            <a:off x="-1" y="0"/>
            <a:ext cx="12192001" cy="2769835"/>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11036158" y="1681988"/>
            <a:ext cx="748873" cy="748873"/>
          </a:xfrm>
          <a:prstGeom prst="rect">
            <a:avLst/>
          </a:prstGeom>
        </p:spPr>
      </p:pic>
      <p:sp>
        <p:nvSpPr>
          <p:cNvPr id="14" name="Rectangle 13">
            <a:extLst>
              <a:ext uri="{FF2B5EF4-FFF2-40B4-BE49-F238E27FC236}">
                <a16:creationId xmlns:a16="http://schemas.microsoft.com/office/drawing/2014/main" id="{02A947F6-1B69-709F-552B-F5197D4394BF}"/>
              </a:ext>
            </a:extLst>
          </p:cNvPr>
          <p:cNvSpPr/>
          <p:nvPr/>
        </p:nvSpPr>
        <p:spPr>
          <a:xfrm>
            <a:off x="-2323" y="2769245"/>
            <a:ext cx="3031949" cy="408875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5CA38805-44A2-E0F9-4FA4-8AB48157935A}"/>
              </a:ext>
            </a:extLst>
          </p:cNvPr>
          <p:cNvSpPr txBox="1"/>
          <p:nvPr/>
        </p:nvSpPr>
        <p:spPr>
          <a:xfrm>
            <a:off x="2411313" y="1167579"/>
            <a:ext cx="6701623" cy="1766125"/>
          </a:xfrm>
          <a:prstGeom prst="rect">
            <a:avLst/>
          </a:prstGeom>
          <a:noFill/>
        </p:spPr>
        <p:txBody>
          <a:bodyPr wrap="square">
            <a:spAutoFit/>
          </a:bodyPr>
          <a:lstStyle/>
          <a:p>
            <a:pPr>
              <a:spcBef>
                <a:spcPts val="50"/>
              </a:spcBef>
            </a:pPr>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The meaning of Incarnation:</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God comes to live amongst His creation in the form of Jesus.  God is both human and divine.  Incarnation means that Jesus is God in the flesh.</a:t>
            </a:r>
          </a:p>
          <a:p>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The meaning of Gospel:</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tabLst>
                <a:tab pos="1691640" algn="l"/>
              </a:tabLst>
            </a:pP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Gospel means good news.  Jesus comes to live amongst His creation so that humanity can see what it means to live in relationship with the Creator.  In Jesus’ teaching and ministry, it is evident that He calls all to love one another and to reach out to the poor and marginalised.</a:t>
            </a:r>
          </a:p>
          <a:p>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  </a:t>
            </a:r>
          </a:p>
        </p:txBody>
      </p:sp>
      <p:sp>
        <p:nvSpPr>
          <p:cNvPr id="7" name="TextBox 6">
            <a:extLst>
              <a:ext uri="{FF2B5EF4-FFF2-40B4-BE49-F238E27FC236}">
                <a16:creationId xmlns:a16="http://schemas.microsoft.com/office/drawing/2014/main" id="{9A0AEFE5-3DBF-9131-B567-8823112FEDF7}"/>
              </a:ext>
            </a:extLst>
          </p:cNvPr>
          <p:cNvSpPr txBox="1"/>
          <p:nvPr/>
        </p:nvSpPr>
        <p:spPr>
          <a:xfrm>
            <a:off x="120959" y="2896553"/>
            <a:ext cx="2791206" cy="3170099"/>
          </a:xfrm>
          <a:prstGeom prst="rect">
            <a:avLst/>
          </a:prstGeom>
          <a:noFill/>
        </p:spPr>
        <p:txBody>
          <a:bodyPr wrap="square" rtlCol="0">
            <a:spAutoFit/>
          </a:bodyPr>
          <a:lstStyle/>
          <a:p>
            <a:r>
              <a:rPr lang="en-GB" sz="1000" b="1" dirty="0">
                <a:solidFill>
                  <a:srgbClr val="000000"/>
                </a:solidFill>
                <a:effectLst/>
                <a:latin typeface="Work Sans" pitchFamily="2" charset="0"/>
                <a:ea typeface="Times New Roman" panose="02020603050405020304" pitchFamily="18" charset="0"/>
                <a:cs typeface="Segoe UI" panose="020B0502040204020203" pitchFamily="34" charset="0"/>
              </a:rPr>
              <a:t>The I am statements:</a:t>
            </a:r>
            <a:r>
              <a:rPr lang="en-GB" sz="1000" dirty="0">
                <a:solidFill>
                  <a:srgbClr val="000000"/>
                </a:solidFill>
                <a:effectLst/>
                <a:latin typeface="Work Sans" pitchFamily="2" charset="0"/>
                <a:ea typeface="Times New Roman" panose="02020603050405020304" pitchFamily="18" charset="0"/>
                <a:cs typeface="Segoe UI" panose="020B0502040204020203" pitchFamily="34" charset="0"/>
              </a:rPr>
              <a:t>  </a:t>
            </a:r>
            <a:br>
              <a:rPr lang="en-GB" sz="1000" dirty="0">
                <a:solidFill>
                  <a:srgbClr val="000000"/>
                </a:solidFill>
                <a:effectLst/>
                <a:latin typeface="Work Sans" pitchFamily="2" charset="0"/>
                <a:ea typeface="Times New Roman" panose="02020603050405020304" pitchFamily="18" charset="0"/>
                <a:cs typeface="Segoe UI" panose="020B0502040204020203" pitchFamily="34" charset="0"/>
              </a:rPr>
            </a:br>
            <a:r>
              <a:rPr lang="en-GB" sz="1000" dirty="0">
                <a:solidFill>
                  <a:srgbClr val="000000"/>
                </a:solidFill>
                <a:effectLst/>
                <a:latin typeface="Work Sans" pitchFamily="2" charset="0"/>
                <a:ea typeface="Times New Roman" panose="02020603050405020304" pitchFamily="18" charset="0"/>
                <a:cs typeface="Segoe UI" panose="020B0502040204020203" pitchFamily="34" charset="0"/>
              </a:rPr>
              <a:t>In the Gospel of John, Jesus makes seven statements beginning with the words </a:t>
            </a:r>
            <a:r>
              <a:rPr lang="en-GB" sz="1000" i="1" dirty="0">
                <a:solidFill>
                  <a:srgbClr val="000000"/>
                </a:solidFill>
                <a:effectLst/>
                <a:latin typeface="Work Sans" pitchFamily="2" charset="0"/>
                <a:ea typeface="Times New Roman" panose="02020603050405020304" pitchFamily="18" charset="0"/>
                <a:cs typeface="Segoe UI" panose="020B0502040204020203" pitchFamily="34" charset="0"/>
              </a:rPr>
              <a:t>I am</a:t>
            </a:r>
            <a:r>
              <a:rPr lang="en-GB" sz="1000" dirty="0">
                <a:solidFill>
                  <a:srgbClr val="000000"/>
                </a:solidFill>
                <a:effectLst/>
                <a:latin typeface="Work Sans" pitchFamily="2" charset="0"/>
                <a:ea typeface="Times New Roman" panose="02020603050405020304" pitchFamily="18" charset="0"/>
                <a:cs typeface="Segoe UI" panose="020B0502040204020203" pitchFamily="34" charset="0"/>
              </a:rPr>
              <a:t>. Each of these “I am” proclamations further ones understanding of Jesus’ ministry in the world. They also link Jesus to the Old Testament revelation of God.</a:t>
            </a:r>
            <a:br>
              <a:rPr lang="en-GB" sz="1000" dirty="0">
                <a:solidFill>
                  <a:srgbClr val="000000"/>
                </a:solidFill>
                <a:effectLst/>
                <a:latin typeface="Work Sans" pitchFamily="2" charset="0"/>
                <a:ea typeface="Times New Roman" panose="02020603050405020304" pitchFamily="18" charset="0"/>
                <a:cs typeface="Segoe UI" panose="020B0502040204020203" pitchFamily="34" charset="0"/>
              </a:rPr>
            </a:br>
            <a:br>
              <a:rPr lang="en-GB" sz="1000" dirty="0">
                <a:solidFill>
                  <a:srgbClr val="000000"/>
                </a:solidFill>
                <a:effectLst/>
                <a:latin typeface="Work Sans" pitchFamily="2" charset="0"/>
                <a:ea typeface="Times New Roman" panose="02020603050405020304" pitchFamily="18" charset="0"/>
                <a:cs typeface="Segoe UI" panose="020B0502040204020203" pitchFamily="34" charset="0"/>
              </a:rPr>
            </a:br>
            <a:r>
              <a:rPr lang="en-GB" sz="1000" dirty="0">
                <a:solidFill>
                  <a:srgbClr val="000000"/>
                </a:solidFill>
                <a:effectLst/>
                <a:latin typeface="Work Sans" pitchFamily="2" charset="0"/>
                <a:ea typeface="Times New Roman" panose="02020603050405020304" pitchFamily="18" charset="0"/>
                <a:cs typeface="Segoe UI" panose="020B0502040204020203" pitchFamily="34" charset="0"/>
              </a:rPr>
              <a:t>In the Old Testament, God revealed His name to Moses: “I AM WHO I AM. This is what you are to say to the Israelites: ‘I AM has sent me to you’” </a:t>
            </a:r>
            <a:r>
              <a:rPr lang="en-GB" sz="1000" b="1" dirty="0">
                <a:solidFill>
                  <a:srgbClr val="55345A"/>
                </a:solidFill>
                <a:effectLst/>
                <a:latin typeface="Work Sans" pitchFamily="2" charset="0"/>
                <a:ea typeface="Times New Roman" panose="02020603050405020304" pitchFamily="18" charset="0"/>
                <a:cs typeface="Segoe UI" panose="020B0502040204020203" pitchFamily="34" charset="0"/>
              </a:rPr>
              <a:t>(</a:t>
            </a:r>
            <a:r>
              <a:rPr lang="en-GB" sz="1000" b="1" u="none" strike="noStrike" dirty="0">
                <a:solidFill>
                  <a:srgbClr val="55345A"/>
                </a:solidFill>
                <a:effectLst/>
                <a:latin typeface="Work Sans" pitchFamily="2" charset="0"/>
                <a:ea typeface="Times New Roman" panose="02020603050405020304" pitchFamily="18" charset="0"/>
                <a:cs typeface="Segoe UI" panose="020B0502040204020203" pitchFamily="34" charset="0"/>
                <a:hlinkClick r:id="rId4">
                  <a:extLst>
                    <a:ext uri="{A12FA001-AC4F-418D-AE19-62706E023703}">
                      <ahyp:hlinkClr xmlns:ahyp="http://schemas.microsoft.com/office/drawing/2018/hyperlinkcolor" val="tx"/>
                    </a:ext>
                  </a:extLst>
                </a:hlinkClick>
              </a:rPr>
              <a:t>Exodus 3:14</a:t>
            </a:r>
            <a:r>
              <a:rPr lang="en-GB" sz="1000" b="1" dirty="0">
                <a:solidFill>
                  <a:srgbClr val="55345A"/>
                </a:solidFill>
                <a:effectLst/>
                <a:latin typeface="Work Sans" pitchFamily="2" charset="0"/>
                <a:ea typeface="Times New Roman" panose="02020603050405020304" pitchFamily="18" charset="0"/>
                <a:cs typeface="Segoe UI" panose="020B0502040204020203" pitchFamily="34" charset="0"/>
              </a:rPr>
              <a:t>).</a:t>
            </a:r>
            <a:r>
              <a:rPr lang="en-GB" sz="1000" dirty="0">
                <a:solidFill>
                  <a:srgbClr val="55345A"/>
                </a:solidFill>
                <a:effectLst/>
                <a:latin typeface="Work Sans" pitchFamily="2" charset="0"/>
                <a:ea typeface="Times New Roman" panose="02020603050405020304" pitchFamily="18" charset="0"/>
                <a:cs typeface="Segoe UI" panose="020B0502040204020203" pitchFamily="34" charset="0"/>
              </a:rPr>
              <a:t> </a:t>
            </a:r>
            <a:r>
              <a:rPr lang="en-GB" sz="1000" dirty="0">
                <a:solidFill>
                  <a:srgbClr val="000000"/>
                </a:solidFill>
                <a:effectLst/>
                <a:latin typeface="Work Sans" pitchFamily="2" charset="0"/>
                <a:ea typeface="Times New Roman" panose="02020603050405020304" pitchFamily="18" charset="0"/>
                <a:cs typeface="Segoe UI" panose="020B0502040204020203" pitchFamily="34" charset="0"/>
              </a:rPr>
              <a:t>Thus, in Judaism, “</a:t>
            </a:r>
            <a:r>
              <a:rPr lang="en-GB" sz="1000" u="sng" dirty="0">
                <a:solidFill>
                  <a:srgbClr val="000000"/>
                </a:solidFill>
                <a:effectLst/>
                <a:latin typeface="Work Sans" pitchFamily="2" charset="0"/>
                <a:ea typeface="Times New Roman" panose="02020603050405020304" pitchFamily="18" charset="0"/>
                <a:cs typeface="Segoe UI" panose="020B0502040204020203" pitchFamily="34" charset="0"/>
                <a:hlinkClick r:id="rId5"/>
              </a:rPr>
              <a:t>I AM</a:t>
            </a:r>
            <a:r>
              <a:rPr lang="en-GB" sz="1000" dirty="0">
                <a:solidFill>
                  <a:srgbClr val="000000"/>
                </a:solidFill>
                <a:effectLst/>
                <a:latin typeface="Work Sans" pitchFamily="2" charset="0"/>
                <a:ea typeface="Times New Roman" panose="02020603050405020304" pitchFamily="18" charset="0"/>
                <a:cs typeface="Segoe UI" panose="020B0502040204020203" pitchFamily="34" charset="0"/>
              </a:rPr>
              <a:t>” is unquestionably understood as a name for God. Whenever Jesus made an “I am” statement in which He claimed attributes of deity, He was identifying Himself as God.</a:t>
            </a:r>
            <a:br>
              <a:rPr lang="en-GB" sz="1000" dirty="0">
                <a:solidFill>
                  <a:srgbClr val="09202F"/>
                </a:solidFill>
                <a:effectLst/>
                <a:latin typeface="Work Sans" pitchFamily="2" charset="0"/>
                <a:ea typeface="Times New Roman" panose="02020603050405020304" pitchFamily="18" charset="0"/>
                <a:cs typeface="Times New Roman" panose="02020603050405020304" pitchFamily="18" charset="0"/>
              </a:rPr>
            </a:br>
            <a:r>
              <a:rPr lang="en-GB" sz="1000" b="1" dirty="0">
                <a:solidFill>
                  <a:srgbClr val="7030A0"/>
                </a:solidFill>
                <a:effectLst/>
                <a:latin typeface="Work Sans" pitchFamily="2" charset="0"/>
                <a:ea typeface="Times New Roman" panose="02020603050405020304" pitchFamily="18" charset="0"/>
                <a:cs typeface="Segoe UI" panose="020B0502040204020203"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234BF8CE-A60D-ACB9-1163-2B49A1B009B8}"/>
              </a:ext>
            </a:extLst>
          </p:cNvPr>
          <p:cNvSpPr txBox="1"/>
          <p:nvPr/>
        </p:nvSpPr>
        <p:spPr>
          <a:xfrm>
            <a:off x="3213220" y="2896553"/>
            <a:ext cx="2683694" cy="3848682"/>
          </a:xfrm>
          <a:prstGeom prst="rect">
            <a:avLst/>
          </a:prstGeom>
          <a:noFill/>
        </p:spPr>
        <p:txBody>
          <a:bodyPr wrap="square" rtlCol="0">
            <a:spAutoFit/>
          </a:bodyPr>
          <a:lstStyle/>
          <a:p>
            <a:pPr>
              <a:lnSpc>
                <a:spcPct val="107000"/>
              </a:lnSpc>
              <a:spcAft>
                <a:spcPts val="800"/>
              </a:spcAft>
            </a:pPr>
            <a:r>
              <a:rPr lang="en-GB" sz="1000" b="1" dirty="0">
                <a:solidFill>
                  <a:srgbClr val="55345A"/>
                </a:solidFill>
                <a:effectLst/>
                <a:latin typeface="Work Sans" pitchFamily="2" charset="0"/>
                <a:ea typeface="Times New Roman" panose="02020603050405020304" pitchFamily="18" charset="0"/>
                <a:cs typeface="Segoe UI" panose="020B0502040204020203" pitchFamily="34" charset="0"/>
              </a:rPr>
              <a:t>“I am the </a:t>
            </a:r>
            <a:r>
              <a:rPr lang="en-GB" sz="1000" b="1" u="none" strike="noStrike" dirty="0">
                <a:solidFill>
                  <a:srgbClr val="55345A"/>
                </a:solidFill>
                <a:effectLst/>
                <a:latin typeface="Work Sans" pitchFamily="2" charset="0"/>
                <a:ea typeface="Times New Roman" panose="02020603050405020304" pitchFamily="18" charset="0"/>
                <a:cs typeface="Segoe UI" panose="020B0502040204020203" pitchFamily="34" charset="0"/>
                <a:hlinkClick r:id="rId6">
                  <a:extLst>
                    <a:ext uri="{A12FA001-AC4F-418D-AE19-62706E023703}">
                      <ahyp:hlinkClr xmlns:ahyp="http://schemas.microsoft.com/office/drawing/2018/hyperlinkcolor" val="tx"/>
                    </a:ext>
                  </a:extLst>
                </a:hlinkClick>
              </a:rPr>
              <a:t>bread of life</a:t>
            </a:r>
            <a:r>
              <a:rPr lang="en-GB" sz="1000" b="1" dirty="0">
                <a:solidFill>
                  <a:srgbClr val="55345A"/>
                </a:solidFill>
                <a:effectLst/>
                <a:latin typeface="Work Sans" pitchFamily="2" charset="0"/>
                <a:ea typeface="Times New Roman" panose="02020603050405020304" pitchFamily="18" charset="0"/>
                <a:cs typeface="Segoe UI" panose="020B0502040204020203" pitchFamily="34" charset="0"/>
              </a:rPr>
              <a:t>”</a:t>
            </a:r>
            <a:r>
              <a:rPr lang="en-GB" sz="1000" dirty="0">
                <a:solidFill>
                  <a:srgbClr val="55345A"/>
                </a:solidFill>
                <a:effectLst/>
                <a:latin typeface="Work Sans" pitchFamily="2" charset="0"/>
                <a:ea typeface="Times New Roman" panose="02020603050405020304" pitchFamily="18" charset="0"/>
                <a:cs typeface="Segoe UI" panose="020B0502040204020203" pitchFamily="34" charset="0"/>
              </a:rPr>
              <a:t> </a:t>
            </a:r>
            <a:r>
              <a:rPr lang="en-GB" sz="1000" b="1" dirty="0">
                <a:solidFill>
                  <a:srgbClr val="55345A"/>
                </a:solidFill>
                <a:effectLst/>
                <a:latin typeface="Work Sans" pitchFamily="2" charset="0"/>
                <a:ea typeface="Times New Roman" panose="02020603050405020304" pitchFamily="18" charset="0"/>
                <a:cs typeface="Segoe UI" panose="020B0502040204020203" pitchFamily="34" charset="0"/>
              </a:rPr>
              <a:t>(</a:t>
            </a:r>
            <a:r>
              <a:rPr lang="en-GB" sz="1000" b="1" u="none" strike="noStrike" dirty="0">
                <a:solidFill>
                  <a:srgbClr val="55345A"/>
                </a:solidFill>
                <a:effectLst/>
                <a:latin typeface="Work Sans" pitchFamily="2" charset="0"/>
                <a:ea typeface="Times New Roman" panose="02020603050405020304" pitchFamily="18" charset="0"/>
                <a:cs typeface="Segoe UI" panose="020B0502040204020203" pitchFamily="34" charset="0"/>
                <a:hlinkClick r:id="rId7">
                  <a:extLst>
                    <a:ext uri="{A12FA001-AC4F-418D-AE19-62706E023703}">
                      <ahyp:hlinkClr xmlns:ahyp="http://schemas.microsoft.com/office/drawing/2018/hyperlinkcolor" val="tx"/>
                    </a:ext>
                  </a:extLst>
                </a:hlinkClick>
              </a:rPr>
              <a:t>John 6:35</a:t>
            </a:r>
            <a:r>
              <a:rPr lang="en-GB" sz="1000" b="1" dirty="0">
                <a:solidFill>
                  <a:srgbClr val="55345A"/>
                </a:solidFill>
                <a:effectLst/>
                <a:latin typeface="Work Sans" pitchFamily="2" charset="0"/>
                <a:ea typeface="Times New Roman" panose="02020603050405020304" pitchFamily="18" charset="0"/>
                <a:cs typeface="Segoe UI" panose="020B0502040204020203" pitchFamily="34" charset="0"/>
              </a:rPr>
              <a:t>, </a:t>
            </a:r>
            <a:r>
              <a:rPr lang="en-GB" sz="1000" b="1" u="none" strike="noStrike" dirty="0">
                <a:solidFill>
                  <a:srgbClr val="55345A"/>
                </a:solidFill>
                <a:effectLst/>
                <a:latin typeface="Work Sans" pitchFamily="2" charset="0"/>
                <a:ea typeface="Times New Roman" panose="02020603050405020304" pitchFamily="18" charset="0"/>
                <a:cs typeface="Segoe UI" panose="020B0502040204020203" pitchFamily="34" charset="0"/>
                <a:hlinkClick r:id="rId8">
                  <a:extLst>
                    <a:ext uri="{A12FA001-AC4F-418D-AE19-62706E023703}">
                      <ahyp:hlinkClr xmlns:ahyp="http://schemas.microsoft.com/office/drawing/2018/hyperlinkcolor" val="tx"/>
                    </a:ext>
                  </a:extLst>
                </a:hlinkClick>
              </a:rPr>
              <a:t>41</a:t>
            </a:r>
            <a:r>
              <a:rPr lang="en-GB" sz="1000" b="1" dirty="0">
                <a:solidFill>
                  <a:srgbClr val="55345A"/>
                </a:solidFill>
                <a:effectLst/>
                <a:latin typeface="Work Sans" pitchFamily="2" charset="0"/>
                <a:ea typeface="Times New Roman" panose="02020603050405020304" pitchFamily="18" charset="0"/>
                <a:cs typeface="Segoe UI" panose="020B0502040204020203" pitchFamily="34" charset="0"/>
              </a:rPr>
              <a:t>, </a:t>
            </a:r>
            <a:r>
              <a:rPr lang="en-GB" sz="1000" b="1" u="none" strike="noStrike" dirty="0">
                <a:solidFill>
                  <a:srgbClr val="55345A"/>
                </a:solidFill>
                <a:effectLst/>
                <a:latin typeface="Work Sans" pitchFamily="2" charset="0"/>
                <a:ea typeface="Times New Roman" panose="02020603050405020304" pitchFamily="18" charset="0"/>
                <a:cs typeface="Segoe UI" panose="020B0502040204020203" pitchFamily="34" charset="0"/>
                <a:hlinkClick r:id="rId9">
                  <a:extLst>
                    <a:ext uri="{A12FA001-AC4F-418D-AE19-62706E023703}">
                      <ahyp:hlinkClr xmlns:ahyp="http://schemas.microsoft.com/office/drawing/2018/hyperlinkcolor" val="tx"/>
                    </a:ext>
                  </a:extLst>
                </a:hlinkClick>
              </a:rPr>
              <a:t>48</a:t>
            </a:r>
            <a:r>
              <a:rPr lang="en-GB" sz="1000" b="1" dirty="0">
                <a:solidFill>
                  <a:srgbClr val="55345A"/>
                </a:solidFill>
                <a:effectLst/>
                <a:latin typeface="Work Sans" pitchFamily="2" charset="0"/>
                <a:ea typeface="Times New Roman" panose="02020603050405020304" pitchFamily="18" charset="0"/>
                <a:cs typeface="Segoe UI" panose="020B0502040204020203" pitchFamily="34" charset="0"/>
              </a:rPr>
              <a:t>, </a:t>
            </a:r>
            <a:r>
              <a:rPr lang="en-GB" sz="1000" b="1" u="none" strike="noStrike" dirty="0">
                <a:solidFill>
                  <a:srgbClr val="55345A"/>
                </a:solidFill>
                <a:effectLst/>
                <a:latin typeface="Work Sans" pitchFamily="2" charset="0"/>
                <a:ea typeface="Times New Roman" panose="02020603050405020304" pitchFamily="18" charset="0"/>
                <a:cs typeface="Segoe UI" panose="020B0502040204020203" pitchFamily="34" charset="0"/>
                <a:hlinkClick r:id="rId10">
                  <a:extLst>
                    <a:ext uri="{A12FA001-AC4F-418D-AE19-62706E023703}">
                      <ahyp:hlinkClr xmlns:ahyp="http://schemas.microsoft.com/office/drawing/2018/hyperlinkcolor" val="tx"/>
                    </a:ext>
                  </a:extLst>
                </a:hlinkClick>
              </a:rPr>
              <a:t>51</a:t>
            </a:r>
            <a:r>
              <a:rPr lang="en-GB" sz="1000" b="1" dirty="0">
                <a:solidFill>
                  <a:srgbClr val="55345A"/>
                </a:solidFill>
                <a:effectLst/>
                <a:latin typeface="Work Sans" pitchFamily="2" charset="0"/>
                <a:ea typeface="Times New Roman" panose="02020603050405020304" pitchFamily="18" charset="0"/>
                <a:cs typeface="Segoe UI" panose="020B0502040204020203" pitchFamily="34" charset="0"/>
              </a:rPr>
              <a:t>). </a:t>
            </a:r>
            <a:endParaRPr lang="en-GB" sz="1000" dirty="0">
              <a:solidFill>
                <a:srgbClr val="09202F"/>
              </a:solidFill>
              <a:effectLst/>
              <a:latin typeface="Work Sans" pitchFamily="2" charset="0"/>
              <a:ea typeface="Times New Roman" panose="02020603050405020304" pitchFamily="18" charset="0"/>
              <a:cs typeface="Segoe UI" panose="020B0502040204020203" pitchFamily="34" charset="0"/>
            </a:endParaRPr>
          </a:p>
          <a:p>
            <a:pPr>
              <a:lnSpc>
                <a:spcPct val="107000"/>
              </a:lnSpc>
              <a:spcAft>
                <a:spcPts val="800"/>
              </a:spcAft>
            </a:pPr>
            <a:r>
              <a:rPr lang="en-GB" sz="1000" dirty="0">
                <a:solidFill>
                  <a:srgbClr val="09202F"/>
                </a:solidFill>
                <a:effectLst/>
                <a:latin typeface="Work Sans" pitchFamily="2" charset="0"/>
                <a:ea typeface="Times New Roman" panose="02020603050405020304" pitchFamily="18" charset="0"/>
                <a:cs typeface="Segoe UI" panose="020B0502040204020203" pitchFamily="34" charset="0"/>
              </a:rPr>
              <a:t>In this chapter, Jesus establishes a pattern that continues through John’s gospel—Jesus makes a statement about who He is, and He backs it up with something He does. In this case, Jesus states that He is the bread of life just after He had fed the 5,000 in the wilderness. At the same time, He contrasts what He can do with what Moses had done for their ancestors: “Our ancestors ate the manna in the wilderness, yet they died. But here is the bread that comes down from heaven, which anyone may eat and not die” </a:t>
            </a:r>
            <a:r>
              <a:rPr lang="en-GB" sz="1000" b="1" dirty="0">
                <a:solidFill>
                  <a:srgbClr val="55345A"/>
                </a:solidFill>
                <a:effectLst/>
                <a:latin typeface="Work Sans" pitchFamily="2" charset="0"/>
                <a:ea typeface="Times New Roman" panose="02020603050405020304" pitchFamily="18" charset="0"/>
                <a:cs typeface="Segoe UI" panose="020B0502040204020203" pitchFamily="34" charset="0"/>
              </a:rPr>
              <a:t>(verses 49–50).</a:t>
            </a:r>
            <a:endParaRPr lang="en-GB" sz="1000" b="1" dirty="0">
              <a:solidFill>
                <a:srgbClr val="55345A"/>
              </a:solidFill>
              <a:latin typeface="Work Sans" pitchFamily="2" charset="0"/>
              <a:ea typeface="Times New Roman" panose="02020603050405020304" pitchFamily="18" charset="0"/>
              <a:cs typeface="Segoe UI" panose="020B0502040204020203" pitchFamily="34" charset="0"/>
            </a:endParaRPr>
          </a:p>
          <a:p>
            <a:pPr>
              <a:lnSpc>
                <a:spcPct val="107000"/>
              </a:lnSpc>
              <a:spcAft>
                <a:spcPts val="800"/>
              </a:spcAft>
            </a:pPr>
            <a:r>
              <a:rPr lang="en-GB" sz="1000" b="1" u="sng" dirty="0">
                <a:solidFill>
                  <a:srgbClr val="000000"/>
                </a:solidFill>
                <a:effectLst/>
                <a:latin typeface="Work Sans" pitchFamily="2" charset="0"/>
                <a:ea typeface="Times New Roman" panose="02020603050405020304" pitchFamily="18" charset="0"/>
                <a:cs typeface="Segoe UI" panose="020B0502040204020203" pitchFamily="34" charset="0"/>
                <a:hlinkClick r:id="rId11"/>
              </a:rPr>
              <a:t>https://www.bibleref.com/John/6/John-6-34.html</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br>
              <a:rPr lang="en-GB" sz="1000" dirty="0">
                <a:solidFill>
                  <a:srgbClr val="09202F"/>
                </a:solidFill>
                <a:effectLst/>
                <a:latin typeface="Work Sans" pitchFamily="2" charset="0"/>
                <a:ea typeface="Times New Roman" panose="02020603050405020304" pitchFamily="18" charset="0"/>
                <a:cs typeface="Times New Roman" panose="02020603050405020304" pitchFamily="18" charset="0"/>
              </a:rPr>
            </a:b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23B5305D-902E-62CF-B4D2-C7F416A299A9}"/>
              </a:ext>
            </a:extLst>
          </p:cNvPr>
          <p:cNvSpPr txBox="1"/>
          <p:nvPr/>
        </p:nvSpPr>
        <p:spPr>
          <a:xfrm>
            <a:off x="6295084" y="2896553"/>
            <a:ext cx="2683696" cy="2366738"/>
          </a:xfrm>
          <a:prstGeom prst="rect">
            <a:avLst/>
          </a:prstGeom>
          <a:noFill/>
        </p:spPr>
        <p:txBody>
          <a:bodyPr wrap="square" rtlCol="0">
            <a:spAutoFit/>
          </a:bodyPr>
          <a:lstStyle/>
          <a:p>
            <a:pPr>
              <a:lnSpc>
                <a:spcPct val="107000"/>
              </a:lnSpc>
              <a:spcAft>
                <a:spcPts val="800"/>
              </a:spcAft>
            </a:pPr>
            <a:r>
              <a:rPr lang="en-GB" sz="1000" b="1" dirty="0">
                <a:solidFill>
                  <a:srgbClr val="55345A"/>
                </a:solidFill>
                <a:effectLst/>
                <a:latin typeface="Work Sans" pitchFamily="2" charset="0"/>
                <a:ea typeface="Times New Roman" panose="02020603050405020304" pitchFamily="18" charset="0"/>
                <a:cs typeface="Segoe UI" panose="020B0502040204020203" pitchFamily="34" charset="0"/>
              </a:rPr>
              <a:t>“I am the </a:t>
            </a:r>
            <a:r>
              <a:rPr lang="en-GB" sz="1000" b="1" u="none" strike="noStrike" dirty="0">
                <a:solidFill>
                  <a:srgbClr val="55345A"/>
                </a:solidFill>
                <a:effectLst/>
                <a:latin typeface="Work Sans" pitchFamily="2" charset="0"/>
                <a:ea typeface="Times New Roman" panose="02020603050405020304" pitchFamily="18" charset="0"/>
                <a:cs typeface="Segoe UI" panose="020B0502040204020203" pitchFamily="34" charset="0"/>
                <a:hlinkClick r:id="rId12">
                  <a:extLst>
                    <a:ext uri="{A12FA001-AC4F-418D-AE19-62706E023703}">
                      <ahyp:hlinkClr xmlns:ahyp="http://schemas.microsoft.com/office/drawing/2018/hyperlinkcolor" val="tx"/>
                    </a:ext>
                  </a:extLst>
                </a:hlinkClick>
              </a:rPr>
              <a:t>light of the world</a:t>
            </a:r>
            <a:r>
              <a:rPr lang="en-GB" sz="1000" b="1" dirty="0">
                <a:solidFill>
                  <a:srgbClr val="55345A"/>
                </a:solidFill>
                <a:effectLst/>
                <a:latin typeface="Work Sans" pitchFamily="2" charset="0"/>
                <a:ea typeface="Times New Roman" panose="02020603050405020304" pitchFamily="18" charset="0"/>
                <a:cs typeface="Segoe UI" panose="020B0502040204020203" pitchFamily="34" charset="0"/>
              </a:rPr>
              <a:t>”</a:t>
            </a:r>
            <a:r>
              <a:rPr lang="en-GB" sz="1000" dirty="0">
                <a:solidFill>
                  <a:srgbClr val="55345A"/>
                </a:solidFill>
                <a:effectLst/>
                <a:latin typeface="Work Sans" pitchFamily="2" charset="0"/>
                <a:ea typeface="Times New Roman" panose="02020603050405020304" pitchFamily="18" charset="0"/>
                <a:cs typeface="Segoe UI" panose="020B0502040204020203" pitchFamily="34" charset="0"/>
              </a:rPr>
              <a:t> </a:t>
            </a:r>
            <a:r>
              <a:rPr lang="en-GB" sz="1000" b="1" dirty="0">
                <a:solidFill>
                  <a:srgbClr val="55345A"/>
                </a:solidFill>
                <a:effectLst/>
                <a:latin typeface="Work Sans" pitchFamily="2" charset="0"/>
                <a:ea typeface="Times New Roman" panose="02020603050405020304" pitchFamily="18" charset="0"/>
                <a:cs typeface="Segoe UI" panose="020B0502040204020203" pitchFamily="34" charset="0"/>
              </a:rPr>
              <a:t>(</a:t>
            </a:r>
            <a:r>
              <a:rPr lang="en-GB" sz="1000" b="1" u="none" strike="noStrike" dirty="0">
                <a:solidFill>
                  <a:srgbClr val="55345A"/>
                </a:solidFill>
                <a:effectLst/>
                <a:latin typeface="Work Sans" pitchFamily="2" charset="0"/>
                <a:ea typeface="Times New Roman" panose="02020603050405020304" pitchFamily="18" charset="0"/>
                <a:cs typeface="Segoe UI" panose="020B0502040204020203" pitchFamily="34" charset="0"/>
                <a:hlinkClick r:id="rId13">
                  <a:extLst>
                    <a:ext uri="{A12FA001-AC4F-418D-AE19-62706E023703}">
                      <ahyp:hlinkClr xmlns:ahyp="http://schemas.microsoft.com/office/drawing/2018/hyperlinkcolor" val="tx"/>
                    </a:ext>
                  </a:extLst>
                </a:hlinkClick>
              </a:rPr>
              <a:t>John 8:12</a:t>
            </a:r>
            <a:r>
              <a:rPr lang="en-GB" sz="1000" b="1" dirty="0">
                <a:solidFill>
                  <a:srgbClr val="55345A"/>
                </a:solidFill>
                <a:effectLst/>
                <a:latin typeface="Work Sans" pitchFamily="2" charset="0"/>
                <a:ea typeface="Times New Roman" panose="02020603050405020304" pitchFamily="18" charset="0"/>
                <a:cs typeface="Segoe UI" panose="020B0502040204020203" pitchFamily="34" charset="0"/>
              </a:rPr>
              <a:t>; </a:t>
            </a:r>
            <a:r>
              <a:rPr lang="en-GB" sz="1000" b="1" u="none" strike="noStrike" dirty="0">
                <a:solidFill>
                  <a:srgbClr val="55345A"/>
                </a:solidFill>
                <a:effectLst/>
                <a:latin typeface="Work Sans" pitchFamily="2" charset="0"/>
                <a:ea typeface="Times New Roman" panose="02020603050405020304" pitchFamily="18" charset="0"/>
                <a:cs typeface="Segoe UI" panose="020B0502040204020203" pitchFamily="34" charset="0"/>
                <a:hlinkClick r:id="rId14">
                  <a:extLst>
                    <a:ext uri="{A12FA001-AC4F-418D-AE19-62706E023703}">
                      <ahyp:hlinkClr xmlns:ahyp="http://schemas.microsoft.com/office/drawing/2018/hyperlinkcolor" val="tx"/>
                    </a:ext>
                  </a:extLst>
                </a:hlinkClick>
              </a:rPr>
              <a:t>9:5</a:t>
            </a:r>
            <a:r>
              <a:rPr lang="en-GB" sz="1000" b="1" dirty="0">
                <a:solidFill>
                  <a:srgbClr val="55345A"/>
                </a:solidFill>
                <a:effectLst/>
                <a:latin typeface="Work Sans" pitchFamily="2" charset="0"/>
                <a:ea typeface="Times New Roman" panose="02020603050405020304" pitchFamily="18" charset="0"/>
                <a:cs typeface="Segoe UI" panose="020B0502040204020203" pitchFamily="34" charset="0"/>
              </a:rPr>
              <a:t>).</a:t>
            </a:r>
            <a:r>
              <a:rPr lang="en-GB" sz="1000" dirty="0">
                <a:solidFill>
                  <a:srgbClr val="55345A"/>
                </a:solidFill>
                <a:effectLst/>
                <a:latin typeface="Work Sans" pitchFamily="2" charset="0"/>
                <a:ea typeface="Times New Roman" panose="02020603050405020304" pitchFamily="18" charset="0"/>
                <a:cs typeface="Segoe UI" panose="020B0502040204020203" pitchFamily="34" charset="0"/>
              </a:rPr>
              <a:t> </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 </a:t>
            </a:r>
            <a:r>
              <a:rPr lang="en-GB" sz="1000" dirty="0">
                <a:solidFill>
                  <a:srgbClr val="09202F"/>
                </a:solidFill>
                <a:effectLst/>
                <a:latin typeface="Work Sans" pitchFamily="2" charset="0"/>
                <a:ea typeface="Times New Roman" panose="02020603050405020304" pitchFamily="18" charset="0"/>
                <a:cs typeface="Segoe UI" panose="020B0502040204020203" pitchFamily="34" charset="0"/>
              </a:rPr>
              <a:t>This second of Jesus’ “I am” statements in John’s Gospel comes right before He heals a man born blind. Jesus not only says He is the light; He proves it. Jesus’ words and actions echo </a:t>
            </a:r>
            <a:r>
              <a:rPr lang="en-GB" sz="1000" b="1" u="none" strike="noStrike" dirty="0">
                <a:solidFill>
                  <a:srgbClr val="7030A0"/>
                </a:solidFill>
                <a:effectLst/>
                <a:latin typeface="Work Sans" pitchFamily="2" charset="0"/>
                <a:ea typeface="Times New Roman" panose="02020603050405020304" pitchFamily="18" charset="0"/>
                <a:cs typeface="Segoe UI" panose="020B0502040204020203" pitchFamily="34" charset="0"/>
                <a:hlinkClick r:id="rId15"/>
              </a:rPr>
              <a:t>Genesis 1:3</a:t>
            </a:r>
            <a:r>
              <a:rPr lang="en-GB" sz="1000" b="1" dirty="0">
                <a:solidFill>
                  <a:srgbClr val="7030A0"/>
                </a:solidFill>
                <a:effectLst/>
                <a:latin typeface="Work Sans" pitchFamily="2" charset="0"/>
                <a:ea typeface="Times New Roman" panose="02020603050405020304" pitchFamily="18" charset="0"/>
                <a:cs typeface="Segoe UI" panose="020B0502040204020203" pitchFamily="34" charset="0"/>
              </a:rPr>
              <a:t>,</a:t>
            </a:r>
            <a:r>
              <a:rPr lang="en-GB" sz="1000" dirty="0">
                <a:solidFill>
                  <a:srgbClr val="7030A0"/>
                </a:solidFill>
                <a:effectLst/>
                <a:latin typeface="Work Sans" pitchFamily="2" charset="0"/>
                <a:ea typeface="Times New Roman" panose="02020603050405020304" pitchFamily="18" charset="0"/>
                <a:cs typeface="Segoe UI" panose="020B0502040204020203" pitchFamily="34" charset="0"/>
              </a:rPr>
              <a:t> </a:t>
            </a:r>
            <a:r>
              <a:rPr lang="en-GB" sz="1000" dirty="0">
                <a:solidFill>
                  <a:srgbClr val="09202F"/>
                </a:solidFill>
                <a:effectLst/>
                <a:latin typeface="Work Sans" pitchFamily="2" charset="0"/>
                <a:ea typeface="Times New Roman" panose="02020603050405020304" pitchFamily="18" charset="0"/>
                <a:cs typeface="Segoe UI" panose="020B0502040204020203" pitchFamily="34" charset="0"/>
              </a:rPr>
              <a:t>“And God said, ‘Let there be light,’ and there was light.”</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u="sng" dirty="0">
                <a:solidFill>
                  <a:srgbClr val="000000"/>
                </a:solidFill>
                <a:effectLst/>
                <a:latin typeface="Work Sans" pitchFamily="2" charset="0"/>
                <a:ea typeface="Times New Roman" panose="02020603050405020304" pitchFamily="18" charset="0"/>
                <a:cs typeface="Segoe UI" panose="020B0502040204020203" pitchFamily="34" charset="0"/>
                <a:hlinkClick r:id="rId16"/>
              </a:rPr>
              <a:t>https://www.bibleref.com/John/8/John-8-12.html</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solidFill>
                  <a:srgbClr val="7030A0"/>
                </a:solidFill>
                <a:effectLst/>
                <a:latin typeface="Work Sans" pitchFamily="2" charset="0"/>
                <a:ea typeface="Times New Roman" panose="02020603050405020304" pitchFamily="18" charset="0"/>
                <a:cs typeface="Segoe UI" panose="020B0502040204020203"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0A809312-3312-B251-1FDE-16D0AD1F8CC8}"/>
              </a:ext>
            </a:extLst>
          </p:cNvPr>
          <p:cNvSpPr txBox="1"/>
          <p:nvPr/>
        </p:nvSpPr>
        <p:spPr>
          <a:xfrm>
            <a:off x="9296530" y="2899000"/>
            <a:ext cx="2660242" cy="2860720"/>
          </a:xfrm>
          <a:prstGeom prst="rect">
            <a:avLst/>
          </a:prstGeom>
          <a:noFill/>
        </p:spPr>
        <p:txBody>
          <a:bodyPr wrap="square" rtlCol="0">
            <a:spAutoFit/>
          </a:bodyPr>
          <a:lstStyle/>
          <a:p>
            <a:pPr>
              <a:lnSpc>
                <a:spcPct val="107000"/>
              </a:lnSpc>
              <a:spcAft>
                <a:spcPts val="800"/>
              </a:spcAft>
            </a:pPr>
            <a:r>
              <a:rPr lang="en-GB" sz="1000" b="1" i="1" dirty="0">
                <a:solidFill>
                  <a:srgbClr val="55345A"/>
                </a:solidFill>
                <a:effectLst/>
                <a:latin typeface="Work Sans" pitchFamily="2" charset="0"/>
                <a:ea typeface="Times New Roman" panose="02020603050405020304" pitchFamily="18" charset="0"/>
                <a:cs typeface="Segoe UI" panose="020B0502040204020203" pitchFamily="34" charset="0"/>
              </a:rPr>
              <a:t>“</a:t>
            </a:r>
            <a:r>
              <a:rPr lang="en-GB" sz="1000" b="1" u="none" strike="noStrike" dirty="0">
                <a:solidFill>
                  <a:srgbClr val="55345A"/>
                </a:solidFill>
                <a:effectLst/>
                <a:latin typeface="Work Sans" pitchFamily="2" charset="0"/>
                <a:ea typeface="Times New Roman" panose="02020603050405020304" pitchFamily="18" charset="0"/>
                <a:cs typeface="Segoe UI" panose="020B0502040204020203" pitchFamily="34" charset="0"/>
                <a:hlinkClick r:id="rId17">
                  <a:extLst>
                    <a:ext uri="{A12FA001-AC4F-418D-AE19-62706E023703}">
                      <ahyp:hlinkClr xmlns:ahyp="http://schemas.microsoft.com/office/drawing/2018/hyperlinkcolor" val="tx"/>
                    </a:ext>
                  </a:extLst>
                </a:hlinkClick>
              </a:rPr>
              <a:t>I am the gate</a:t>
            </a:r>
            <a:r>
              <a:rPr lang="en-GB" sz="1000" b="1" dirty="0">
                <a:solidFill>
                  <a:srgbClr val="55345A"/>
                </a:solidFill>
                <a:effectLst/>
                <a:latin typeface="Work Sans" pitchFamily="2" charset="0"/>
                <a:ea typeface="Times New Roman" panose="02020603050405020304" pitchFamily="18" charset="0"/>
                <a:cs typeface="Segoe UI" panose="020B0502040204020203" pitchFamily="34" charset="0"/>
              </a:rPr>
              <a:t>”</a:t>
            </a:r>
            <a:r>
              <a:rPr lang="en-GB" sz="1000" dirty="0">
                <a:solidFill>
                  <a:srgbClr val="55345A"/>
                </a:solidFill>
                <a:effectLst/>
                <a:latin typeface="Work Sans" pitchFamily="2" charset="0"/>
                <a:ea typeface="Times New Roman" panose="02020603050405020304" pitchFamily="18" charset="0"/>
                <a:cs typeface="Segoe UI" panose="020B0502040204020203" pitchFamily="34" charset="0"/>
              </a:rPr>
              <a:t> </a:t>
            </a:r>
            <a:r>
              <a:rPr lang="en-GB" sz="1000" b="1" dirty="0">
                <a:solidFill>
                  <a:srgbClr val="55345A"/>
                </a:solidFill>
                <a:effectLst/>
                <a:latin typeface="Work Sans" pitchFamily="2" charset="0"/>
                <a:ea typeface="Times New Roman" panose="02020603050405020304" pitchFamily="18" charset="0"/>
                <a:cs typeface="Segoe UI" panose="020B0502040204020203" pitchFamily="34" charset="0"/>
              </a:rPr>
              <a:t>(</a:t>
            </a:r>
            <a:r>
              <a:rPr lang="en-GB" sz="1000" b="1" u="none" strike="noStrike" dirty="0">
                <a:solidFill>
                  <a:srgbClr val="55345A"/>
                </a:solidFill>
                <a:effectLst/>
                <a:latin typeface="Work Sans" pitchFamily="2" charset="0"/>
                <a:ea typeface="Times New Roman" panose="02020603050405020304" pitchFamily="18" charset="0"/>
                <a:cs typeface="Segoe UI" panose="020B0502040204020203" pitchFamily="34" charset="0"/>
                <a:hlinkClick r:id="rId18">
                  <a:extLst>
                    <a:ext uri="{A12FA001-AC4F-418D-AE19-62706E023703}">
                      <ahyp:hlinkClr xmlns:ahyp="http://schemas.microsoft.com/office/drawing/2018/hyperlinkcolor" val="tx"/>
                    </a:ext>
                  </a:extLst>
                </a:hlinkClick>
              </a:rPr>
              <a:t>John 10:7</a:t>
            </a:r>
            <a:r>
              <a:rPr lang="en-GB" sz="1000" b="1" dirty="0">
                <a:solidFill>
                  <a:srgbClr val="55345A"/>
                </a:solidFill>
                <a:effectLst/>
                <a:latin typeface="Work Sans" pitchFamily="2" charset="0"/>
                <a:ea typeface="Times New Roman" panose="02020603050405020304" pitchFamily="18" charset="0"/>
                <a:cs typeface="Segoe UI" panose="020B0502040204020203" pitchFamily="34" charset="0"/>
              </a:rPr>
              <a:t> and </a:t>
            </a:r>
            <a:r>
              <a:rPr lang="en-GB" sz="1000" b="1" u="none" strike="noStrike" dirty="0">
                <a:solidFill>
                  <a:srgbClr val="55345A"/>
                </a:solidFill>
                <a:effectLst/>
                <a:latin typeface="Work Sans" pitchFamily="2" charset="0"/>
                <a:ea typeface="Times New Roman" panose="02020603050405020304" pitchFamily="18" charset="0"/>
                <a:cs typeface="Segoe UI" panose="020B0502040204020203" pitchFamily="34" charset="0"/>
                <a:hlinkClick r:id="rId19">
                  <a:extLst>
                    <a:ext uri="{A12FA001-AC4F-418D-AE19-62706E023703}">
                      <ahyp:hlinkClr xmlns:ahyp="http://schemas.microsoft.com/office/drawing/2018/hyperlinkcolor" val="tx"/>
                    </a:ext>
                  </a:extLst>
                </a:hlinkClick>
              </a:rPr>
              <a:t>9</a:t>
            </a:r>
            <a:r>
              <a:rPr lang="en-GB" sz="1000" b="1" dirty="0">
                <a:solidFill>
                  <a:srgbClr val="55345A"/>
                </a:solidFill>
                <a:effectLst/>
                <a:latin typeface="Work Sans" pitchFamily="2" charset="0"/>
                <a:ea typeface="Times New Roman" panose="02020603050405020304" pitchFamily="18" charset="0"/>
                <a:cs typeface="Segoe UI" panose="020B0502040204020203" pitchFamily="34" charset="0"/>
              </a:rPr>
              <a:t>).</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This “I am” statement stresses that no one can enter the kingdom of heaven by any other means than Christ Himself. Jesus’ words in this passage are couched in the imagery of a sheepfold. He is the one and only way to enter the fold. “Truly, truly, I say to you, he who does not enter the sheepfold by the door but climbs in by another way, that man is a thief and a robber” (verse 1)</a:t>
            </a:r>
          </a:p>
          <a:p>
            <a:pPr>
              <a:lnSpc>
                <a:spcPct val="107000"/>
              </a:lnSpc>
              <a:spcAft>
                <a:spcPts val="800"/>
              </a:spcAft>
            </a:pPr>
            <a:r>
              <a:rPr lang="en-GB" sz="1000" u="sng" dirty="0">
                <a:solidFill>
                  <a:srgbClr val="0000FF"/>
                </a:solidFill>
                <a:effectLst/>
                <a:latin typeface="Work Sans" pitchFamily="2" charset="0"/>
                <a:ea typeface="Calibri" panose="020F0502020204030204" pitchFamily="34" charset="0"/>
                <a:cs typeface="Times New Roman" panose="02020603050405020304" pitchFamily="18" charset="0"/>
                <a:hlinkClick r:id="rId20"/>
              </a:rPr>
              <a:t>https://www.bibleref.com/John/10/John-10-7.html</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F51FD9F3-0A01-9319-85FF-5D485FC5A550}"/>
              </a:ext>
            </a:extLst>
          </p:cNvPr>
          <p:cNvSpPr txBox="1"/>
          <p:nvPr/>
        </p:nvSpPr>
        <p:spPr>
          <a:xfrm>
            <a:off x="296800" y="1488566"/>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INCARNATION</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GOSPEL</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795B8B94-2965-20D5-9828-011028C5A794}"/>
              </a:ext>
            </a:extLst>
          </p:cNvPr>
          <p:cNvSpPr txBox="1">
            <a:spLocks/>
          </p:cNvSpPr>
          <p:nvPr/>
        </p:nvSpPr>
        <p:spPr>
          <a:xfrm>
            <a:off x="2410889" y="373310"/>
            <a:ext cx="8039647" cy="461665"/>
          </a:xfrm>
          <a:prstGeom prst="rect">
            <a:avLst/>
          </a:prstGeom>
          <a:noFill/>
        </p:spPr>
        <p:txBody>
          <a:bodyPr wrap="square" rtlCol="0">
            <a:spAutoFit/>
          </a:bodyPr>
          <a:lstStyle/>
          <a:p>
            <a:r>
              <a:rPr lang="en-US" sz="2400">
                <a:solidFill>
                  <a:schemeClr val="bg1"/>
                </a:solidFill>
                <a:latin typeface="Work Sans Light" pitchFamily="2" charset="77"/>
              </a:rPr>
              <a:t>Background knowledge for teachers</a:t>
            </a:r>
          </a:p>
        </p:txBody>
      </p:sp>
      <p:pic>
        <p:nvPicPr>
          <p:cNvPr id="10" name="Picture 9">
            <a:extLst>
              <a:ext uri="{FF2B5EF4-FFF2-40B4-BE49-F238E27FC236}">
                <a16:creationId xmlns:a16="http://schemas.microsoft.com/office/drawing/2014/main" id="{B825FBD8-886A-7BCC-0461-20AC34615292}"/>
              </a:ext>
            </a:extLst>
          </p:cNvPr>
          <p:cNvPicPr>
            <a:picLocks noChangeAspect="1"/>
          </p:cNvPicPr>
          <p:nvPr/>
        </p:nvPicPr>
        <p:blipFill>
          <a:blip r:embed="rId21" cstate="email">
            <a:extLst>
              <a:ext uri="{28A0092B-C50C-407E-A947-70E740481C1C}">
                <a14:useLocalDpi xmlns:a14="http://schemas.microsoft.com/office/drawing/2010/main"/>
              </a:ext>
            </a:extLst>
          </a:blip>
          <a:srcRect/>
          <a:stretch/>
        </p:blipFill>
        <p:spPr>
          <a:xfrm>
            <a:off x="6430712" y="5114579"/>
            <a:ext cx="1537734" cy="1151683"/>
          </a:xfrm>
          <a:prstGeom prst="rect">
            <a:avLst/>
          </a:prstGeom>
        </p:spPr>
      </p:pic>
      <p:sp>
        <p:nvSpPr>
          <p:cNvPr id="5" name="TextBox 4">
            <a:extLst>
              <a:ext uri="{FF2B5EF4-FFF2-40B4-BE49-F238E27FC236}">
                <a16:creationId xmlns:a16="http://schemas.microsoft.com/office/drawing/2014/main" id="{E6CB125F-4945-62BE-1129-0BEB309892A5}"/>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THREE</a:t>
            </a:r>
          </a:p>
        </p:txBody>
      </p:sp>
      <p:pic>
        <p:nvPicPr>
          <p:cNvPr id="15" name="Picture 14" descr="A loaf of bread with slices cut in half&#10;&#10;Description automatically generated">
            <a:extLst>
              <a:ext uri="{FF2B5EF4-FFF2-40B4-BE49-F238E27FC236}">
                <a16:creationId xmlns:a16="http://schemas.microsoft.com/office/drawing/2014/main" id="{03EA989C-9E9C-B85B-3C56-6FAC389C7E85}"/>
              </a:ext>
            </a:extLst>
          </p:cNvPr>
          <p:cNvPicPr>
            <a:picLocks noChangeAspect="1"/>
          </p:cNvPicPr>
          <p:nvPr/>
        </p:nvPicPr>
        <p:blipFill>
          <a:blip r:embed="rId22" cstate="email">
            <a:extLst>
              <a:ext uri="{28A0092B-C50C-407E-A947-70E740481C1C}">
                <a14:useLocalDpi xmlns:a14="http://schemas.microsoft.com/office/drawing/2010/main"/>
              </a:ext>
            </a:extLst>
          </a:blip>
          <a:stretch>
            <a:fillRect/>
          </a:stretch>
        </p:blipFill>
        <p:spPr>
          <a:xfrm>
            <a:off x="4534225" y="6102574"/>
            <a:ext cx="1102658" cy="599674"/>
          </a:xfrm>
          <a:prstGeom prst="rect">
            <a:avLst/>
          </a:prstGeom>
        </p:spPr>
      </p:pic>
      <p:pic>
        <p:nvPicPr>
          <p:cNvPr id="21" name="Picture 20" descr="A dirt road leading to a farm&#10;&#10;Description automatically generated">
            <a:extLst>
              <a:ext uri="{FF2B5EF4-FFF2-40B4-BE49-F238E27FC236}">
                <a16:creationId xmlns:a16="http://schemas.microsoft.com/office/drawing/2014/main" id="{374D0FB3-C80F-14BD-76F2-109F77D90974}"/>
              </a:ext>
            </a:extLst>
          </p:cNvPr>
          <p:cNvPicPr>
            <a:picLocks noChangeAspect="1"/>
          </p:cNvPicPr>
          <p:nvPr/>
        </p:nvPicPr>
        <p:blipFill rotWithShape="1">
          <a:blip r:embed="rId23" cstate="email">
            <a:extLst>
              <a:ext uri="{28A0092B-C50C-407E-A947-70E740481C1C}">
                <a14:useLocalDpi xmlns:a14="http://schemas.microsoft.com/office/drawing/2010/main"/>
              </a:ext>
            </a:extLst>
          </a:blip>
          <a:srcRect l="13353" t="16059" r="2972" b="10805"/>
          <a:stretch/>
        </p:blipFill>
        <p:spPr>
          <a:xfrm>
            <a:off x="9446284" y="5556610"/>
            <a:ext cx="1933519" cy="1091928"/>
          </a:xfrm>
          <a:prstGeom prst="rect">
            <a:avLst/>
          </a:prstGeom>
        </p:spPr>
      </p:pic>
    </p:spTree>
    <p:extLst>
      <p:ext uri="{BB962C8B-B14F-4D97-AF65-F5344CB8AC3E}">
        <p14:creationId xmlns:p14="http://schemas.microsoft.com/office/powerpoint/2010/main" val="6803122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did Jesus mean when he said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I am the true vine”?</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INCARNATION</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GOSPEL</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58209" y="1940535"/>
            <a:ext cx="8537713" cy="4708981"/>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Arial" panose="020B0604020202020204" pitchFamily="34"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Arial" panose="020B0604020202020204" pitchFamily="34" charset="0"/>
              </a:rPr>
              <a:t>Why do Christians think that it is important to stay connected to ‘the vine’ (</a:t>
            </a:r>
            <a:r>
              <a:rPr lang="en-GB" sz="1000" dirty="0" err="1">
                <a:effectLst/>
                <a:latin typeface="Work Sans" pitchFamily="2" charset="0"/>
                <a:ea typeface="Calibri" panose="020F0502020204030204" pitchFamily="34" charset="0"/>
                <a:cs typeface="Arial" panose="020B0604020202020204" pitchFamily="34" charset="0"/>
              </a:rPr>
              <a:t>ie</a:t>
            </a:r>
            <a:r>
              <a:rPr lang="en-GB" sz="1000" dirty="0">
                <a:effectLst/>
                <a:latin typeface="Work Sans" pitchFamily="2" charset="0"/>
                <a:ea typeface="Calibri" panose="020F0502020204030204" pitchFamily="34" charset="0"/>
                <a:cs typeface="Arial" panose="020B0604020202020204" pitchFamily="34" charset="0"/>
              </a:rPr>
              <a:t> Jesus)?</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Arial" panose="020B0604020202020204" pitchFamily="34" charset="0"/>
              </a:rPr>
              <a:t>Jesus said His Father was a gardener.  Why do you think He said that? (God is in control, he looks after the plants, in this case the vine, ensuring that the branches that do not bear fruit are removed but that the branches that do bear fruit He prunes so that it will be even more fruitful.   Discuss the relationship between Jesus and God.   A link can be made with The Trinity, (particularly if this has been covered in RE already.)</a:t>
            </a:r>
            <a:endParaRPr lang="en-GB" sz="1000" dirty="0">
              <a:effectLst/>
              <a:latin typeface="Work Sans" pitchFamily="2" charset="0"/>
              <a:ea typeface="Calibri" panose="020F0502020204030204" pitchFamily="34" charset="0"/>
              <a:cs typeface="Times New Roman" panose="02020603050405020304" pitchFamily="18" charset="0"/>
            </a:endParaRPr>
          </a:p>
          <a:p>
            <a:pPr marL="228600"/>
            <a:r>
              <a:rPr lang="en-GB" sz="1000" dirty="0">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Arial" panose="020B0604020202020204" pitchFamily="34" charset="0"/>
              </a:rPr>
              <a:t>By being connected to the ‘the vine,’ Christians believe that this gives them ‘roots’ for their life, it guides them as to who they are, how they are in relation to others and what they try to be like.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Arial" panose="020B0604020202020204" pitchFamily="34"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Arial" panose="020B0604020202020204" pitchFamily="34" charset="0"/>
              </a:rPr>
              <a:t>What do you feel is your ‘vine?’ What are you connected to in your life that sustains you and that you belong to?</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Many Christians believe that to ‘bear fruit’ in their lives they must remain connected to Jesus otherwise, they will spiritually die, like a branch that is not connected to the vine will die. </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What does this fruit consist of?</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What things make up your vine?  From your vine how would you best describe the ‘fruit that you produce?</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Complete</a:t>
            </a:r>
            <a:r>
              <a:rPr lang="en-GB" sz="1000" dirty="0">
                <a:effectLst/>
                <a:latin typeface="Work Sans" pitchFamily="2" charset="0"/>
                <a:ea typeface="Calibri" panose="020F0502020204030204" pitchFamily="34" charset="0"/>
                <a:cs typeface="Times New Roman" panose="02020603050405020304" pitchFamily="18" charset="0"/>
              </a:rPr>
              <a:t> appendix lesson 4.</a:t>
            </a:r>
          </a:p>
          <a:p>
            <a:r>
              <a:rPr lang="en-GB" sz="1000" b="1" dirty="0">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Arial" panose="020B0604020202020204" pitchFamily="34" charset="0"/>
              </a:rPr>
              <a:t>St Paul, in his letter to the Galatians, explains what it means to live life by the spirit.  He says that the fruit of the spirit is love, joy, peace, patience, kindness, goodness, faithfulness, gentleness, self-control.</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Arial" panose="020B0604020202020204" pitchFamily="34"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Arial" panose="020B0604020202020204" pitchFamily="34" charset="0"/>
              </a:rPr>
              <a:t>If you could choose three ‘fruits’ that you wanted people to see in your life through your actions and words, which ones would you choose and why?</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32240100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did Jesus mean when he said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I am the true vine”?</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INCARNATION</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GOSPEL</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90910" y="2003542"/>
            <a:ext cx="8304289" cy="779188"/>
          </a:xfrm>
          <a:prstGeom prst="rect">
            <a:avLst/>
          </a:prstGeom>
          <a:noFill/>
        </p:spPr>
        <p:txBody>
          <a:bodyPr wrap="square">
            <a:spAutoFit/>
          </a:bodyPr>
          <a:lstStyle/>
          <a:p>
            <a:pPr marL="171450" lvl="0" indent="-171450">
              <a:spcAft>
                <a:spcPts val="800"/>
              </a:spcAft>
              <a:buFont typeface="Arial" panose="020B0604020202020204" pitchFamily="34" charset="0"/>
              <a:buChar char="•"/>
            </a:pPr>
            <a:r>
              <a:rPr lang="en-US" sz="1000">
                <a:effectLst/>
                <a:latin typeface="Work Sans" pitchFamily="2" charset="0"/>
                <a:ea typeface="Cambria" panose="02040503050406030204" pitchFamily="18" charset="0"/>
                <a:cs typeface="Arial" panose="020B0604020202020204" pitchFamily="34" charset="0"/>
              </a:rPr>
              <a:t>16</a:t>
            </a:r>
            <a:r>
              <a:rPr lang="en-US" sz="1000" baseline="30000">
                <a:effectLst/>
                <a:latin typeface="Work Sans" pitchFamily="2" charset="0"/>
                <a:ea typeface="Cambria" panose="02040503050406030204" pitchFamily="18" charset="0"/>
                <a:cs typeface="Arial" panose="020B0604020202020204" pitchFamily="34" charset="0"/>
              </a:rPr>
              <a:t>th</a:t>
            </a:r>
            <a:r>
              <a:rPr lang="en-US" sz="1000">
                <a:effectLst/>
                <a:latin typeface="Work Sans" pitchFamily="2" charset="0"/>
                <a:ea typeface="Cambria" panose="02040503050406030204" pitchFamily="18" charset="0"/>
                <a:cs typeface="Arial" panose="020B0604020202020204" pitchFamily="34" charset="0"/>
              </a:rPr>
              <a:t> Century Greek icon, Jesus as The True Vine</a:t>
            </a:r>
            <a:endParaRPr lang="en-GB" sz="1000">
              <a:effectLst/>
              <a:latin typeface="Work Sans" pitchFamily="2" charset="0"/>
              <a:ea typeface="Calibri" panose="020F0502020204030204" pitchFamily="34" charset="0"/>
              <a:cs typeface="Times New Roman" panose="02020603050405020304" pitchFamily="18" charset="0"/>
            </a:endParaRPr>
          </a:p>
          <a:p>
            <a:pPr marL="171450" indent="-171450">
              <a:spcAft>
                <a:spcPts val="800"/>
              </a:spcAft>
              <a:buFont typeface="Arial" panose="020B0604020202020204" pitchFamily="34" charset="0"/>
              <a:buChar char="•"/>
            </a:pPr>
            <a:r>
              <a:rPr lang="en-GB" sz="1000" b="1" u="sng">
                <a:solidFill>
                  <a:srgbClr val="0000FF"/>
                </a:solidFill>
                <a:effectLst/>
                <a:latin typeface="Work Sans" pitchFamily="2" charset="0"/>
                <a:ea typeface="Calibri" panose="020F0502020204030204" pitchFamily="34" charset="0"/>
                <a:cs typeface="Arial" panose="020B0604020202020204" pitchFamily="34" charset="0"/>
                <a:hlinkClick r:id="rId3"/>
              </a:rPr>
              <a:t>https://commons.wikimedia.org/wiki/File:Christ_the_True_Vine_icon_(Athens,_16th_century).jpg</a:t>
            </a:r>
            <a:endParaRPr lang="en-GB" sz="1000">
              <a:effectLst/>
              <a:latin typeface="Work Sans" pitchFamily="2"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Appendix lesson 4.</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7555417" cy="256930"/>
          </a:xfrm>
          <a:prstGeom prst="rect">
            <a:avLst/>
          </a:prstGeom>
          <a:noFill/>
        </p:spPr>
        <p:txBody>
          <a:bodyPr wrap="square">
            <a:spAutoFit/>
          </a:bodyPr>
          <a:lstStyle/>
          <a:p>
            <a:pPr>
              <a:lnSpc>
                <a:spcPct val="115000"/>
              </a:lnSpc>
              <a:spcAft>
                <a:spcPts val="1000"/>
              </a:spcAft>
            </a:pPr>
            <a:r>
              <a:rPr lang="en-GB" sz="1000">
                <a:effectLst/>
                <a:latin typeface="Work Sans" pitchFamily="2" charset="0"/>
                <a:ea typeface="Calibri" panose="020F0502020204030204" pitchFamily="34" charset="0"/>
                <a:cs typeface="Times New Roman" panose="02020603050405020304" pitchFamily="18" charset="0"/>
              </a:rPr>
              <a:t>Be mindful of pupils for whom the concept of belonging is difficult.</a:t>
            </a: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Impact</a:t>
            </a:r>
          </a:p>
          <a:p>
            <a:endParaRPr lang="en-GB" sz="1600" b="1">
              <a:latin typeface="Work Sans" pitchFamily="2" charset="0"/>
              <a:cs typeface="Times New Roman" panose="02020603050405020304" pitchFamily="18" charset="0"/>
            </a:endParaRPr>
          </a:p>
          <a:p>
            <a:pPr>
              <a:lnSpc>
                <a:spcPct val="107000"/>
              </a:lnSpc>
              <a:spcAft>
                <a:spcPts val="800"/>
              </a:spcAft>
            </a:pPr>
            <a:r>
              <a:rPr lang="en-GB" sz="160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a:effectLst/>
                <a:latin typeface="Work Sans" pitchFamily="2" charset="0"/>
                <a:ea typeface="Calibri" panose="020F0502020204030204" pitchFamily="34" charset="0"/>
                <a:cs typeface="Times New Roman" panose="02020603050405020304" pitchFamily="18" charset="0"/>
              </a:rPr>
              <a:t>What do pupils say?</a:t>
            </a:r>
            <a:endParaRPr lang="en-GB" sz="160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spTree>
    <p:extLst>
      <p:ext uri="{BB962C8B-B14F-4D97-AF65-F5344CB8AC3E}">
        <p14:creationId xmlns:p14="http://schemas.microsoft.com/office/powerpoint/2010/main" val="17958356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E0F6577-6688-C6A1-C945-5B834B0FE55F}"/>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F4B4AB8-5127-C840-8BF6-5348BC07AE2A}"/>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5</a:t>
            </a:r>
            <a:r>
              <a:rPr lang="en-GB" sz="2400" b="1" dirty="0">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dirty="0">
                <a:solidFill>
                  <a:schemeClr val="bg1"/>
                </a:solidFill>
                <a:effectLst/>
                <a:latin typeface="Work Sans Light" pitchFamily="2" charset="0"/>
                <a:ea typeface="Calibri" panose="020F0502020204030204" pitchFamily="34" charset="0"/>
                <a:cs typeface="Arial" panose="020B0604020202020204" pitchFamily="34" charset="0"/>
              </a:rPr>
              <a:t>What did Jesus mean when he said, “I am the resurrection and the life”?</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INCARNATION</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GOSPEL</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3" y="2027836"/>
            <a:ext cx="8337588" cy="1327543"/>
          </a:xfrm>
          <a:prstGeom prst="rect">
            <a:avLst/>
          </a:prstGeom>
          <a:noFill/>
        </p:spPr>
        <p:txBody>
          <a:bodyPr wrap="square" rtlCol="0">
            <a:spAutoFit/>
          </a:bodyPr>
          <a:lstStyle/>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Suggest the meaning behind the ‘I am’ statement.</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Describe what a Christian might learn from the ‘</a:t>
            </a:r>
            <a:r>
              <a:rPr lang="en-GB" sz="1000" dirty="0" err="1">
                <a:effectLst/>
                <a:latin typeface="Work Sans" pitchFamily="2" charset="0"/>
                <a:ea typeface="Calibri" panose="020F0502020204030204" pitchFamily="34" charset="0"/>
                <a:cs typeface="Times New Roman" panose="02020603050405020304" pitchFamily="18" charset="0"/>
              </a:rPr>
              <a:t>I’am</a:t>
            </a:r>
            <a:r>
              <a:rPr lang="en-GB" sz="1000" dirty="0">
                <a:effectLst/>
                <a:latin typeface="Work Sans" pitchFamily="2" charset="0"/>
                <a:ea typeface="Calibri" panose="020F0502020204030204" pitchFamily="34" charset="0"/>
                <a:cs typeface="Times New Roman" panose="02020603050405020304" pitchFamily="18" charset="0"/>
              </a:rPr>
              <a:t>’ statement.</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Make links with how the ‘I am’ statement might connect with their life.</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Begin to explore questions about meaning and truth.</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Ask important questions.</a:t>
            </a:r>
          </a:p>
          <a:p>
            <a:pPr marL="342900" lvl="0" indent="-342900">
              <a:lnSpc>
                <a:spcPct val="106000"/>
              </a:lnSpc>
              <a:spcAft>
                <a:spcPts val="800"/>
              </a:spcAft>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Represent their own ideas and suggest reasons for them.</a:t>
            </a:r>
          </a:p>
          <a:p>
            <a:r>
              <a:rPr lang="en-GB" sz="1000" b="1" dirty="0">
                <a:effectLst/>
                <a:latin typeface="Work Sans" pitchFamily="2" charset="0"/>
                <a:ea typeface="Calibri" panose="020F0502020204030204" pitchFamily="34" charset="0"/>
                <a:cs typeface="Times New Roman" panose="02020603050405020304" pitchFamily="18" charset="0"/>
              </a:rPr>
              <a:t>Key religious vocabulary:</a:t>
            </a:r>
            <a:r>
              <a:rPr lang="en-GB" sz="1000" dirty="0">
                <a:effectLst/>
                <a:latin typeface="Work Sans" pitchFamily="2" charset="0"/>
                <a:ea typeface="Calibri" panose="020F0502020204030204" pitchFamily="34" charset="0"/>
                <a:cs typeface="Times New Roman" panose="02020603050405020304" pitchFamily="18" charset="0"/>
              </a:rPr>
              <a:t> Incarnation, Gospel, resurrection, eternal life, hope.</a:t>
            </a: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337589" cy="2246769"/>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on previous learning:</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knowledge checking:</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The meaning of the I am statements explored so far.</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How the I am statements help a Christian to understand who Jesus is.</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How the I am statement help people to think about how they live their lives and who gives them the ‘ingredients’ they need.</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kern="1200" dirty="0">
                <a:effectLst/>
                <a:latin typeface="Work Sans" pitchFamily="2" charset="0"/>
                <a:ea typeface="Times New Roman" panose="02020603050405020304" pitchFamily="18" charset="0"/>
                <a:cs typeface="Times New Roman" panose="02020603050405020304" pitchFamily="18" charset="0"/>
              </a:rPr>
              <a:t>Introduce this week’s question:  </a:t>
            </a:r>
            <a:r>
              <a:rPr lang="en-GB" sz="1000" b="1" kern="1200" dirty="0">
                <a:solidFill>
                  <a:srgbClr val="55345A"/>
                </a:solidFill>
                <a:effectLst/>
                <a:latin typeface="Work Sans" pitchFamily="2" charset="0"/>
                <a:ea typeface="Times New Roman" panose="02020603050405020304" pitchFamily="18" charset="0"/>
                <a:cs typeface="Times New Roman" panose="02020603050405020304" pitchFamily="18" charset="0"/>
              </a:rPr>
              <a:t>What did Jesus mean when he said “I am the resurrection and the life.”?</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 </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Arial" panose="020B0604020202020204" pitchFamily="34" charset="0"/>
              </a:rPr>
              <a:t>Read the story of Lazarus</a:t>
            </a:r>
            <a:r>
              <a:rPr lang="en-GB" sz="1000" dirty="0">
                <a:solidFill>
                  <a:srgbClr val="55345A"/>
                </a:solidFill>
                <a:effectLst/>
                <a:latin typeface="Work Sans" pitchFamily="2" charset="0"/>
                <a:ea typeface="Calibri" panose="020F0502020204030204" pitchFamily="34" charset="0"/>
                <a:cs typeface="Arial" panose="020B0604020202020204" pitchFamily="34" charset="0"/>
              </a:rPr>
              <a:t>:  </a:t>
            </a:r>
            <a:r>
              <a:rPr lang="en-GB" sz="1000" b="1" dirty="0">
                <a:solidFill>
                  <a:srgbClr val="55345A"/>
                </a:solidFill>
                <a:effectLst/>
                <a:latin typeface="Work Sans" pitchFamily="2" charset="0"/>
                <a:ea typeface="Calibri" panose="020F0502020204030204" pitchFamily="34" charset="0"/>
                <a:cs typeface="Arial" panose="020B0604020202020204" pitchFamily="34" charset="0"/>
              </a:rPr>
              <a:t>John 11:1-45</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Intentions:</a:t>
            </a:r>
            <a:r>
              <a:rPr lang="en-GB" sz="160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30766168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5</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a:solidFill>
                  <a:schemeClr val="bg1"/>
                </a:solidFill>
                <a:effectLst/>
                <a:latin typeface="Work Sans Light" pitchFamily="2" charset="0"/>
                <a:ea typeface="Calibri" panose="020F0502020204030204" pitchFamily="34" charset="0"/>
                <a:cs typeface="Arial" panose="020B0604020202020204" pitchFamily="34" charset="0"/>
              </a:rPr>
              <a:t>What did Jesus mean when he said, “I am the resurrection and the life”?</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INCARNATION</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GOSPEL</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617843" y="1940535"/>
            <a:ext cx="8328017" cy="4708981"/>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Arial" panose="020B0604020202020204" pitchFamily="34" charset="0"/>
              </a:rPr>
              <a:t>Or </a:t>
            </a:r>
            <a:r>
              <a:rPr lang="en-GB" sz="1000" dirty="0">
                <a:effectLst/>
                <a:latin typeface="Work Sans" pitchFamily="2" charset="0"/>
                <a:ea typeface="Calibri" panose="020F0502020204030204" pitchFamily="34" charset="0"/>
                <a:cs typeface="Arial" panose="020B0604020202020204" pitchFamily="34" charset="0"/>
              </a:rPr>
              <a:t>watch the video.</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u="sng" dirty="0">
                <a:solidFill>
                  <a:srgbClr val="0000FF"/>
                </a:solidFill>
                <a:effectLst/>
                <a:latin typeface="Work Sans" pitchFamily="2" charset="0"/>
                <a:ea typeface="Calibri" panose="020F0502020204030204" pitchFamily="34" charset="0"/>
                <a:cs typeface="Arial" panose="020B0604020202020204" pitchFamily="34" charset="0"/>
                <a:hlinkClick r:id="rId3"/>
              </a:rPr>
              <a:t>https://www.youtube.com/watch?v=AH2LXKwsnXg</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Arial" panose="020B0604020202020204" pitchFamily="34" charset="0"/>
              </a:rPr>
              <a:t>Explain the context - Lazarus was a good family friend of Jesus.  Mary and Martha had repeatedly pleaded with Him to come, as their brother was very sick.  But instead of going to visit Lazarus, Jesus “stayed where he was for two more days,” helping other people.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Arial" panose="020B0604020202020204" pitchFamily="34" charset="0"/>
              </a:rPr>
              <a:t>After Lazarus died, Jesus began a journey to Bethany, Lazarus’ home.  Significantly, when Jesus was told that Lazarus was dead, He simply said His friend was “asleep, but I am going there to wake him up” </a:t>
            </a:r>
            <a:r>
              <a:rPr lang="en-GB" sz="1000" b="1" dirty="0">
                <a:solidFill>
                  <a:srgbClr val="7030A0"/>
                </a:solidFill>
                <a:effectLst/>
                <a:latin typeface="Work Sans" pitchFamily="2" charset="0"/>
                <a:ea typeface="Calibri" panose="020F0502020204030204" pitchFamily="34" charset="0"/>
                <a:cs typeface="Arial" panose="020B0604020202020204" pitchFamily="34" charset="0"/>
              </a:rPr>
              <a:t>(</a:t>
            </a:r>
            <a:r>
              <a:rPr lang="en-GB" sz="1000" b="1" u="sng" dirty="0">
                <a:solidFill>
                  <a:srgbClr val="7030A0"/>
                </a:solidFill>
                <a:effectLst/>
                <a:latin typeface="Work Sans" pitchFamily="2" charset="0"/>
                <a:ea typeface="Calibri" panose="020F0502020204030204" pitchFamily="34" charset="0"/>
                <a:cs typeface="Arial" panose="020B0604020202020204" pitchFamily="34" charset="0"/>
                <a:hlinkClick r:id="rId4"/>
              </a:rPr>
              <a:t>John 11:11</a:t>
            </a:r>
            <a:r>
              <a:rPr lang="en-GB" sz="1000" b="1" dirty="0">
                <a:solidFill>
                  <a:srgbClr val="7030A0"/>
                </a:solidFill>
                <a:effectLst/>
                <a:latin typeface="Work Sans" pitchFamily="2" charset="0"/>
                <a:ea typeface="Calibri" panose="020F0502020204030204" pitchFamily="34" charset="0"/>
                <a:cs typeface="Arial" panose="020B0604020202020204" pitchFamily="34" charset="0"/>
              </a:rPr>
              <a:t>).  </a:t>
            </a:r>
            <a:r>
              <a:rPr lang="en-GB" sz="1000" dirty="0">
                <a:effectLst/>
                <a:latin typeface="Work Sans" pitchFamily="2" charset="0"/>
                <a:ea typeface="Calibri" panose="020F0502020204030204" pitchFamily="34" charset="0"/>
                <a:cs typeface="Arial" panose="020B0604020202020204" pitchFamily="34" charset="0"/>
              </a:rPr>
              <a:t>However, Jesus was speaking about Lazarus’ death and so He then said, when He realised that His disciples were confused, “Lazarus is dead.”</a:t>
            </a:r>
            <a:r>
              <a:rPr lang="en-GB" sz="1000" dirty="0">
                <a:solidFill>
                  <a:srgbClr val="7030A0"/>
                </a:solidFill>
                <a:effectLst/>
                <a:latin typeface="Work Sans" pitchFamily="2" charset="0"/>
                <a:ea typeface="Calibri" panose="020F0502020204030204" pitchFamily="34" charset="0"/>
                <a:cs typeface="Arial" panose="020B0604020202020204" pitchFamily="34" charset="0"/>
              </a:rPr>
              <a:t> </a:t>
            </a:r>
            <a:r>
              <a:rPr lang="en-GB" sz="1000" b="1" dirty="0">
                <a:solidFill>
                  <a:srgbClr val="7030A0"/>
                </a:solidFill>
                <a:effectLst/>
                <a:latin typeface="Work Sans" pitchFamily="2" charset="0"/>
                <a:ea typeface="Calibri" panose="020F0502020204030204" pitchFamily="34" charset="0"/>
                <a:cs typeface="Arial" panose="020B0604020202020204" pitchFamily="34" charset="0"/>
              </a:rPr>
              <a:t>(John 11:14).  </a:t>
            </a:r>
            <a:r>
              <a:rPr lang="en-GB" sz="1000" dirty="0">
                <a:effectLst/>
                <a:latin typeface="Work Sans" pitchFamily="2" charset="0"/>
                <a:ea typeface="Calibri" panose="020F0502020204030204" pitchFamily="34" charset="0"/>
                <a:cs typeface="Arial" panose="020B0604020202020204" pitchFamily="34" charset="0"/>
              </a:rPr>
              <a:t>Outside Bethany, Lazarus’ sister, Martha, went out to meet Jesus. “If you had been here,” she said, “my brother would not have died.”  Jesus then said, “</a:t>
            </a:r>
            <a:r>
              <a:rPr lang="en-GB" sz="1000" b="1" dirty="0">
                <a:effectLst/>
                <a:latin typeface="Work Sans" pitchFamily="2" charset="0"/>
                <a:ea typeface="Calibri" panose="020F0502020204030204" pitchFamily="34" charset="0"/>
                <a:cs typeface="Arial" panose="020B0604020202020204" pitchFamily="34" charset="0"/>
              </a:rPr>
              <a:t>I </a:t>
            </a:r>
            <a:r>
              <a:rPr lang="en-GB" sz="1000" dirty="0">
                <a:effectLst/>
                <a:latin typeface="Work Sans" pitchFamily="2" charset="0"/>
                <a:ea typeface="Calibri" panose="020F0502020204030204" pitchFamily="34" charset="0"/>
                <a:cs typeface="Arial" panose="020B0604020202020204" pitchFamily="34" charset="0"/>
              </a:rPr>
              <a:t>am the resurrection and the life,” and He follows it with the miracle of asking Lazarus to get up which Lazarus does.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(Refer to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Arial" panose="020B0604020202020204" pitchFamily="34"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dirty="0">
                <a:effectLst/>
                <a:latin typeface="Work Sans" pitchFamily="2" charset="0"/>
                <a:ea typeface="Cambria" panose="02040503050406030204" pitchFamily="18" charset="0"/>
                <a:cs typeface="Arial" panose="020B0604020202020204" pitchFamily="34" charset="0"/>
              </a:rPr>
              <a:t>How do you think Mary and Martha felt about Jesus when Lazarus was dying?</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dirty="0">
                <a:effectLst/>
                <a:latin typeface="Work Sans" pitchFamily="2" charset="0"/>
                <a:ea typeface="Cambria" panose="02040503050406030204" pitchFamily="18" charset="0"/>
                <a:cs typeface="Arial" panose="020B0604020202020204" pitchFamily="34" charset="0"/>
              </a:rPr>
              <a:t>How do you think Mary and Martha felt about Jesus when Lazarus had died?</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dirty="0">
                <a:effectLst/>
                <a:latin typeface="Work Sans" pitchFamily="2" charset="0"/>
                <a:ea typeface="Cambria" panose="02040503050406030204" pitchFamily="18" charset="0"/>
                <a:cs typeface="Arial" panose="020B0604020202020204" pitchFamily="34" charset="0"/>
              </a:rPr>
              <a:t>How do you think Mary and Martha felt about Jesus when Lazarus had come back to life (in the context of Jesus’ statement, “I am the resurrection and the life.”)</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Arial" panose="020B0604020202020204" pitchFamily="34" charset="0"/>
              </a:rPr>
              <a:t>Why do you think it was important for Lazarus to actually die before Jesus arrived?  What do you think Jesus wanted to show them about Himself?  What does it show us about Jesus?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Arial" panose="020B0604020202020204" pitchFamily="34" charset="0"/>
              </a:rPr>
              <a:t>Options: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Arial" panose="020B0604020202020204" pitchFamily="34" charset="0"/>
              </a:rPr>
              <a:t>Pupils to add their thoughts to the Lazarus activity sheet, thinking deeply about and writing, in the speech bubbles, the thoughts of the key people.  </a:t>
            </a:r>
            <a:r>
              <a:rPr lang="en-GB" sz="1000" b="1" dirty="0">
                <a:effectLst/>
                <a:latin typeface="Work Sans" pitchFamily="2" charset="0"/>
                <a:ea typeface="Calibri" panose="020F0502020204030204" pitchFamily="34" charset="0"/>
                <a:cs typeface="Arial" panose="020B0604020202020204" pitchFamily="34" charset="0"/>
              </a:rPr>
              <a:t>(See appendix lesson 5.)</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Arial" panose="020B0604020202020204" pitchFamily="34" charset="0"/>
              </a:rPr>
              <a:t>Write a diary entry from either Mary/Martha’s view point of the death and resurrection of Lazarus.</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2639901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5</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a:solidFill>
                  <a:schemeClr val="bg1"/>
                </a:solidFill>
                <a:effectLst/>
                <a:latin typeface="Work Sans Light" pitchFamily="2" charset="0"/>
                <a:ea typeface="Calibri" panose="020F0502020204030204" pitchFamily="34" charset="0"/>
                <a:cs typeface="Arial" panose="020B0604020202020204" pitchFamily="34" charset="0"/>
              </a:rPr>
              <a:t>What did Jesus mean when he said, “I am the resurrection and the life”?</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INCARNATION</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GOSPEL</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617843" y="1940535"/>
            <a:ext cx="8328017" cy="4247317"/>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Arial" panose="020B0604020202020204" pitchFamily="34" charset="0"/>
              </a:rPr>
              <a:t>Include in the diary the following:</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Arial" panose="020B0604020202020204" pitchFamily="34" charset="0"/>
              </a:rPr>
              <a:t>The emotions of the individual.</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Arial" panose="020B0604020202020204" pitchFamily="34" charset="0"/>
              </a:rPr>
              <a:t>Their feelings about Jesus at the different stages.</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Arial" panose="020B0604020202020204" pitchFamily="34" charset="0"/>
              </a:rPr>
              <a:t>Their understanding, feelings and response to Jesus when he referred to Himself as the resurrection and the life.</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Arial" panose="020B0604020202020204" pitchFamily="34" charset="0"/>
              </a:rPr>
              <a:t>The emotions they felt when Lazarus was raised from the death.</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Arial" panose="020B0604020202020204" pitchFamily="34" charset="0"/>
              </a:rPr>
              <a:t>A rhetorical question that they might have asked about the whole experienced they have just encountered.</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Arial" panose="020B0604020202020204" pitchFamily="34" charset="0"/>
              </a:rPr>
              <a:t>Model </a:t>
            </a:r>
            <a:r>
              <a:rPr lang="en-GB" sz="1000" dirty="0">
                <a:effectLst/>
                <a:latin typeface="Work Sans" pitchFamily="2" charset="0"/>
                <a:ea typeface="Calibri" panose="020F0502020204030204" pitchFamily="34" charset="0"/>
                <a:cs typeface="Arial" panose="020B0604020202020204" pitchFamily="34" charset="0"/>
              </a:rPr>
              <a:t>the writing to ensure a high-quality response.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Talk about how very soon after this story, Jesus himself dies on the cross.  </a:t>
            </a:r>
          </a:p>
          <a:p>
            <a:r>
              <a:rPr lang="en-GB" sz="1000" dirty="0">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Arial" panose="020B0604020202020204" pitchFamily="34"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Arial" panose="020B0604020202020204" pitchFamily="34" charset="0"/>
              </a:rPr>
              <a:t>What difference do you think it would have made to his friends that they had already seen him bring someone back to life, and said ‘I am the resurrection and the life’?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Arial" panose="020B0604020202020204" pitchFamily="34" charset="0"/>
              </a:rPr>
              <a:t>Explain</a:t>
            </a:r>
            <a:r>
              <a:rPr lang="en-GB" sz="1000" dirty="0">
                <a:effectLst/>
                <a:latin typeface="Work Sans" pitchFamily="2" charset="0"/>
                <a:ea typeface="Calibri" panose="020F0502020204030204" pitchFamily="34" charset="0"/>
                <a:cs typeface="Arial" panose="020B0604020202020204" pitchFamily="34" charset="0"/>
              </a:rPr>
              <a:t> that at funerals the vicar begins with the words of Jesus, “I am the resurrection and the life. Those who believe in me, even though they die, will live. Everyone who lives and believes in me will never die.”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i="1" dirty="0">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Arial" panose="020B0604020202020204" pitchFamily="34"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Arial" panose="020B0604020202020204" pitchFamily="34" charset="0"/>
              </a:rPr>
              <a:t>What do the pupils think that these words mean?</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Arial" panose="020B0604020202020204" pitchFamily="34" charset="0"/>
              </a:rPr>
              <a:t>Why do you think these words are important at the start of the funeral service?  (Encourages the mourners that their loved one is with Jesus.)</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Arial" panose="020B0604020202020204" pitchFamily="34" charset="0"/>
              </a:rPr>
              <a:t>What did Jesus specifically mean when He said “I am the resurrection and the life.”?</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Arial" panose="020B0604020202020204" pitchFamily="34" charset="0"/>
              </a:rPr>
              <a:t>How does this Christian belief help Christians and how might it help other people who are dying and also bereaved people?</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Arial" panose="020B0604020202020204" pitchFamily="34" charset="0"/>
              </a:rPr>
              <a:t>How does this “I am . . .” statement of Jesus offer hope?</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13306405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5</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a:solidFill>
                  <a:schemeClr val="bg1"/>
                </a:solidFill>
                <a:effectLst/>
                <a:latin typeface="Work Sans Light" pitchFamily="2" charset="0"/>
                <a:ea typeface="Calibri" panose="020F0502020204030204" pitchFamily="34" charset="0"/>
                <a:cs typeface="Arial" panose="020B0604020202020204" pitchFamily="34" charset="0"/>
              </a:rPr>
              <a:t>What did Jesus mean when he said, “I am the resurrection and the life”?</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INCARNATION</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GOSPEL</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90910" y="2003542"/>
            <a:ext cx="8304289" cy="511935"/>
          </a:xfrm>
          <a:prstGeom prst="rect">
            <a:avLst/>
          </a:prstGeom>
          <a:noFill/>
        </p:spPr>
        <p:txBody>
          <a:bodyPr wrap="square">
            <a:spAutoFit/>
          </a:bodyPr>
          <a:lstStyle/>
          <a:p>
            <a:pPr marL="171450" lvl="0" indent="-171450">
              <a:lnSpc>
                <a:spcPct val="106000"/>
              </a:lnSpc>
              <a:spcAft>
                <a:spcPts val="800"/>
              </a:spcAft>
              <a:buFont typeface="Arial" panose="020B0604020202020204" pitchFamily="34" charset="0"/>
              <a:buChar char="•"/>
            </a:pPr>
            <a:r>
              <a:rPr lang="en-GB" sz="1000" b="1" u="sng">
                <a:solidFill>
                  <a:srgbClr val="0000FF"/>
                </a:solidFill>
                <a:effectLst/>
                <a:latin typeface="Work Sans" pitchFamily="2" charset="0"/>
                <a:ea typeface="Calibri" panose="020F0502020204030204" pitchFamily="34" charset="0"/>
                <a:cs typeface="Arial" panose="020B0604020202020204" pitchFamily="34" charset="0"/>
                <a:hlinkClick r:id="rId3"/>
              </a:rPr>
              <a:t>https://www.youtube.com/watch?v=AH2LXKwsnXg</a:t>
            </a:r>
            <a:endParaRPr lang="en-GB" sz="1000">
              <a:effectLst/>
              <a:latin typeface="Work Sans" pitchFamily="2"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Appendix lesson 5.</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7555417" cy="256930"/>
          </a:xfrm>
          <a:prstGeom prst="rect">
            <a:avLst/>
          </a:prstGeom>
          <a:noFill/>
        </p:spPr>
        <p:txBody>
          <a:bodyPr wrap="square">
            <a:spAutoFit/>
          </a:bodyPr>
          <a:lstStyle/>
          <a:p>
            <a:pPr>
              <a:lnSpc>
                <a:spcPct val="115000"/>
              </a:lnSpc>
              <a:spcAft>
                <a:spcPts val="1000"/>
              </a:spcAft>
            </a:pPr>
            <a:r>
              <a:rPr lang="en-GB" sz="1000">
                <a:effectLst/>
                <a:latin typeface="Work Sans" pitchFamily="2" charset="0"/>
                <a:ea typeface="Calibri" panose="020F0502020204030204" pitchFamily="34" charset="0"/>
                <a:cs typeface="Times New Roman" panose="02020603050405020304" pitchFamily="18" charset="0"/>
              </a:rPr>
              <a:t>Be mindful of pupils who have experienced loss, or who are grieving</a:t>
            </a:r>
            <a:r>
              <a:rPr lang="en-GB" sz="1000" b="1">
                <a:effectLst/>
                <a:latin typeface="Work Sans" pitchFamily="2" charset="0"/>
                <a:ea typeface="Calibri" panose="020F0502020204030204" pitchFamily="34" charset="0"/>
                <a:cs typeface="Times New Roman" panose="02020603050405020304" pitchFamily="18" charset="0"/>
              </a:rPr>
              <a:t>.</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Impact</a:t>
            </a:r>
          </a:p>
          <a:p>
            <a:endParaRPr lang="en-GB" sz="1600" b="1">
              <a:latin typeface="Work Sans" pitchFamily="2" charset="0"/>
              <a:cs typeface="Times New Roman" panose="02020603050405020304" pitchFamily="18" charset="0"/>
            </a:endParaRPr>
          </a:p>
          <a:p>
            <a:pPr>
              <a:lnSpc>
                <a:spcPct val="107000"/>
              </a:lnSpc>
              <a:spcAft>
                <a:spcPts val="800"/>
              </a:spcAft>
            </a:pPr>
            <a:r>
              <a:rPr lang="en-GB" sz="160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a:effectLst/>
                <a:latin typeface="Work Sans" pitchFamily="2" charset="0"/>
                <a:ea typeface="Calibri" panose="020F0502020204030204" pitchFamily="34" charset="0"/>
                <a:cs typeface="Times New Roman" panose="02020603050405020304" pitchFamily="18" charset="0"/>
              </a:rPr>
              <a:t>What do pupils say?</a:t>
            </a:r>
            <a:endParaRPr lang="en-GB" sz="160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spTree>
    <p:extLst>
      <p:ext uri="{BB962C8B-B14F-4D97-AF65-F5344CB8AC3E}">
        <p14:creationId xmlns:p14="http://schemas.microsoft.com/office/powerpoint/2010/main" val="14798499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E0F6577-6688-C6A1-C945-5B834B0FE55F}"/>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F4B4AB8-5127-C840-8BF6-5348BC07AE2A}"/>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5256"/>
          </a:xfrm>
          <a:prstGeom prst="rect">
            <a:avLst/>
          </a:prstGeom>
          <a:noFill/>
        </p:spPr>
        <p:txBody>
          <a:bodyPr wrap="square" rtlCol="0">
            <a:spAutoFit/>
          </a:bodyPr>
          <a:lstStyle/>
          <a:p>
            <a:pPr>
              <a:lnSpc>
                <a:spcPct val="107000"/>
              </a:lnSpc>
              <a:spcAft>
                <a:spcPts val="800"/>
              </a:spcAft>
            </a:pP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6</a:t>
            </a:r>
            <a:r>
              <a:rPr lang="en-GB" sz="2400" b="1" dirty="0">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kern="1200" dirty="0">
                <a:solidFill>
                  <a:schemeClr val="bg1"/>
                </a:solidFill>
                <a:effectLst/>
                <a:latin typeface="Work Sans Light" pitchFamily="2" charset="0"/>
                <a:ea typeface="Times New Roman" panose="02020603050405020304" pitchFamily="18" charset="0"/>
                <a:cs typeface="Times New Roman" panose="02020603050405020304" pitchFamily="18" charset="0"/>
              </a:rPr>
              <a:t>Who does Jesus say he is?</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INCARNATION</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GOSPEL</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3" y="2027836"/>
            <a:ext cx="8337588" cy="1329018"/>
          </a:xfrm>
          <a:prstGeom prst="rect">
            <a:avLst/>
          </a:prstGeom>
          <a:noFill/>
        </p:spPr>
        <p:txBody>
          <a:bodyPr wrap="square" rtlCol="0">
            <a:spAutoFit/>
          </a:bodyPr>
          <a:lstStyle/>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Suggest the meaning behind the ‘I am’ statement.</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Describe what a Christian might learn from the ‘I’am’ statement.</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Make links with how the ‘I am’ statement might connect with their life.</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Begin to explore questions about meaning and truth.</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Ask important questions.</a:t>
            </a:r>
          </a:p>
          <a:p>
            <a:pPr marL="342900" lvl="0" indent="-342900">
              <a:lnSpc>
                <a:spcPct val="106000"/>
              </a:lnSpc>
              <a:spcAft>
                <a:spcPts val="800"/>
              </a:spcAft>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Represent their own ideas and suggest reasons for them.</a:t>
            </a:r>
          </a:p>
          <a:p>
            <a:pPr>
              <a:lnSpc>
                <a:spcPct val="107000"/>
              </a:lnSpc>
              <a:spcAft>
                <a:spcPts val="800"/>
              </a:spcAft>
            </a:pPr>
            <a:r>
              <a:rPr lang="en-GB" sz="1000" b="1">
                <a:effectLst/>
                <a:latin typeface="Work Sans" pitchFamily="2" charset="0"/>
                <a:ea typeface="Calibri" panose="020F0502020204030204" pitchFamily="34" charset="0"/>
                <a:cs typeface="Times New Roman" panose="02020603050405020304" pitchFamily="18" charset="0"/>
              </a:rPr>
              <a:t>Key religious vocabulary:</a:t>
            </a:r>
            <a:r>
              <a:rPr lang="en-GB" sz="1000">
                <a:effectLst/>
                <a:latin typeface="Work Sans" pitchFamily="2" charset="0"/>
                <a:ea typeface="Calibri" panose="020F0502020204030204" pitchFamily="34" charset="0"/>
                <a:cs typeface="Times New Roman" panose="02020603050405020304" pitchFamily="18" charset="0"/>
              </a:rPr>
              <a:t> Incarnation, Gospel, resurrection, eternal life, hope.</a:t>
            </a: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337589" cy="2092881"/>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on previous learning:</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knowledge checking:</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Know the I am statements explored during the unit of learning and what how they help us to understand who Jesus is from a Christian perspective.</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Quick quiz:</a:t>
            </a:r>
            <a:r>
              <a:rPr lang="en-GB" sz="1000" dirty="0">
                <a:effectLst/>
                <a:latin typeface="Work Sans" pitchFamily="2" charset="0"/>
                <a:ea typeface="Calibri" panose="020F0502020204030204" pitchFamily="34" charset="0"/>
                <a:cs typeface="Times New Roman" panose="02020603050405020304" pitchFamily="18" charset="0"/>
              </a:rPr>
              <a:t>  List the I am statements and their meaning.</a:t>
            </a:r>
          </a:p>
          <a:p>
            <a:r>
              <a:rPr lang="en-US" sz="1000" dirty="0">
                <a:effectLst/>
                <a:latin typeface="Work Sans" pitchFamily="2" charset="0"/>
                <a:ea typeface="Cambria" panose="02040503050406030204" pitchFamily="18"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dirty="0">
                <a:effectLst/>
                <a:latin typeface="Work Sans" pitchFamily="2" charset="0"/>
                <a:ea typeface="Cambria" panose="02040503050406030204" pitchFamily="18" charset="0"/>
                <a:cs typeface="Arial" panose="020B0604020202020204" pitchFamily="34" charset="0"/>
              </a:rPr>
              <a:t>Explain that all of the “I am . . .” statements of Jesus that the pupils  have looked at in the unit of learning, lead to the pivotal statement which sums up the essence of who Jesus says He is - found in </a:t>
            </a:r>
            <a:r>
              <a:rPr lang="en-US" sz="1000" b="1" dirty="0">
                <a:solidFill>
                  <a:srgbClr val="55345A"/>
                </a:solidFill>
                <a:effectLst/>
                <a:latin typeface="Work Sans" pitchFamily="2" charset="0"/>
                <a:ea typeface="Cambria" panose="02040503050406030204" pitchFamily="18" charset="0"/>
                <a:cs typeface="Arial" panose="020B0604020202020204" pitchFamily="34" charset="0"/>
              </a:rPr>
              <a:t>John 14: 6:  “I am the way, the truth and the life, no one comes to the Father except through me.” </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Intentions:</a:t>
            </a:r>
            <a:r>
              <a:rPr lang="en-GB" sz="160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6181152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5256"/>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6</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Who does Jesus say he is?</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INCARNATION</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GOSPEL</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617843" y="1940535"/>
            <a:ext cx="8328017" cy="4708981"/>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Formative assessment lesson: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Who does Jesus say he is?</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Task 1:</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7030A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 </a:t>
            </a:r>
            <a:r>
              <a:rPr lang="en-GB" sz="1000" kern="1200" dirty="0">
                <a:effectLst/>
                <a:latin typeface="Work Sans" pitchFamily="2" charset="0"/>
                <a:ea typeface="Times New Roman" panose="02020603050405020304" pitchFamily="18" charset="0"/>
                <a:cs typeface="Times New Roman" panose="02020603050405020304" pitchFamily="18" charset="0"/>
              </a:rPr>
              <a:t>Who does Jesus say he is?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7030A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Pupils work in groups of three.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To note:</a:t>
            </a:r>
            <a:r>
              <a:rPr lang="en-GB" sz="1000" dirty="0">
                <a:effectLst/>
                <a:latin typeface="Work Sans" pitchFamily="2" charset="0"/>
                <a:ea typeface="Calibri" panose="020F0502020204030204" pitchFamily="34" charset="0"/>
                <a:cs typeface="Times New Roman" panose="02020603050405020304" pitchFamily="18" charset="0"/>
              </a:rPr>
              <a:t>  The role of the teacher during the task is to listen to pupils’ responses, to ask follow up questions and to address any misconceptions.</a:t>
            </a:r>
          </a:p>
          <a:p>
            <a:r>
              <a:rPr lang="en-GB" sz="1000" b="1" dirty="0">
                <a:solidFill>
                  <a:srgbClr val="7030A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Each group is given a ‘talking tub’ that consists of the following:  </a:t>
            </a:r>
            <a:r>
              <a:rPr lang="en-GB" sz="1000" b="1" dirty="0">
                <a:effectLst/>
                <a:latin typeface="Work Sans" pitchFamily="2" charset="0"/>
                <a:ea typeface="Calibri" panose="020F0502020204030204" pitchFamily="34" charset="0"/>
                <a:cs typeface="Times New Roman" panose="02020603050405020304" pitchFamily="18" charset="0"/>
              </a:rPr>
              <a:t>(See appendix lesson 6.)</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I am statements.</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Images of bread, light, shepherd, vine, resurrection and life.</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Words:  nourishment, sustain, caring, protecting, danger, bear fruit, eternal life, sin, salvation, hope.</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Pupils are encouraged to complete the following steps:  You may wish to simplify these tasks or just do one of the steps.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Step 1:</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Pupils are given the opportunity to talk about each item/photo in the tub.  What can they remember from the unit of learning?  Pupils are encouraged throughout to use religious vocabulary in their talk and conversation.</a:t>
            </a:r>
          </a:p>
          <a:p>
            <a:r>
              <a:rPr lang="en-GB" sz="1000" b="1" dirty="0">
                <a:effectLst/>
                <a:latin typeface="Work Sans" pitchFamily="2" charset="0"/>
                <a:ea typeface="Calibri" panose="020F0502020204030204" pitchFamily="34" charset="0"/>
                <a:cs typeface="Times New Roman" panose="02020603050405020304" pitchFamily="18" charset="0"/>
              </a:rPr>
              <a:t>Step 2:</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On strips of paper, pupils write down what they believe the key knowledge is for each item, using appropriate religious vocabulary.</a:t>
            </a:r>
          </a:p>
          <a:p>
            <a:r>
              <a:rPr lang="en-GB" sz="1000" b="1" dirty="0">
                <a:effectLst/>
                <a:latin typeface="Work Sans" pitchFamily="2" charset="0"/>
                <a:ea typeface="Calibri" panose="020F0502020204030204" pitchFamily="34" charset="0"/>
                <a:cs typeface="Times New Roman" panose="02020603050405020304" pitchFamily="18" charset="0"/>
              </a:rPr>
              <a:t>Step 3:</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On a different coloured strip of paper, pupils write down any links/connections they can make/see between the images and words.</a:t>
            </a:r>
          </a:p>
          <a:p>
            <a:r>
              <a:rPr lang="en-GB" sz="1000" b="1" dirty="0">
                <a:effectLst/>
                <a:latin typeface="Work Sans" pitchFamily="2" charset="0"/>
                <a:ea typeface="Calibri" panose="020F0502020204030204" pitchFamily="34" charset="0"/>
                <a:cs typeface="Times New Roman" panose="02020603050405020304" pitchFamily="18" charset="0"/>
              </a:rPr>
              <a:t>Step 4:</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On speech bubbles, pupils write down any questions they still have related to the big question?</a:t>
            </a: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15625183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5256"/>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6</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Who does Jesus say he is?</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INCARNATION</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GOSPEL</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617843" y="1940535"/>
            <a:ext cx="8328017" cy="3016210"/>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Arial" panose="020B0604020202020204" pitchFamily="34" charset="0"/>
              </a:rPr>
              <a:t>Task 2:</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Arial" panose="020B0604020202020204" pitchFamily="34" charset="0"/>
              </a:rPr>
              <a:t>Ask pupils to pick one of the statements that resonates with them.  Ask the pupils to explain why they have chosen that particular statement. What does it mean to you?  Why is that aspect important to you?  Do you have any questions that the statement has prompted you to ask?   What do you think it means to Christians?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u="none" strike="noStrike" dirty="0">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Return to the big question of the unit of learning: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Who is Jesus? </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 </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Pupils work in the groups that they were in for lesson 1.</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Looking back on the notes the pupils made in lesson 1, what additional information do they wish to add in another colour to their mind map?</a:t>
            </a:r>
          </a:p>
          <a:p>
            <a:r>
              <a:rPr lang="en-GB" sz="1000" dirty="0">
                <a:effectLst/>
                <a:latin typeface="Work Sans" pitchFamily="2" charset="0"/>
                <a:ea typeface="Calibri" panose="020F0502020204030204" pitchFamily="34" charset="0"/>
                <a:cs typeface="Times New Roman" panose="02020603050405020304" pitchFamily="18" charset="0"/>
              </a:rPr>
              <a:t>Names they now know that they may use to describe Jesus, additional characteristics, further information they now know that answers the question who is Jesus?</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In no more than three sentences answer the question:  Who is Jesus?  Pupils share with one another their responses.</a:t>
            </a: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9311554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5256"/>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6</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Who does Jesus say he is?</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INCARNATION</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GOSPEL</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90910" y="2003542"/>
            <a:ext cx="8304289" cy="511935"/>
          </a:xfrm>
          <a:prstGeom prst="rect">
            <a:avLst/>
          </a:prstGeom>
          <a:noFill/>
        </p:spPr>
        <p:txBody>
          <a:bodyPr wrap="square">
            <a:spAutoFit/>
          </a:bodyPr>
          <a:lstStyle/>
          <a:p>
            <a:pPr marL="171450" lvl="0" indent="-171450">
              <a:lnSpc>
                <a:spcPct val="106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Appendix lesson 6.</a:t>
            </a:r>
          </a:p>
          <a:p>
            <a:pPr marL="17145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Pupils’ mind maps from lesson 1.</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7555417" cy="256930"/>
          </a:xfrm>
          <a:prstGeom prst="rect">
            <a:avLst/>
          </a:prstGeom>
          <a:noFill/>
        </p:spPr>
        <p:txBody>
          <a:bodyPr wrap="square">
            <a:spAutoFit/>
          </a:bodyPr>
          <a:lstStyle/>
          <a:p>
            <a:pPr>
              <a:lnSpc>
                <a:spcPct val="115000"/>
              </a:lnSpc>
              <a:spcAft>
                <a:spcPts val="1000"/>
              </a:spcAft>
            </a:pPr>
            <a:r>
              <a:rPr lang="en-GB" sz="1000" dirty="0">
                <a:effectLst/>
                <a:latin typeface="Work Sans" pitchFamily="2" charset="0"/>
                <a:ea typeface="Calibri" panose="020F0502020204030204" pitchFamily="34" charset="0"/>
                <a:cs typeface="Times New Roman" panose="02020603050405020304" pitchFamily="18" charset="0"/>
              </a:rPr>
              <a:t>Type sensitivities...</a:t>
            </a: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Impact</a:t>
            </a:r>
          </a:p>
          <a:p>
            <a:endParaRPr lang="en-GB" sz="1600" b="1">
              <a:latin typeface="Work Sans" pitchFamily="2" charset="0"/>
              <a:cs typeface="Times New Roman" panose="02020603050405020304" pitchFamily="18" charset="0"/>
            </a:endParaRPr>
          </a:p>
          <a:p>
            <a:pPr>
              <a:lnSpc>
                <a:spcPct val="107000"/>
              </a:lnSpc>
              <a:spcAft>
                <a:spcPts val="800"/>
              </a:spcAft>
            </a:pPr>
            <a:r>
              <a:rPr lang="en-GB" sz="160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a:effectLst/>
                <a:latin typeface="Work Sans" pitchFamily="2" charset="0"/>
                <a:ea typeface="Calibri" panose="020F0502020204030204" pitchFamily="34" charset="0"/>
                <a:cs typeface="Times New Roman" panose="02020603050405020304" pitchFamily="18" charset="0"/>
              </a:rPr>
              <a:t>What do pupils say?</a:t>
            </a:r>
            <a:endParaRPr lang="en-GB" sz="160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spTree>
    <p:extLst>
      <p:ext uri="{BB962C8B-B14F-4D97-AF65-F5344CB8AC3E}">
        <p14:creationId xmlns:p14="http://schemas.microsoft.com/office/powerpoint/2010/main" val="4001174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92140BC-2AC7-DA05-9045-BFF742401431}"/>
              </a:ext>
            </a:extLst>
          </p:cNvPr>
          <p:cNvSpPr/>
          <p:nvPr/>
        </p:nvSpPr>
        <p:spPr>
          <a:xfrm>
            <a:off x="6095999" y="2754216"/>
            <a:ext cx="3015572" cy="4103784"/>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AA696661-1DF9-B04E-B4E3-1C10AB5A5F08}"/>
              </a:ext>
            </a:extLst>
          </p:cNvPr>
          <p:cNvSpPr/>
          <p:nvPr/>
        </p:nvSpPr>
        <p:spPr>
          <a:xfrm>
            <a:off x="-1" y="0"/>
            <a:ext cx="12192001" cy="2769835"/>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11036158" y="1681988"/>
            <a:ext cx="748873" cy="748873"/>
          </a:xfrm>
          <a:prstGeom prst="rect">
            <a:avLst/>
          </a:prstGeom>
        </p:spPr>
      </p:pic>
      <p:sp>
        <p:nvSpPr>
          <p:cNvPr id="14" name="Rectangle 13">
            <a:extLst>
              <a:ext uri="{FF2B5EF4-FFF2-40B4-BE49-F238E27FC236}">
                <a16:creationId xmlns:a16="http://schemas.microsoft.com/office/drawing/2014/main" id="{02A947F6-1B69-709F-552B-F5197D4394BF}"/>
              </a:ext>
            </a:extLst>
          </p:cNvPr>
          <p:cNvSpPr/>
          <p:nvPr/>
        </p:nvSpPr>
        <p:spPr>
          <a:xfrm>
            <a:off x="-2323" y="2769245"/>
            <a:ext cx="3031949" cy="408875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5CA38805-44A2-E0F9-4FA4-8AB48157935A}"/>
              </a:ext>
            </a:extLst>
          </p:cNvPr>
          <p:cNvSpPr txBox="1"/>
          <p:nvPr/>
        </p:nvSpPr>
        <p:spPr>
          <a:xfrm>
            <a:off x="2411313" y="1167579"/>
            <a:ext cx="6701623" cy="1766125"/>
          </a:xfrm>
          <a:prstGeom prst="rect">
            <a:avLst/>
          </a:prstGeom>
          <a:noFill/>
        </p:spPr>
        <p:txBody>
          <a:bodyPr wrap="square">
            <a:spAutoFit/>
          </a:bodyPr>
          <a:lstStyle/>
          <a:p>
            <a:pPr>
              <a:spcBef>
                <a:spcPts val="50"/>
              </a:spcBef>
            </a:pPr>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The meaning of Incarnation:</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God comes to live amongst His creation in the form of Jesus.  God is both human and divine.  Incarnation means that Jesus is God in the flesh.</a:t>
            </a:r>
          </a:p>
          <a:p>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The meaning of Gospel:</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tabLst>
                <a:tab pos="1691640" algn="l"/>
              </a:tabLst>
            </a:pP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Gospel means good news.  Jesus comes to live amongst His creation so that humanity can see what it means to live in relationship with the Creator.  In Jesus’ teaching and ministry, it is evident that He calls all to love one another and to reach out to the poor and marginalised.</a:t>
            </a:r>
          </a:p>
          <a:p>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  </a:t>
            </a:r>
          </a:p>
        </p:txBody>
      </p:sp>
      <p:sp>
        <p:nvSpPr>
          <p:cNvPr id="7" name="TextBox 6">
            <a:extLst>
              <a:ext uri="{FF2B5EF4-FFF2-40B4-BE49-F238E27FC236}">
                <a16:creationId xmlns:a16="http://schemas.microsoft.com/office/drawing/2014/main" id="{9A0AEFE5-3DBF-9131-B567-8823112FEDF7}"/>
              </a:ext>
            </a:extLst>
          </p:cNvPr>
          <p:cNvSpPr txBox="1"/>
          <p:nvPr/>
        </p:nvSpPr>
        <p:spPr>
          <a:xfrm>
            <a:off x="120959" y="2896553"/>
            <a:ext cx="2791206" cy="2888996"/>
          </a:xfrm>
          <a:prstGeom prst="rect">
            <a:avLst/>
          </a:prstGeom>
          <a:noFill/>
        </p:spPr>
        <p:txBody>
          <a:bodyPr wrap="square" rtlCol="0">
            <a:spAutoFit/>
          </a:bodyPr>
          <a:lstStyle/>
          <a:p>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“I am the </a:t>
            </a:r>
            <a:r>
              <a:rPr lang="en-GB" sz="1000" b="1" u="none" strike="noStrike" dirty="0">
                <a:solidFill>
                  <a:srgbClr val="55345A"/>
                </a:solidFill>
                <a:effectLst/>
                <a:latin typeface="Work Sans" pitchFamily="2"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good shepherd</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a:t>
            </a:r>
            <a:r>
              <a:rPr lang="en-GB" sz="1000" b="1" u="none" strike="noStrike" dirty="0">
                <a:solidFill>
                  <a:srgbClr val="55345A"/>
                </a:solidFill>
                <a:effectLst/>
                <a:latin typeface="Work Sans" pitchFamily="2"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John 10:11</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 </a:t>
            </a:r>
            <a:r>
              <a:rPr lang="en-GB" sz="1000" b="1" u="none" strike="noStrike" dirty="0">
                <a:solidFill>
                  <a:srgbClr val="55345A"/>
                </a:solidFill>
                <a:effectLst/>
                <a:latin typeface="Work Sans" pitchFamily="2" charset="0"/>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14</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a:t>
            </a:r>
          </a:p>
          <a:p>
            <a:endParaRPr lang="en-GB" sz="1000" b="1" dirty="0">
              <a:solidFill>
                <a:srgbClr val="55345A"/>
              </a:solidFill>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solidFill>
                  <a:srgbClr val="09202F"/>
                </a:solidFill>
                <a:effectLst/>
                <a:latin typeface="Work Sans" pitchFamily="2" charset="0"/>
                <a:ea typeface="Times New Roman" panose="02020603050405020304" pitchFamily="18" charset="0"/>
                <a:cs typeface="Segoe UI" panose="020B0502040204020203" pitchFamily="34" charset="0"/>
              </a:rPr>
              <a:t>With this “I am” statement, Jesus portrays His great love and care. He is the One who willingly protects His flock even to the point of death </a:t>
            </a:r>
            <a:r>
              <a:rPr lang="en-GB" sz="1000" b="1" dirty="0">
                <a:solidFill>
                  <a:srgbClr val="55345A"/>
                </a:solidFill>
                <a:effectLst/>
                <a:latin typeface="Work Sans" pitchFamily="2" charset="0"/>
                <a:ea typeface="Times New Roman" panose="02020603050405020304" pitchFamily="18" charset="0"/>
                <a:cs typeface="Segoe UI" panose="020B0502040204020203" pitchFamily="34" charset="0"/>
              </a:rPr>
              <a:t>(verses 11 and 15).</a:t>
            </a:r>
            <a:r>
              <a:rPr lang="en-GB" sz="1000" dirty="0">
                <a:solidFill>
                  <a:srgbClr val="55345A"/>
                </a:solidFill>
                <a:effectLst/>
                <a:latin typeface="Work Sans" pitchFamily="2" charset="0"/>
                <a:ea typeface="Times New Roman" panose="02020603050405020304" pitchFamily="18" charset="0"/>
                <a:cs typeface="Segoe UI" panose="020B0502040204020203" pitchFamily="34" charset="0"/>
              </a:rPr>
              <a:t> </a:t>
            </a:r>
            <a:r>
              <a:rPr lang="en-GB" sz="1000" dirty="0">
                <a:solidFill>
                  <a:srgbClr val="09202F"/>
                </a:solidFill>
                <a:effectLst/>
                <a:latin typeface="Work Sans" pitchFamily="2" charset="0"/>
                <a:ea typeface="Times New Roman" panose="02020603050405020304" pitchFamily="18" charset="0"/>
                <a:cs typeface="Segoe UI" panose="020B0502040204020203" pitchFamily="34" charset="0"/>
              </a:rPr>
              <a:t>When Jesus called Himself the good shepherd, He unmistakably took for Himself one of God’s titles in the Old Testament: “The Lord is my shepherd” </a:t>
            </a:r>
            <a:r>
              <a:rPr lang="en-GB" sz="1000" b="1" dirty="0">
                <a:solidFill>
                  <a:srgbClr val="55345A"/>
                </a:solidFill>
                <a:effectLst/>
                <a:latin typeface="Work Sans" pitchFamily="2" charset="0"/>
                <a:ea typeface="Times New Roman" panose="02020603050405020304" pitchFamily="18" charset="0"/>
                <a:cs typeface="Segoe UI" panose="020B0502040204020203" pitchFamily="34" charset="0"/>
              </a:rPr>
              <a:t>(</a:t>
            </a:r>
            <a:r>
              <a:rPr lang="en-GB" sz="1000" b="1" u="none" strike="noStrike" dirty="0">
                <a:solidFill>
                  <a:srgbClr val="55345A"/>
                </a:solidFill>
                <a:effectLst/>
                <a:latin typeface="Work Sans" pitchFamily="2" charset="0"/>
                <a:ea typeface="Times New Roman" panose="02020603050405020304" pitchFamily="18" charset="0"/>
                <a:cs typeface="Segoe UI" panose="020B0502040204020203" pitchFamily="34" charset="0"/>
                <a:hlinkClick r:id="rId7">
                  <a:extLst>
                    <a:ext uri="{A12FA001-AC4F-418D-AE19-62706E023703}">
                      <ahyp:hlinkClr xmlns:ahyp="http://schemas.microsoft.com/office/drawing/2018/hyperlinkcolor" val="tx"/>
                    </a:ext>
                  </a:extLst>
                </a:hlinkClick>
              </a:rPr>
              <a:t>Psalm 23:1</a:t>
            </a:r>
            <a:r>
              <a:rPr lang="en-GB" sz="1000" b="1" dirty="0">
                <a:solidFill>
                  <a:srgbClr val="55345A"/>
                </a:solidFill>
                <a:effectLst/>
                <a:latin typeface="Work Sans" pitchFamily="2" charset="0"/>
                <a:ea typeface="Times New Roman" panose="02020603050405020304" pitchFamily="18" charset="0"/>
                <a:cs typeface="Segoe UI" panose="020B0502040204020203" pitchFamily="34" charset="0"/>
              </a:rPr>
              <a:t>).</a:t>
            </a:r>
            <a:endParaRPr lang="en-GB" sz="1000" b="1" dirty="0">
              <a:solidFill>
                <a:srgbClr val="55345A"/>
              </a:solidFill>
              <a:latin typeface="Work Sans" pitchFamily="2" charset="0"/>
              <a:ea typeface="Times New Roman" panose="02020603050405020304" pitchFamily="18" charset="0"/>
              <a:cs typeface="Times New Roman" panose="02020603050405020304" pitchFamily="18" charset="0"/>
            </a:endParaRPr>
          </a:p>
          <a:p>
            <a:pPr>
              <a:lnSpc>
                <a:spcPct val="107000"/>
              </a:lnSpc>
              <a:spcAft>
                <a:spcPts val="800"/>
              </a:spcAft>
            </a:pPr>
            <a:br>
              <a:rPr lang="en-GB" sz="1000" dirty="0">
                <a:solidFill>
                  <a:srgbClr val="09202F"/>
                </a:solidFill>
                <a:effectLst/>
                <a:latin typeface="Work Sans" pitchFamily="2" charset="0"/>
                <a:ea typeface="Times New Roman" panose="02020603050405020304" pitchFamily="18" charset="0"/>
                <a:cs typeface="Times New Roman" panose="02020603050405020304" pitchFamily="18" charset="0"/>
              </a:rPr>
            </a:br>
            <a:r>
              <a:rPr lang="en-GB" sz="1000" u="sng" dirty="0">
                <a:solidFill>
                  <a:srgbClr val="000000"/>
                </a:solidFill>
                <a:effectLst/>
                <a:latin typeface="Work Sans" pitchFamily="2" charset="0"/>
                <a:ea typeface="Times New Roman" panose="02020603050405020304" pitchFamily="18" charset="0"/>
                <a:cs typeface="Segoe UI" panose="020B0502040204020203" pitchFamily="34" charset="0"/>
                <a:hlinkClick r:id="rId8"/>
              </a:rPr>
              <a:t>https://www.bibleref.com/John/10/John-10-11.html</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234BF8CE-A60D-ACB9-1163-2B49A1B009B8}"/>
              </a:ext>
            </a:extLst>
          </p:cNvPr>
          <p:cNvSpPr txBox="1"/>
          <p:nvPr/>
        </p:nvSpPr>
        <p:spPr>
          <a:xfrm>
            <a:off x="3213220" y="2896553"/>
            <a:ext cx="2683694" cy="3252109"/>
          </a:xfrm>
          <a:prstGeom prst="rect">
            <a:avLst/>
          </a:prstGeom>
          <a:noFill/>
        </p:spPr>
        <p:txBody>
          <a:bodyPr wrap="square" rtlCol="0">
            <a:spAutoFit/>
          </a:bodyPr>
          <a:lstStyle/>
          <a:p>
            <a:pPr>
              <a:lnSpc>
                <a:spcPct val="107000"/>
              </a:lnSpc>
              <a:spcAft>
                <a:spcPts val="800"/>
              </a:spcAft>
            </a:pPr>
            <a:r>
              <a:rPr lang="en-GB" sz="1000" b="1" dirty="0">
                <a:solidFill>
                  <a:srgbClr val="55345A"/>
                </a:solidFill>
                <a:effectLst/>
                <a:latin typeface="Work Sans" pitchFamily="2" charset="0"/>
                <a:ea typeface="Times New Roman" panose="02020603050405020304" pitchFamily="18" charset="0"/>
                <a:cs typeface="Segoe UI" panose="020B0502040204020203" pitchFamily="34" charset="0"/>
              </a:rPr>
              <a:t>“I am </a:t>
            </a:r>
            <a:r>
              <a:rPr lang="en-GB" sz="1000" b="1" u="none" strike="noStrike" dirty="0">
                <a:solidFill>
                  <a:srgbClr val="55345A"/>
                </a:solidFill>
                <a:effectLst/>
                <a:latin typeface="Work Sans" pitchFamily="2" charset="0"/>
                <a:ea typeface="Times New Roman" panose="02020603050405020304" pitchFamily="18" charset="0"/>
                <a:cs typeface="Segoe UI" panose="020B0502040204020203" pitchFamily="34" charset="0"/>
                <a:hlinkClick r:id="rId9">
                  <a:extLst>
                    <a:ext uri="{A12FA001-AC4F-418D-AE19-62706E023703}">
                      <ahyp:hlinkClr xmlns:ahyp="http://schemas.microsoft.com/office/drawing/2018/hyperlinkcolor" val="tx"/>
                    </a:ext>
                  </a:extLst>
                </a:hlinkClick>
              </a:rPr>
              <a:t>the resurrection and the life</a:t>
            </a:r>
            <a:r>
              <a:rPr lang="en-GB" sz="1000" b="1" dirty="0">
                <a:solidFill>
                  <a:srgbClr val="55345A"/>
                </a:solidFill>
                <a:effectLst/>
                <a:latin typeface="Work Sans" pitchFamily="2" charset="0"/>
                <a:ea typeface="Times New Roman" panose="02020603050405020304" pitchFamily="18" charset="0"/>
                <a:cs typeface="Segoe UI" panose="020B0502040204020203" pitchFamily="34" charset="0"/>
              </a:rPr>
              <a:t>” (</a:t>
            </a:r>
            <a:r>
              <a:rPr lang="en-GB" sz="1000" b="1" u="none" strike="noStrike" dirty="0">
                <a:solidFill>
                  <a:srgbClr val="55345A"/>
                </a:solidFill>
                <a:effectLst/>
                <a:latin typeface="Work Sans" pitchFamily="2" charset="0"/>
                <a:ea typeface="Times New Roman" panose="02020603050405020304" pitchFamily="18" charset="0"/>
                <a:cs typeface="Segoe UI" panose="020B0502040204020203" pitchFamily="34" charset="0"/>
                <a:hlinkClick r:id="rId10">
                  <a:extLst>
                    <a:ext uri="{A12FA001-AC4F-418D-AE19-62706E023703}">
                      <ahyp:hlinkClr xmlns:ahyp="http://schemas.microsoft.com/office/drawing/2018/hyperlinkcolor" val="tx"/>
                    </a:ext>
                  </a:extLst>
                </a:hlinkClick>
              </a:rPr>
              <a:t>John 11:25</a:t>
            </a:r>
            <a:r>
              <a:rPr lang="en-GB" sz="1000" b="1" dirty="0">
                <a:solidFill>
                  <a:srgbClr val="55345A"/>
                </a:solidFill>
                <a:effectLst/>
                <a:latin typeface="Work Sans" pitchFamily="2" charset="0"/>
                <a:ea typeface="Times New Roman" panose="02020603050405020304" pitchFamily="18" charset="0"/>
                <a:cs typeface="Segoe UI" panose="020B0502040204020203" pitchFamily="34" charset="0"/>
              </a:rPr>
              <a:t>).</a:t>
            </a:r>
            <a:r>
              <a:rPr lang="en-GB" sz="1000" dirty="0">
                <a:solidFill>
                  <a:srgbClr val="55345A"/>
                </a:solidFill>
                <a:effectLst/>
                <a:latin typeface="Work Sans" pitchFamily="2" charset="0"/>
                <a:ea typeface="Times New Roman" panose="02020603050405020304" pitchFamily="18" charset="0"/>
                <a:cs typeface="Segoe UI" panose="020B0502040204020203" pitchFamily="34" charset="0"/>
              </a:rPr>
              <a:t> </a:t>
            </a:r>
          </a:p>
          <a:p>
            <a:pPr>
              <a:lnSpc>
                <a:spcPct val="107000"/>
              </a:lnSpc>
              <a:spcAft>
                <a:spcPts val="800"/>
              </a:spcAft>
            </a:pPr>
            <a:r>
              <a:rPr lang="en-GB" sz="1000" dirty="0">
                <a:solidFill>
                  <a:srgbClr val="09202F"/>
                </a:solidFill>
                <a:effectLst/>
                <a:latin typeface="Work Sans" pitchFamily="2" charset="0"/>
                <a:ea typeface="Times New Roman" panose="02020603050405020304" pitchFamily="18" charset="0"/>
                <a:cs typeface="Segoe UI" panose="020B0502040204020203" pitchFamily="34" charset="0"/>
              </a:rPr>
              <a:t>Jesus made this “I am” statement immediately before raising Lazarus from the dead. Again, we see that Jesus’ teaching was not just empty talk; when He made a claim, He substantiated it with action. He holds “the keys of death and the grave” </a:t>
            </a:r>
            <a:r>
              <a:rPr lang="en-GB" sz="1000" b="1" dirty="0">
                <a:solidFill>
                  <a:srgbClr val="55345A"/>
                </a:solidFill>
                <a:effectLst/>
                <a:latin typeface="Work Sans" pitchFamily="2" charset="0"/>
                <a:ea typeface="Times New Roman" panose="02020603050405020304" pitchFamily="18" charset="0"/>
                <a:cs typeface="Segoe UI" panose="020B0502040204020203" pitchFamily="34" charset="0"/>
              </a:rPr>
              <a:t>(</a:t>
            </a:r>
            <a:r>
              <a:rPr lang="en-GB" sz="1000" b="1" u="sng" dirty="0">
                <a:solidFill>
                  <a:srgbClr val="55345A"/>
                </a:solidFill>
                <a:effectLst/>
                <a:latin typeface="Work Sans" pitchFamily="2" charset="0"/>
                <a:ea typeface="Times New Roman" panose="02020603050405020304" pitchFamily="18" charset="0"/>
                <a:cs typeface="Segoe UI" panose="020B0502040204020203" pitchFamily="34" charset="0"/>
              </a:rPr>
              <a:t>Revelation 1:18 </a:t>
            </a:r>
            <a:r>
              <a:rPr lang="en-GB" sz="1000" b="1" dirty="0">
                <a:solidFill>
                  <a:srgbClr val="55345A"/>
                </a:solidFill>
                <a:effectLst/>
                <a:latin typeface="Work Sans" pitchFamily="2" charset="0"/>
                <a:ea typeface="Times New Roman" panose="02020603050405020304" pitchFamily="18" charset="0"/>
                <a:cs typeface="Segoe UI" panose="020B0502040204020203" pitchFamily="34" charset="0"/>
              </a:rPr>
              <a:t>).</a:t>
            </a:r>
            <a:r>
              <a:rPr lang="en-GB" sz="1000" dirty="0">
                <a:solidFill>
                  <a:srgbClr val="55345A"/>
                </a:solidFill>
                <a:effectLst/>
                <a:latin typeface="Work Sans" pitchFamily="2" charset="0"/>
                <a:ea typeface="Times New Roman" panose="02020603050405020304" pitchFamily="18" charset="0"/>
                <a:cs typeface="Segoe UI" panose="020B0502040204020203" pitchFamily="34" charset="0"/>
              </a:rPr>
              <a:t> </a:t>
            </a:r>
            <a:r>
              <a:rPr lang="en-GB" sz="1000" dirty="0">
                <a:solidFill>
                  <a:srgbClr val="09202F"/>
                </a:solidFill>
                <a:effectLst/>
                <a:latin typeface="Work Sans" pitchFamily="2" charset="0"/>
                <a:ea typeface="Times New Roman" panose="02020603050405020304" pitchFamily="18" charset="0"/>
                <a:cs typeface="Segoe UI" panose="020B0502040204020203" pitchFamily="34" charset="0"/>
              </a:rPr>
              <a:t>In raising Lazarus from the dead, Jesus showed how He can fulfil Yahweh’s promise to ancient Israel: “[God’s] dead shall live; their bodies shall rise” </a:t>
            </a:r>
            <a:r>
              <a:rPr lang="en-GB" sz="1000" b="1" dirty="0">
                <a:solidFill>
                  <a:srgbClr val="55345A"/>
                </a:solidFill>
                <a:effectLst/>
                <a:latin typeface="Work Sans" pitchFamily="2" charset="0"/>
                <a:ea typeface="Times New Roman" panose="02020603050405020304" pitchFamily="18" charset="0"/>
                <a:cs typeface="Segoe UI" panose="020B0502040204020203" pitchFamily="34" charset="0"/>
              </a:rPr>
              <a:t>(Isaiah 26:19).</a:t>
            </a:r>
            <a:r>
              <a:rPr lang="en-GB" sz="1000" dirty="0">
                <a:solidFill>
                  <a:srgbClr val="55345A"/>
                </a:solidFill>
                <a:effectLst/>
                <a:latin typeface="Work Sans" pitchFamily="2" charset="0"/>
                <a:ea typeface="Times New Roman" panose="02020603050405020304" pitchFamily="18" charset="0"/>
                <a:cs typeface="Segoe UI" panose="020B0502040204020203" pitchFamily="34" charset="0"/>
              </a:rPr>
              <a:t> </a:t>
            </a:r>
            <a:r>
              <a:rPr lang="en-GB" sz="1000" dirty="0">
                <a:solidFill>
                  <a:srgbClr val="09202F"/>
                </a:solidFill>
                <a:effectLst/>
                <a:latin typeface="Work Sans" pitchFamily="2" charset="0"/>
                <a:ea typeface="Times New Roman" panose="02020603050405020304" pitchFamily="18" charset="0"/>
                <a:cs typeface="Segoe UI" panose="020B0502040204020203" pitchFamily="34" charset="0"/>
              </a:rPr>
              <a:t>Apart from Jesus, there is neither resurrection nor eternal life.</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u="sng" dirty="0">
                <a:solidFill>
                  <a:srgbClr val="000000"/>
                </a:solidFill>
                <a:effectLst/>
                <a:latin typeface="Work Sans" pitchFamily="2" charset="0"/>
                <a:ea typeface="Times New Roman" panose="02020603050405020304" pitchFamily="18" charset="0"/>
                <a:cs typeface="Segoe UI" panose="020B0502040204020203" pitchFamily="34" charset="0"/>
                <a:hlinkClick r:id="rId11"/>
              </a:rPr>
              <a:t>https://www.bibleref.com/John/11/John-11-25.html</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23B5305D-902E-62CF-B4D2-C7F416A299A9}"/>
              </a:ext>
            </a:extLst>
          </p:cNvPr>
          <p:cNvSpPr txBox="1"/>
          <p:nvPr/>
        </p:nvSpPr>
        <p:spPr>
          <a:xfrm>
            <a:off x="6295084" y="2896553"/>
            <a:ext cx="2683696" cy="3354701"/>
          </a:xfrm>
          <a:prstGeom prst="rect">
            <a:avLst/>
          </a:prstGeom>
          <a:noFill/>
        </p:spPr>
        <p:txBody>
          <a:bodyPr wrap="square" rtlCol="0">
            <a:spAutoFit/>
          </a:bodyPr>
          <a:lstStyle/>
          <a:p>
            <a:pPr>
              <a:lnSpc>
                <a:spcPct val="107000"/>
              </a:lnSpc>
              <a:spcAft>
                <a:spcPts val="800"/>
              </a:spcAft>
            </a:pPr>
            <a:r>
              <a:rPr lang="en-GB" sz="1000" b="1" dirty="0">
                <a:solidFill>
                  <a:srgbClr val="55345A"/>
                </a:solidFill>
                <a:effectLst/>
                <a:latin typeface="Work Sans" pitchFamily="2" charset="0"/>
                <a:ea typeface="Times New Roman" panose="02020603050405020304" pitchFamily="18" charset="0"/>
                <a:cs typeface="Segoe UI" panose="020B0502040204020203" pitchFamily="34" charset="0"/>
              </a:rPr>
              <a:t>“I am </a:t>
            </a:r>
            <a:r>
              <a:rPr lang="en-GB" sz="1000" b="1" u="none" strike="noStrike" dirty="0">
                <a:solidFill>
                  <a:srgbClr val="55345A"/>
                </a:solidFill>
                <a:effectLst/>
                <a:latin typeface="Work Sans" pitchFamily="2" charset="0"/>
                <a:ea typeface="Times New Roman" panose="02020603050405020304" pitchFamily="18" charset="0"/>
                <a:cs typeface="Segoe UI" panose="020B0502040204020203" pitchFamily="34" charset="0"/>
                <a:hlinkClick r:id="rId12">
                  <a:extLst>
                    <a:ext uri="{A12FA001-AC4F-418D-AE19-62706E023703}">
                      <ahyp:hlinkClr xmlns:ahyp="http://schemas.microsoft.com/office/drawing/2018/hyperlinkcolor" val="tx"/>
                    </a:ext>
                  </a:extLst>
                </a:hlinkClick>
              </a:rPr>
              <a:t>the way and the truth and the life</a:t>
            </a:r>
            <a:r>
              <a:rPr lang="en-GB" sz="1000" b="1" dirty="0">
                <a:solidFill>
                  <a:srgbClr val="55345A"/>
                </a:solidFill>
                <a:effectLst/>
                <a:latin typeface="Work Sans" pitchFamily="2" charset="0"/>
                <a:ea typeface="Times New Roman" panose="02020603050405020304" pitchFamily="18" charset="0"/>
                <a:cs typeface="Segoe UI" panose="020B0502040204020203" pitchFamily="34" charset="0"/>
              </a:rPr>
              <a:t>” (</a:t>
            </a:r>
            <a:r>
              <a:rPr lang="en-GB" sz="1000" b="1" u="none" strike="noStrike" dirty="0">
                <a:solidFill>
                  <a:srgbClr val="55345A"/>
                </a:solidFill>
                <a:effectLst/>
                <a:latin typeface="Work Sans" pitchFamily="2" charset="0"/>
                <a:ea typeface="Times New Roman" panose="02020603050405020304" pitchFamily="18" charset="0"/>
                <a:cs typeface="Segoe UI" panose="020B0502040204020203" pitchFamily="34" charset="0"/>
                <a:hlinkClick r:id="rId13">
                  <a:extLst>
                    <a:ext uri="{A12FA001-AC4F-418D-AE19-62706E023703}">
                      <ahyp:hlinkClr xmlns:ahyp="http://schemas.microsoft.com/office/drawing/2018/hyperlinkcolor" val="tx"/>
                    </a:ext>
                  </a:extLst>
                </a:hlinkClick>
              </a:rPr>
              <a:t>John 14:6</a:t>
            </a:r>
            <a:r>
              <a:rPr lang="en-GB" sz="1000" b="1" dirty="0">
                <a:solidFill>
                  <a:srgbClr val="55345A"/>
                </a:solidFill>
                <a:effectLst/>
                <a:latin typeface="Work Sans" pitchFamily="2" charset="0"/>
                <a:ea typeface="Times New Roman" panose="02020603050405020304" pitchFamily="18" charset="0"/>
                <a:cs typeface="Segoe UI" panose="020B0502040204020203" pitchFamily="34" charset="0"/>
              </a:rPr>
              <a:t>).</a:t>
            </a:r>
            <a:r>
              <a:rPr lang="en-GB" sz="1000" dirty="0">
                <a:solidFill>
                  <a:srgbClr val="55345A"/>
                </a:solidFill>
                <a:effectLst/>
                <a:latin typeface="Work Sans" pitchFamily="2" charset="0"/>
                <a:ea typeface="Times New Roman" panose="02020603050405020304" pitchFamily="18" charset="0"/>
                <a:cs typeface="Segoe UI" panose="020B0502040204020203" pitchFamily="34" charset="0"/>
              </a:rPr>
              <a:t> </a:t>
            </a:r>
            <a:r>
              <a:rPr lang="en-GB" sz="1000" dirty="0">
                <a:solidFill>
                  <a:srgbClr val="09202F"/>
                </a:solidFill>
                <a:effectLst/>
                <a:latin typeface="Work Sans" pitchFamily="2" charset="0"/>
                <a:ea typeface="Times New Roman" panose="02020603050405020304" pitchFamily="18" charset="0"/>
                <a:cs typeface="Segoe UI" panose="020B0502040204020203" pitchFamily="34" charset="0"/>
              </a:rPr>
              <a:t>This powerful “I am” statement of Christ’s is packed with meaning. Jesus is not merely one way among many ways to God; He is the only way. Scripture said that “The very essence of [God’s] words is truth” </a:t>
            </a:r>
            <a:r>
              <a:rPr lang="en-GB" sz="1000" b="1" dirty="0">
                <a:solidFill>
                  <a:srgbClr val="55345A"/>
                </a:solidFill>
                <a:effectLst/>
                <a:latin typeface="Work Sans" pitchFamily="2" charset="0"/>
                <a:ea typeface="Times New Roman" panose="02020603050405020304" pitchFamily="18" charset="0"/>
                <a:cs typeface="Segoe UI" panose="020B0502040204020203" pitchFamily="34" charset="0"/>
              </a:rPr>
              <a:t>(Psalm 119:160),</a:t>
            </a:r>
            <a:r>
              <a:rPr lang="en-GB" sz="1000" dirty="0">
                <a:solidFill>
                  <a:srgbClr val="55345A"/>
                </a:solidFill>
                <a:effectLst/>
                <a:latin typeface="Work Sans" pitchFamily="2" charset="0"/>
                <a:ea typeface="Times New Roman" panose="02020603050405020304" pitchFamily="18" charset="0"/>
                <a:cs typeface="Segoe UI" panose="020B0502040204020203" pitchFamily="34" charset="0"/>
              </a:rPr>
              <a:t> </a:t>
            </a:r>
            <a:r>
              <a:rPr lang="en-GB" sz="1000" dirty="0">
                <a:solidFill>
                  <a:srgbClr val="09202F"/>
                </a:solidFill>
                <a:effectLst/>
                <a:latin typeface="Work Sans" pitchFamily="2" charset="0"/>
                <a:ea typeface="Times New Roman" panose="02020603050405020304" pitchFamily="18" charset="0"/>
                <a:cs typeface="Segoe UI" panose="020B0502040204020203" pitchFamily="34" charset="0"/>
              </a:rPr>
              <a:t>and here is Jesus proclaiming that He is the truth—confirming His identity as the Word of God </a:t>
            </a:r>
            <a:r>
              <a:rPr lang="en-GB" sz="1000" b="1" dirty="0">
                <a:solidFill>
                  <a:srgbClr val="55345A"/>
                </a:solidFill>
                <a:effectLst/>
                <a:latin typeface="Work Sans" pitchFamily="2" charset="0"/>
                <a:ea typeface="Times New Roman" panose="02020603050405020304" pitchFamily="18" charset="0"/>
                <a:cs typeface="Segoe UI" panose="020B0502040204020203" pitchFamily="34" charset="0"/>
              </a:rPr>
              <a:t>(See </a:t>
            </a:r>
            <a:r>
              <a:rPr lang="en-GB" sz="1000" b="1" u="none" strike="noStrike" dirty="0">
                <a:solidFill>
                  <a:srgbClr val="55345A"/>
                </a:solidFill>
                <a:effectLst/>
                <a:latin typeface="Work Sans" pitchFamily="2" charset="0"/>
                <a:ea typeface="Times New Roman" panose="02020603050405020304" pitchFamily="18" charset="0"/>
                <a:cs typeface="Segoe UI" panose="020B0502040204020203" pitchFamily="34" charset="0"/>
                <a:hlinkClick r:id="rId14">
                  <a:extLst>
                    <a:ext uri="{A12FA001-AC4F-418D-AE19-62706E023703}">
                      <ahyp:hlinkClr xmlns:ahyp="http://schemas.microsoft.com/office/drawing/2018/hyperlinkcolor" val="tx"/>
                    </a:ext>
                  </a:extLst>
                </a:hlinkClick>
              </a:rPr>
              <a:t>John 1:1</a:t>
            </a:r>
            <a:r>
              <a:rPr lang="en-GB" sz="1000" b="1" dirty="0">
                <a:solidFill>
                  <a:srgbClr val="55345A"/>
                </a:solidFill>
                <a:effectLst/>
                <a:latin typeface="Work Sans" pitchFamily="2" charset="0"/>
                <a:ea typeface="Times New Roman" panose="02020603050405020304" pitchFamily="18" charset="0"/>
                <a:cs typeface="Segoe UI" panose="020B0502040204020203" pitchFamily="34" charset="0"/>
              </a:rPr>
              <a:t>, </a:t>
            </a:r>
            <a:r>
              <a:rPr lang="en-GB" sz="1000" b="1" u="none" strike="noStrike" dirty="0">
                <a:solidFill>
                  <a:srgbClr val="55345A"/>
                </a:solidFill>
                <a:effectLst/>
                <a:latin typeface="Work Sans" pitchFamily="2" charset="0"/>
                <a:ea typeface="Times New Roman" panose="02020603050405020304" pitchFamily="18" charset="0"/>
                <a:cs typeface="Segoe UI" panose="020B0502040204020203" pitchFamily="34" charset="0"/>
                <a:hlinkClick r:id="rId15">
                  <a:extLst>
                    <a:ext uri="{A12FA001-AC4F-418D-AE19-62706E023703}">
                      <ahyp:hlinkClr xmlns:ahyp="http://schemas.microsoft.com/office/drawing/2018/hyperlinkcolor" val="tx"/>
                    </a:ext>
                  </a:extLst>
                </a:hlinkClick>
              </a:rPr>
              <a:t>14</a:t>
            </a:r>
            <a:r>
              <a:rPr lang="en-GB" sz="1000" b="1" dirty="0">
                <a:solidFill>
                  <a:srgbClr val="55345A"/>
                </a:solidFill>
                <a:effectLst/>
                <a:latin typeface="Work Sans" pitchFamily="2" charset="0"/>
                <a:ea typeface="Times New Roman" panose="02020603050405020304" pitchFamily="18" charset="0"/>
                <a:cs typeface="Segoe UI" panose="020B0502040204020203" pitchFamily="34" charset="0"/>
              </a:rPr>
              <a:t>).</a:t>
            </a:r>
            <a:r>
              <a:rPr lang="en-GB" sz="1000" dirty="0">
                <a:solidFill>
                  <a:srgbClr val="55345A"/>
                </a:solidFill>
                <a:effectLst/>
                <a:latin typeface="Work Sans" pitchFamily="2" charset="0"/>
                <a:ea typeface="Times New Roman" panose="02020603050405020304" pitchFamily="18" charset="0"/>
                <a:cs typeface="Segoe UI" panose="020B0502040204020203" pitchFamily="34" charset="0"/>
              </a:rPr>
              <a:t> </a:t>
            </a:r>
            <a:r>
              <a:rPr lang="en-GB" sz="1000" dirty="0">
                <a:solidFill>
                  <a:srgbClr val="09202F"/>
                </a:solidFill>
                <a:effectLst/>
                <a:latin typeface="Work Sans" pitchFamily="2" charset="0"/>
                <a:ea typeface="Times New Roman" panose="02020603050405020304" pitchFamily="18" charset="0"/>
                <a:cs typeface="Segoe UI" panose="020B0502040204020203" pitchFamily="34" charset="0"/>
              </a:rPr>
              <a:t>And Jesus alone is the source of life; He is the Creator and Sustainer of all life and the Giver of eternal life.</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u="sng" dirty="0">
                <a:solidFill>
                  <a:srgbClr val="000000"/>
                </a:solidFill>
                <a:effectLst/>
                <a:latin typeface="Work Sans" pitchFamily="2" charset="0"/>
                <a:ea typeface="Times New Roman" panose="02020603050405020304" pitchFamily="18" charset="0"/>
                <a:cs typeface="Segoe UI" panose="020B0502040204020203" pitchFamily="34" charset="0"/>
                <a:hlinkClick r:id="rId16"/>
              </a:rPr>
              <a:t>https://www.bibleref.com/John/14/John-14-6.html</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solidFill>
                  <a:srgbClr val="7030A0"/>
                </a:solidFill>
                <a:effectLst/>
                <a:latin typeface="Work Sans" pitchFamily="2" charset="0"/>
                <a:ea typeface="Times New Roman" panose="02020603050405020304" pitchFamily="18" charset="0"/>
                <a:cs typeface="Segoe UI" panose="020B0502040204020203"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solidFill>
                  <a:srgbClr val="7030A0"/>
                </a:solidFill>
                <a:effectLst/>
                <a:latin typeface="Work Sans" pitchFamily="2" charset="0"/>
                <a:ea typeface="Times New Roman" panose="02020603050405020304" pitchFamily="18" charset="0"/>
                <a:cs typeface="Segoe UI" panose="020B0502040204020203"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0A809312-3312-B251-1FDE-16D0AD1F8CC8}"/>
              </a:ext>
            </a:extLst>
          </p:cNvPr>
          <p:cNvSpPr txBox="1"/>
          <p:nvPr/>
        </p:nvSpPr>
        <p:spPr>
          <a:xfrm>
            <a:off x="9296530" y="2899000"/>
            <a:ext cx="2660242" cy="3230564"/>
          </a:xfrm>
          <a:prstGeom prst="rect">
            <a:avLst/>
          </a:prstGeom>
          <a:noFill/>
        </p:spPr>
        <p:txBody>
          <a:bodyPr wrap="square" rtlCol="0">
            <a:spAutoFit/>
          </a:bodyPr>
          <a:lstStyle/>
          <a:p>
            <a:pPr>
              <a:lnSpc>
                <a:spcPct val="107000"/>
              </a:lnSpc>
              <a:spcAft>
                <a:spcPts val="800"/>
              </a:spcAft>
            </a:pPr>
            <a:r>
              <a:rPr lang="en-GB" sz="1000" b="1" dirty="0">
                <a:solidFill>
                  <a:srgbClr val="55345A"/>
                </a:solidFill>
                <a:effectLst/>
                <a:latin typeface="Work Sans" pitchFamily="2" charset="0"/>
                <a:ea typeface="Times New Roman" panose="02020603050405020304" pitchFamily="18" charset="0"/>
                <a:cs typeface="Segoe UI" panose="020B0502040204020203" pitchFamily="34" charset="0"/>
              </a:rPr>
              <a:t>“I am the </a:t>
            </a:r>
            <a:r>
              <a:rPr lang="en-GB" sz="1000" b="1" u="none" strike="noStrike" dirty="0">
                <a:solidFill>
                  <a:srgbClr val="55345A"/>
                </a:solidFill>
                <a:effectLst/>
                <a:latin typeface="Work Sans" pitchFamily="2" charset="0"/>
                <a:ea typeface="Times New Roman" panose="02020603050405020304" pitchFamily="18" charset="0"/>
                <a:cs typeface="Segoe UI" panose="020B0502040204020203" pitchFamily="34" charset="0"/>
                <a:hlinkClick r:id="rId17">
                  <a:extLst>
                    <a:ext uri="{A12FA001-AC4F-418D-AE19-62706E023703}">
                      <ahyp:hlinkClr xmlns:ahyp="http://schemas.microsoft.com/office/drawing/2018/hyperlinkcolor" val="tx"/>
                    </a:ext>
                  </a:extLst>
                </a:hlinkClick>
              </a:rPr>
              <a:t>true vine</a:t>
            </a:r>
            <a:r>
              <a:rPr lang="en-GB" sz="1000" b="1" dirty="0">
                <a:solidFill>
                  <a:srgbClr val="55345A"/>
                </a:solidFill>
                <a:effectLst/>
                <a:latin typeface="Work Sans" pitchFamily="2" charset="0"/>
                <a:ea typeface="Times New Roman" panose="02020603050405020304" pitchFamily="18" charset="0"/>
                <a:cs typeface="Segoe UI" panose="020B0502040204020203" pitchFamily="34" charset="0"/>
              </a:rPr>
              <a:t>” (</a:t>
            </a:r>
            <a:r>
              <a:rPr lang="en-GB" sz="1000" b="1" u="none" strike="noStrike" dirty="0">
                <a:solidFill>
                  <a:srgbClr val="55345A"/>
                </a:solidFill>
                <a:effectLst/>
                <a:latin typeface="Work Sans" pitchFamily="2" charset="0"/>
                <a:ea typeface="Times New Roman" panose="02020603050405020304" pitchFamily="18" charset="0"/>
                <a:cs typeface="Segoe UI" panose="020B0502040204020203" pitchFamily="34" charset="0"/>
                <a:hlinkClick r:id="rId18">
                  <a:extLst>
                    <a:ext uri="{A12FA001-AC4F-418D-AE19-62706E023703}">
                      <ahyp:hlinkClr xmlns:ahyp="http://schemas.microsoft.com/office/drawing/2018/hyperlinkcolor" val="tx"/>
                    </a:ext>
                  </a:extLst>
                </a:hlinkClick>
              </a:rPr>
              <a:t>John 15:1</a:t>
            </a:r>
            <a:r>
              <a:rPr lang="en-GB" sz="1000" b="1" dirty="0">
                <a:solidFill>
                  <a:srgbClr val="55345A"/>
                </a:solidFill>
                <a:effectLst/>
                <a:latin typeface="Work Sans" pitchFamily="2" charset="0"/>
                <a:ea typeface="Times New Roman" panose="02020603050405020304" pitchFamily="18" charset="0"/>
                <a:cs typeface="Segoe UI" panose="020B0502040204020203" pitchFamily="34" charset="0"/>
              </a:rPr>
              <a:t>, </a:t>
            </a:r>
            <a:r>
              <a:rPr lang="en-GB" sz="1000" b="1" u="none" strike="noStrike" dirty="0">
                <a:solidFill>
                  <a:srgbClr val="55345A"/>
                </a:solidFill>
                <a:effectLst/>
                <a:latin typeface="Work Sans" pitchFamily="2" charset="0"/>
                <a:ea typeface="Times New Roman" panose="02020603050405020304" pitchFamily="18" charset="0"/>
                <a:cs typeface="Segoe UI" panose="020B0502040204020203" pitchFamily="34" charset="0"/>
                <a:hlinkClick r:id="rId19">
                  <a:extLst>
                    <a:ext uri="{A12FA001-AC4F-418D-AE19-62706E023703}">
                      <ahyp:hlinkClr xmlns:ahyp="http://schemas.microsoft.com/office/drawing/2018/hyperlinkcolor" val="tx"/>
                    </a:ext>
                  </a:extLst>
                </a:hlinkClick>
              </a:rPr>
              <a:t>5</a:t>
            </a:r>
            <a:r>
              <a:rPr lang="en-GB" sz="1000" b="1" dirty="0">
                <a:solidFill>
                  <a:srgbClr val="55345A"/>
                </a:solidFill>
                <a:effectLst/>
                <a:latin typeface="Work Sans" pitchFamily="2" charset="0"/>
                <a:ea typeface="Times New Roman" panose="02020603050405020304" pitchFamily="18" charset="0"/>
                <a:cs typeface="Segoe UI" panose="020B0502040204020203" pitchFamily="34" charset="0"/>
              </a:rPr>
              <a:t>).</a:t>
            </a:r>
          </a:p>
          <a:p>
            <a:pPr>
              <a:lnSpc>
                <a:spcPct val="107000"/>
              </a:lnSpc>
              <a:spcAft>
                <a:spcPts val="800"/>
              </a:spcAft>
            </a:pPr>
            <a:r>
              <a:rPr lang="en-GB" sz="1000" dirty="0">
                <a:solidFill>
                  <a:srgbClr val="09202F"/>
                </a:solidFill>
                <a:effectLst/>
                <a:latin typeface="Work Sans" pitchFamily="2" charset="0"/>
                <a:ea typeface="Times New Roman" panose="02020603050405020304" pitchFamily="18" charset="0"/>
                <a:cs typeface="Segoe UI" panose="020B0502040204020203" pitchFamily="34" charset="0"/>
              </a:rPr>
              <a:t>The final metaphorical “I am” statement in the Gospel of John emphasises the sustaining power of Christ. We are the branches, and He is the vine. Just as a branch cannot bear fruit unless it is joined in vital union with the vine, only those who are joined to Christ and receive their power from Him produce fruit in the Christian life.</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u="sng" dirty="0">
                <a:solidFill>
                  <a:srgbClr val="000000"/>
                </a:solidFill>
                <a:effectLst/>
                <a:latin typeface="Work Sans" pitchFamily="2" charset="0"/>
                <a:ea typeface="Times New Roman" panose="02020603050405020304" pitchFamily="18" charset="0"/>
                <a:cs typeface="Segoe UI" panose="020B0502040204020203" pitchFamily="34" charset="0"/>
                <a:hlinkClick r:id="rId20"/>
              </a:rPr>
              <a:t>https://www.bibleref.com/John/15/John-15-1.html</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solidFill>
                  <a:srgbClr val="09202F"/>
                </a:solidFill>
                <a:effectLst/>
                <a:latin typeface="Work Sans" pitchFamily="2" charset="0"/>
                <a:ea typeface="Times New Roman" panose="02020603050405020304" pitchFamily="18" charset="0"/>
                <a:cs typeface="Segoe UI" panose="020B0502040204020203"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solidFill>
                  <a:srgbClr val="55345A"/>
                </a:solidFill>
                <a:effectLst/>
                <a:latin typeface="Work Sans" pitchFamily="2" charset="0"/>
                <a:ea typeface="Times New Roman" panose="02020603050405020304" pitchFamily="18" charset="0"/>
                <a:cs typeface="Segoe UI" panose="020B0502040204020203" pitchFamily="34" charset="0"/>
              </a:rPr>
              <a:t> </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solidFill>
                  <a:srgbClr val="55345A"/>
                </a:solidFill>
                <a:effectLst/>
                <a:latin typeface="Work Sans" pitchFamily="2" charset="0"/>
                <a:ea typeface="Times New Roman" panose="02020603050405020304" pitchFamily="18" charset="0"/>
                <a:cs typeface="Segoe UI" panose="020B0502040204020203" pitchFamily="34" charset="0"/>
              </a:rPr>
              <a:t> </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F51FD9F3-0A01-9319-85FF-5D485FC5A550}"/>
              </a:ext>
            </a:extLst>
          </p:cNvPr>
          <p:cNvSpPr txBox="1"/>
          <p:nvPr/>
        </p:nvSpPr>
        <p:spPr>
          <a:xfrm>
            <a:off x="296800" y="1488566"/>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INCARNATION</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GOSPEL</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795B8B94-2965-20D5-9828-011028C5A794}"/>
              </a:ext>
            </a:extLst>
          </p:cNvPr>
          <p:cNvSpPr txBox="1">
            <a:spLocks/>
          </p:cNvSpPr>
          <p:nvPr/>
        </p:nvSpPr>
        <p:spPr>
          <a:xfrm>
            <a:off x="2410889" y="373310"/>
            <a:ext cx="8039647" cy="461665"/>
          </a:xfrm>
          <a:prstGeom prst="rect">
            <a:avLst/>
          </a:prstGeom>
          <a:noFill/>
        </p:spPr>
        <p:txBody>
          <a:bodyPr wrap="square" rtlCol="0">
            <a:spAutoFit/>
          </a:bodyPr>
          <a:lstStyle/>
          <a:p>
            <a:r>
              <a:rPr lang="en-US" sz="2400">
                <a:solidFill>
                  <a:schemeClr val="bg1"/>
                </a:solidFill>
                <a:latin typeface="Work Sans Light" pitchFamily="2" charset="77"/>
              </a:rPr>
              <a:t>Background knowledge for teachers</a:t>
            </a:r>
          </a:p>
        </p:txBody>
      </p:sp>
      <p:sp>
        <p:nvSpPr>
          <p:cNvPr id="5" name="TextBox 4">
            <a:extLst>
              <a:ext uri="{FF2B5EF4-FFF2-40B4-BE49-F238E27FC236}">
                <a16:creationId xmlns:a16="http://schemas.microsoft.com/office/drawing/2014/main" id="{E6CB125F-4945-62BE-1129-0BEB309892A5}"/>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THREE</a:t>
            </a:r>
          </a:p>
        </p:txBody>
      </p:sp>
      <p:pic>
        <p:nvPicPr>
          <p:cNvPr id="25" name="Picture 24" descr="A person in a robe with a herd of sheep&#10;&#10;Description automatically generated">
            <a:extLst>
              <a:ext uri="{FF2B5EF4-FFF2-40B4-BE49-F238E27FC236}">
                <a16:creationId xmlns:a16="http://schemas.microsoft.com/office/drawing/2014/main" id="{2A49A795-0C16-2D90-468E-27C9FDB17973}"/>
              </a:ext>
            </a:extLst>
          </p:cNvPr>
          <p:cNvPicPr>
            <a:picLocks noChangeAspect="1"/>
          </p:cNvPicPr>
          <p:nvPr/>
        </p:nvPicPr>
        <p:blipFill>
          <a:blip r:embed="rId21" cstate="email">
            <a:extLst>
              <a:ext uri="{28A0092B-C50C-407E-A947-70E740481C1C}">
                <a14:useLocalDpi xmlns:a14="http://schemas.microsoft.com/office/drawing/2010/main"/>
              </a:ext>
            </a:extLst>
          </a:blip>
          <a:stretch>
            <a:fillRect/>
          </a:stretch>
        </p:blipFill>
        <p:spPr>
          <a:xfrm>
            <a:off x="1031147" y="5518218"/>
            <a:ext cx="1712044" cy="1060852"/>
          </a:xfrm>
          <a:prstGeom prst="rect">
            <a:avLst/>
          </a:prstGeom>
        </p:spPr>
      </p:pic>
      <p:pic>
        <p:nvPicPr>
          <p:cNvPr id="28" name="Picture 27">
            <a:extLst>
              <a:ext uri="{FF2B5EF4-FFF2-40B4-BE49-F238E27FC236}">
                <a16:creationId xmlns:a16="http://schemas.microsoft.com/office/drawing/2014/main" id="{F558F838-9D2E-76B8-AE6A-711F12CAF33E}"/>
              </a:ext>
            </a:extLst>
          </p:cNvPr>
          <p:cNvPicPr>
            <a:picLocks noChangeAspect="1"/>
          </p:cNvPicPr>
          <p:nvPr/>
        </p:nvPicPr>
        <p:blipFill>
          <a:blip r:embed="rId22" cstate="email">
            <a:extLst>
              <a:ext uri="{28A0092B-C50C-407E-A947-70E740481C1C}">
                <a14:useLocalDpi xmlns:a14="http://schemas.microsoft.com/office/drawing/2010/main"/>
              </a:ext>
            </a:extLst>
          </a:blip>
          <a:srcRect/>
          <a:stretch/>
        </p:blipFill>
        <p:spPr>
          <a:xfrm>
            <a:off x="7245701" y="5618236"/>
            <a:ext cx="1591279" cy="1060852"/>
          </a:xfrm>
          <a:prstGeom prst="rect">
            <a:avLst/>
          </a:prstGeom>
        </p:spPr>
      </p:pic>
      <p:pic>
        <p:nvPicPr>
          <p:cNvPr id="30" name="Picture 29" descr="A green leaves on a branch&#10;&#10;Description automatically generated">
            <a:extLst>
              <a:ext uri="{FF2B5EF4-FFF2-40B4-BE49-F238E27FC236}">
                <a16:creationId xmlns:a16="http://schemas.microsoft.com/office/drawing/2014/main" id="{F55462EE-345D-B9B5-4E51-AFD3D018B42A}"/>
              </a:ext>
            </a:extLst>
          </p:cNvPr>
          <p:cNvPicPr>
            <a:picLocks noChangeAspect="1"/>
          </p:cNvPicPr>
          <p:nvPr/>
        </p:nvPicPr>
        <p:blipFill rotWithShape="1">
          <a:blip r:embed="rId23" cstate="email">
            <a:extLst>
              <a:ext uri="{28A0092B-C50C-407E-A947-70E740481C1C}">
                <a14:useLocalDpi xmlns:a14="http://schemas.microsoft.com/office/drawing/2010/main"/>
              </a:ext>
            </a:extLst>
          </a:blip>
          <a:srcRect t="14142" b="16410"/>
          <a:stretch/>
        </p:blipFill>
        <p:spPr>
          <a:xfrm>
            <a:off x="9385088" y="5429433"/>
            <a:ext cx="2483126" cy="1149637"/>
          </a:xfrm>
          <a:prstGeom prst="rect">
            <a:avLst/>
          </a:prstGeom>
        </p:spPr>
      </p:pic>
    </p:spTree>
    <p:extLst>
      <p:ext uri="{BB962C8B-B14F-4D97-AF65-F5344CB8AC3E}">
        <p14:creationId xmlns:p14="http://schemas.microsoft.com/office/powerpoint/2010/main" val="38847785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1" y="0"/>
            <a:ext cx="12192001" cy="685800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AE815B98-6D0A-1E48-8EB0-73F044A24F7A}"/>
              </a:ext>
            </a:extLst>
          </p:cNvPr>
          <p:cNvSpPr txBox="1"/>
          <p:nvPr/>
        </p:nvSpPr>
        <p:spPr>
          <a:xfrm>
            <a:off x="2328038" y="3989296"/>
            <a:ext cx="7535917" cy="1369606"/>
          </a:xfrm>
          <a:prstGeom prst="rect">
            <a:avLst/>
          </a:prstGeom>
          <a:noFill/>
        </p:spPr>
        <p:txBody>
          <a:bodyPr wrap="square" rtlCol="0">
            <a:spAutoFit/>
          </a:bodyPr>
          <a:lstStyle/>
          <a:p>
            <a:pPr algn="ctr"/>
            <a:r>
              <a:rPr lang="en-GB" sz="1400" b="1" u="none" strike="noStrike">
                <a:solidFill>
                  <a:schemeClr val="bg1"/>
                </a:solidFill>
                <a:effectLst/>
                <a:latin typeface="Work Sans SemiBold" pitchFamily="2" charset="77"/>
              </a:rPr>
              <a:t>London Diocesan Board for Schools </a:t>
            </a:r>
          </a:p>
          <a:p>
            <a:pPr algn="ctr"/>
            <a:r>
              <a:rPr lang="en-GB" sz="1400" b="1" u="sng">
                <a:solidFill>
                  <a:schemeClr val="bg1"/>
                </a:solidFill>
                <a:latin typeface="Work Sans SemiBold" pitchFamily="2" charset="77"/>
              </a:rPr>
              <a:t>www.ldbs.co.uk</a:t>
            </a:r>
            <a:r>
              <a:rPr lang="en-GB" sz="1400" b="1" strike="noStrike">
                <a:solidFill>
                  <a:schemeClr val="bg1"/>
                </a:solidFill>
                <a:effectLst/>
                <a:latin typeface="Work Sans SemiBold" pitchFamily="2" charset="77"/>
              </a:rPr>
              <a:t>   </a:t>
            </a:r>
            <a:r>
              <a:rPr lang="en-GB" sz="1400" b="1" u="none" strike="noStrike">
                <a:solidFill>
                  <a:schemeClr val="bg1"/>
                </a:solidFill>
                <a:effectLst/>
                <a:latin typeface="Work Sans SemiBold" pitchFamily="2" charset="77"/>
              </a:rPr>
              <a:t>020 7932 1100</a:t>
            </a:r>
          </a:p>
          <a:p>
            <a:pPr algn="ctr"/>
            <a:br>
              <a:rPr lang="en-GB" sz="1100">
                <a:solidFill>
                  <a:schemeClr val="bg1"/>
                </a:solidFill>
                <a:latin typeface="Work Sans" pitchFamily="2" charset="77"/>
              </a:rPr>
            </a:br>
            <a:r>
              <a:rPr lang="en-GB" sz="1100" u="none" strike="noStrike">
                <a:solidFill>
                  <a:schemeClr val="bg1"/>
                </a:solidFill>
                <a:effectLst/>
                <a:latin typeface="Work Sans" pitchFamily="2" charset="77"/>
              </a:rPr>
              <a:t>London Diocesan Board for Schools is a Charitable Company Limited by Guarantee. </a:t>
            </a:r>
            <a:br>
              <a:rPr lang="en-GB" sz="1100" u="none" strike="noStrike">
                <a:solidFill>
                  <a:schemeClr val="bg1"/>
                </a:solidFill>
                <a:effectLst/>
                <a:latin typeface="Work Sans" pitchFamily="2" charset="77"/>
              </a:rPr>
            </a:br>
            <a:r>
              <a:rPr lang="en-GB" sz="1100" u="none" strike="noStrike">
                <a:solidFill>
                  <a:schemeClr val="bg1"/>
                </a:solidFill>
                <a:effectLst/>
                <a:latin typeface="Work Sans" pitchFamily="2" charset="77"/>
              </a:rPr>
              <a:t>Company Registration No 198131. Charity Registration No 313000. </a:t>
            </a:r>
            <a:br>
              <a:rPr lang="en-GB" sz="1100" u="none" strike="noStrike">
                <a:solidFill>
                  <a:schemeClr val="bg1"/>
                </a:solidFill>
                <a:effectLst/>
                <a:latin typeface="Work Sans" pitchFamily="2" charset="77"/>
              </a:rPr>
            </a:br>
            <a:endParaRPr lang="en-GB" sz="1100" u="none" strike="noStrike">
              <a:solidFill>
                <a:schemeClr val="bg1"/>
              </a:solidFill>
              <a:effectLst/>
              <a:latin typeface="Work Sans" pitchFamily="2" charset="77"/>
            </a:endParaRPr>
          </a:p>
          <a:p>
            <a:pPr algn="ctr"/>
            <a:r>
              <a:rPr lang="en-GB" sz="1100" u="none" strike="noStrike">
                <a:solidFill>
                  <a:schemeClr val="bg1"/>
                </a:solidFill>
                <a:effectLst/>
                <a:latin typeface="Work Sans" pitchFamily="2" charset="77"/>
              </a:rPr>
              <a:t>Registered Address: London Diocesan House, 36 </a:t>
            </a:r>
            <a:r>
              <a:rPr lang="en-GB" sz="1100" u="none" strike="noStrike" err="1">
                <a:solidFill>
                  <a:schemeClr val="bg1"/>
                </a:solidFill>
                <a:effectLst/>
                <a:latin typeface="Work Sans" pitchFamily="2" charset="77"/>
              </a:rPr>
              <a:t>Causton</a:t>
            </a:r>
            <a:r>
              <a:rPr lang="en-GB" sz="1100" u="none" strike="noStrike">
                <a:solidFill>
                  <a:schemeClr val="bg1"/>
                </a:solidFill>
                <a:effectLst/>
                <a:latin typeface="Work Sans" pitchFamily="2" charset="77"/>
              </a:rPr>
              <a:t> Street, London, SW1P 4AU</a:t>
            </a:r>
          </a:p>
        </p:txBody>
      </p:sp>
      <p:pic>
        <p:nvPicPr>
          <p:cNvPr id="4" name="Picture 3">
            <a:extLst>
              <a:ext uri="{FF2B5EF4-FFF2-40B4-BE49-F238E27FC236}">
                <a16:creationId xmlns:a16="http://schemas.microsoft.com/office/drawing/2014/main" id="{10173B46-344B-050C-4F9D-D83921089364}"/>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5249936" y="1851181"/>
            <a:ext cx="1692119" cy="1692119"/>
          </a:xfrm>
          <a:prstGeom prst="rect">
            <a:avLst/>
          </a:prstGeom>
        </p:spPr>
      </p:pic>
      <p:sp>
        <p:nvSpPr>
          <p:cNvPr id="3" name="TextBox 2">
            <a:extLst>
              <a:ext uri="{FF2B5EF4-FFF2-40B4-BE49-F238E27FC236}">
                <a16:creationId xmlns:a16="http://schemas.microsoft.com/office/drawing/2014/main" id="{30ED1708-83EA-B651-DDCF-32733E15F28C}"/>
              </a:ext>
            </a:extLst>
          </p:cNvPr>
          <p:cNvSpPr txBox="1"/>
          <p:nvPr/>
        </p:nvSpPr>
        <p:spPr>
          <a:xfrm>
            <a:off x="1292772" y="5585231"/>
            <a:ext cx="9732580" cy="1384995"/>
          </a:xfrm>
          <a:prstGeom prst="rect">
            <a:avLst/>
          </a:prstGeom>
          <a:noFill/>
        </p:spPr>
        <p:txBody>
          <a:bodyPr wrap="square" lIns="91440" tIns="45720" rIns="91440" bIns="45720" rtlCol="0" anchor="t">
            <a:spAutoFit/>
          </a:bodyPr>
          <a:lstStyle/>
          <a:p>
            <a:pPr algn="ctr"/>
            <a:r>
              <a:rPr lang="en-GB" sz="1100">
                <a:solidFill>
                  <a:schemeClr val="bg1"/>
                </a:solidFill>
                <a:latin typeface="Work Sans"/>
                <a:ea typeface="+mn-lt"/>
                <a:cs typeface="+mn-lt"/>
              </a:rPr>
              <a:t>© Copyright London Diocesan Board for Schools 2023</a:t>
            </a:r>
            <a:endParaRPr lang="en-US" sz="1100">
              <a:solidFill>
                <a:schemeClr val="bg1"/>
              </a:solidFill>
              <a:latin typeface="Work Sans"/>
            </a:endParaRPr>
          </a:p>
          <a:p>
            <a:pPr algn="ctr"/>
            <a:r>
              <a:rPr lang="en-GB" sz="1100">
                <a:solidFill>
                  <a:schemeClr val="bg1"/>
                </a:solidFill>
                <a:latin typeface="Work Sans"/>
                <a:ea typeface="+mn-lt"/>
                <a:cs typeface="+mn-lt"/>
              </a:rPr>
              <a:t>All rights reserved. No part of these slides may be reproduced, stored in a retrieval system or transmitted in any form or by any other means, electronic or mechanical photocopying, recording or otherwise without the prior written permission of the London Diocesan Board for Schools. These slides may not be lent, resold, hired out or otherwise disposed of by way of trade without the prior consent of the London Diocesan Board for Schools. </a:t>
            </a:r>
            <a:endParaRPr lang="en-GB" sz="1100">
              <a:solidFill>
                <a:schemeClr val="bg1"/>
              </a:solidFill>
            </a:endParaRPr>
          </a:p>
          <a:p>
            <a:pPr algn="ctr"/>
            <a:endParaRPr lang="en-GB" sz="1100" b="0" i="0">
              <a:solidFill>
                <a:schemeClr val="bg1"/>
              </a:solidFill>
              <a:effectLst/>
              <a:latin typeface="Work Sans"/>
            </a:endParaRPr>
          </a:p>
          <a:p>
            <a:endParaRPr lang="en-GB"/>
          </a:p>
        </p:txBody>
      </p:sp>
    </p:spTree>
    <p:extLst>
      <p:ext uri="{BB962C8B-B14F-4D97-AF65-F5344CB8AC3E}">
        <p14:creationId xmlns:p14="http://schemas.microsoft.com/office/powerpoint/2010/main" val="1309021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92140BC-2AC7-DA05-9045-BFF742401431}"/>
              </a:ext>
            </a:extLst>
          </p:cNvPr>
          <p:cNvSpPr/>
          <p:nvPr/>
        </p:nvSpPr>
        <p:spPr>
          <a:xfrm>
            <a:off x="6095999" y="2754216"/>
            <a:ext cx="3015572" cy="4103784"/>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AA696661-1DF9-B04E-B4E3-1C10AB5A5F08}"/>
              </a:ext>
            </a:extLst>
          </p:cNvPr>
          <p:cNvSpPr/>
          <p:nvPr/>
        </p:nvSpPr>
        <p:spPr>
          <a:xfrm>
            <a:off x="-1" y="0"/>
            <a:ext cx="12192001" cy="2769835"/>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11036158" y="1681988"/>
            <a:ext cx="748873" cy="748873"/>
          </a:xfrm>
          <a:prstGeom prst="rect">
            <a:avLst/>
          </a:prstGeom>
        </p:spPr>
      </p:pic>
      <p:sp>
        <p:nvSpPr>
          <p:cNvPr id="14" name="Rectangle 13">
            <a:extLst>
              <a:ext uri="{FF2B5EF4-FFF2-40B4-BE49-F238E27FC236}">
                <a16:creationId xmlns:a16="http://schemas.microsoft.com/office/drawing/2014/main" id="{02A947F6-1B69-709F-552B-F5197D4394BF}"/>
              </a:ext>
            </a:extLst>
          </p:cNvPr>
          <p:cNvSpPr/>
          <p:nvPr/>
        </p:nvSpPr>
        <p:spPr>
          <a:xfrm>
            <a:off x="-2323" y="2769245"/>
            <a:ext cx="3031949" cy="408875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5CA38805-44A2-E0F9-4FA4-8AB48157935A}"/>
              </a:ext>
            </a:extLst>
          </p:cNvPr>
          <p:cNvSpPr txBox="1"/>
          <p:nvPr/>
        </p:nvSpPr>
        <p:spPr>
          <a:xfrm>
            <a:off x="2411313" y="1167579"/>
            <a:ext cx="6701623" cy="1766125"/>
          </a:xfrm>
          <a:prstGeom prst="rect">
            <a:avLst/>
          </a:prstGeom>
          <a:noFill/>
        </p:spPr>
        <p:txBody>
          <a:bodyPr wrap="square">
            <a:spAutoFit/>
          </a:bodyPr>
          <a:lstStyle/>
          <a:p>
            <a:pPr>
              <a:spcBef>
                <a:spcPts val="50"/>
              </a:spcBef>
            </a:pPr>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The meaning of Incarnation:</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God comes to live amongst His creation in the form of Jesus.  God is both human and divine.  Incarnation means that Jesus is God in the flesh.</a:t>
            </a:r>
          </a:p>
          <a:p>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The meaning of Gospel:</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tabLst>
                <a:tab pos="1691640" algn="l"/>
              </a:tabLst>
            </a:pP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Gospel means good news.  Jesus comes to live amongst His creation so that humanity can see what it means to live in relationship with the Creator.  In Jesus’ teaching and ministry, it is evident that He calls all to love one another and to reach out to the poor and marginalised.</a:t>
            </a:r>
          </a:p>
          <a:p>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  </a:t>
            </a:r>
          </a:p>
        </p:txBody>
      </p:sp>
      <p:sp>
        <p:nvSpPr>
          <p:cNvPr id="7" name="TextBox 6">
            <a:extLst>
              <a:ext uri="{FF2B5EF4-FFF2-40B4-BE49-F238E27FC236}">
                <a16:creationId xmlns:a16="http://schemas.microsoft.com/office/drawing/2014/main" id="{9A0AEFE5-3DBF-9131-B567-8823112FEDF7}"/>
              </a:ext>
            </a:extLst>
          </p:cNvPr>
          <p:cNvSpPr txBox="1"/>
          <p:nvPr/>
        </p:nvSpPr>
        <p:spPr>
          <a:xfrm>
            <a:off x="120959" y="2896553"/>
            <a:ext cx="2791206" cy="1477328"/>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Holman Hunt</a:t>
            </a:r>
            <a:r>
              <a:rPr lang="en-GB" sz="1000" dirty="0">
                <a:effectLst/>
                <a:latin typeface="Work Sans" pitchFamily="2" charset="0"/>
                <a:ea typeface="Calibri" panose="020F0502020204030204" pitchFamily="34" charset="0"/>
                <a:cs typeface="Times New Roman" panose="02020603050405020304" pitchFamily="18" charset="0"/>
              </a:rPr>
              <a:t>:  The light of the world.  The link below will give you an explanation of the meaning behind the painting. </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u="sng" dirty="0">
                <a:solidFill>
                  <a:srgbClr val="0000FF"/>
                </a:solidFill>
                <a:effectLst/>
                <a:latin typeface="Work Sans" pitchFamily="2" charset="0"/>
                <a:ea typeface="Calibri" panose="020F0502020204030204" pitchFamily="34" charset="0"/>
                <a:cs typeface="Times New Roman" panose="02020603050405020304" pitchFamily="18" charset="0"/>
                <a:hlinkClick r:id="rId4"/>
              </a:rPr>
              <a:t>https://www.stpauls.co.uk/documents/Education/Light%20of%20the%20world%20booklet.pdf</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234BF8CE-A60D-ACB9-1163-2B49A1B009B8}"/>
              </a:ext>
            </a:extLst>
          </p:cNvPr>
          <p:cNvSpPr txBox="1"/>
          <p:nvPr/>
        </p:nvSpPr>
        <p:spPr>
          <a:xfrm>
            <a:off x="3213220" y="2896553"/>
            <a:ext cx="2683694" cy="2554545"/>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The raising of Lazarus:</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b="1" dirty="0">
                <a:solidFill>
                  <a:srgbClr val="55345A"/>
                </a:solidFill>
                <a:effectLst/>
                <a:latin typeface="Work Sans" pitchFamily="2" charset="0"/>
                <a:ea typeface="Times New Roman" panose="02020603050405020304" pitchFamily="18" charset="0"/>
                <a:cs typeface="Times New Roman" panose="02020603050405020304" pitchFamily="18" charset="0"/>
              </a:rPr>
              <a:t>John 11:  1 – 44  </a:t>
            </a:r>
          </a:p>
          <a:p>
            <a:endParaRPr lang="en-GB" sz="1000" b="1" dirty="0">
              <a:solidFill>
                <a:srgbClr val="55345A"/>
              </a:solidFill>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b="1" dirty="0">
                <a:effectLst/>
                <a:latin typeface="Work Sans" pitchFamily="2" charset="0"/>
                <a:ea typeface="Times New Roman" panose="02020603050405020304" pitchFamily="18" charset="0"/>
                <a:cs typeface="Times New Roman" panose="02020603050405020304" pitchFamily="18" charset="0"/>
              </a:rPr>
              <a:t>Context:</a:t>
            </a:r>
            <a:r>
              <a:rPr lang="en-GB" sz="1000" dirty="0">
                <a:effectLst/>
                <a:latin typeface="Work Sans" pitchFamily="2" charset="0"/>
                <a:ea typeface="Times New Roman" panose="02020603050405020304" pitchFamily="18" charset="0"/>
                <a:cs typeface="Times New Roman" panose="02020603050405020304" pitchFamily="18" charset="0"/>
              </a:rPr>
              <a:t>  Lazarus, the brother of Mary and Martha, is very sick.  He was from Bethany.  Mary and Martha sent a message to Jesus to let him know that his dear friend was very sick.  Jesus did not go at once to Bethany but stayed where he was for a further two days.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Lazarus was one of Jesus’ closest friends.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Jesus informs Martha that Lazarus will rise again but Martha does not quite understand</a:t>
            </a:r>
          </a:p>
          <a:p>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23B5305D-902E-62CF-B4D2-C7F416A299A9}"/>
              </a:ext>
            </a:extLst>
          </p:cNvPr>
          <p:cNvSpPr txBox="1"/>
          <p:nvPr/>
        </p:nvSpPr>
        <p:spPr>
          <a:xfrm>
            <a:off x="6261937" y="2933704"/>
            <a:ext cx="2683696" cy="3631763"/>
          </a:xfrm>
          <a:prstGeom prst="rect">
            <a:avLst/>
          </a:prstGeom>
          <a:noFill/>
        </p:spPr>
        <p:txBody>
          <a:bodyPr wrap="square" rtlCol="0">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Jesus refers to himself as the resurrection and the life.</a:t>
            </a:r>
            <a:r>
              <a:rPr lang="en-GB" sz="1000" dirty="0">
                <a:effectLst/>
                <a:latin typeface="Work Sans" pitchFamily="2" charset="0"/>
                <a:ea typeface="Times New Roman" panose="02020603050405020304" pitchFamily="18" charset="0"/>
                <a:cs typeface="Helvetica" panose="020B0604020202020204" pitchFamily="34" charset="0"/>
              </a:rPr>
              <a:t> “I am the resurrection and the life.   He who believes in me will live, even though he dies; and whoever lives and believes in me will never die."  This is significant in the Biblical narrative.  Here we have a very clear declaration of who Jesus is and what people needed to do to receive eternal life – believe in Jesus.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Jesus weeps with Mary and Martha.  This is significant because it shows the very human response to a friend’s death.  Jesus is not afraid to show genuine human emotion.</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Jesus waited before he went to Bethany.  Many Biblical scholars would say this was because Jesus knew what was to come.  It Is this miracle that points to what is to come - the death and resurrection of Christ.</a:t>
            </a:r>
          </a:p>
        </p:txBody>
      </p:sp>
      <p:sp>
        <p:nvSpPr>
          <p:cNvPr id="18" name="TextBox 17">
            <a:extLst>
              <a:ext uri="{FF2B5EF4-FFF2-40B4-BE49-F238E27FC236}">
                <a16:creationId xmlns:a16="http://schemas.microsoft.com/office/drawing/2014/main" id="{0A809312-3312-B251-1FDE-16D0AD1F8CC8}"/>
              </a:ext>
            </a:extLst>
          </p:cNvPr>
          <p:cNvSpPr txBox="1"/>
          <p:nvPr/>
        </p:nvSpPr>
        <p:spPr>
          <a:xfrm>
            <a:off x="9296530" y="2899000"/>
            <a:ext cx="2660242" cy="782202"/>
          </a:xfrm>
          <a:prstGeom prst="rect">
            <a:avLst/>
          </a:prstGeom>
          <a:noFill/>
        </p:spPr>
        <p:txBody>
          <a:bodyPr wrap="square" rtlCol="0">
            <a:spAutoFit/>
          </a:bodyPr>
          <a:lstStyle/>
          <a:p>
            <a:pPr>
              <a:lnSpc>
                <a:spcPct val="107000"/>
              </a:lnSpc>
              <a:spcAft>
                <a:spcPts val="800"/>
              </a:spcAft>
            </a:pPr>
            <a:r>
              <a:rPr lang="en-GB" sz="1000" b="1" dirty="0">
                <a:solidFill>
                  <a:srgbClr val="09202F"/>
                </a:solidFill>
                <a:latin typeface="Work Sans" pitchFamily="2" charset="0"/>
                <a:ea typeface="Times New Roman" panose="02020603050405020304" pitchFamily="18" charset="0"/>
                <a:cs typeface="Segoe UI" panose="020B0502040204020203" pitchFamily="34" charset="0"/>
              </a:rPr>
              <a:t>Ex</a:t>
            </a:r>
            <a:r>
              <a:rPr lang="en-GB" sz="1000" b="1" dirty="0">
                <a:solidFill>
                  <a:srgbClr val="09202F"/>
                </a:solidFill>
                <a:effectLst/>
                <a:latin typeface="Work Sans" pitchFamily="2" charset="0"/>
                <a:ea typeface="Times New Roman" panose="02020603050405020304" pitchFamily="18" charset="0"/>
                <a:cs typeface="Segoe UI" panose="020B0502040204020203" pitchFamily="34" charset="0"/>
              </a:rPr>
              <a:t>tra notes: </a:t>
            </a:r>
            <a:endParaRPr lang="en-GB" sz="1000" b="1" dirty="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solidFill>
                  <a:srgbClr val="55345A"/>
                </a:solidFill>
                <a:effectLst/>
                <a:latin typeface="Work Sans" pitchFamily="2" charset="0"/>
                <a:ea typeface="Times New Roman" panose="02020603050405020304" pitchFamily="18" charset="0"/>
                <a:cs typeface="Segoe UI" panose="020B0502040204020203" pitchFamily="34" charset="0"/>
              </a:rPr>
              <a:t> </a:t>
            </a:r>
            <a:endParaRPr lang="en-GB" sz="1000" b="1" dirty="0">
              <a:solidFill>
                <a:srgbClr val="55345A"/>
              </a:solidFill>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solidFill>
                  <a:srgbClr val="55345A"/>
                </a:solidFill>
                <a:effectLst/>
                <a:latin typeface="Work Sans" pitchFamily="2" charset="0"/>
                <a:ea typeface="Times New Roman" panose="02020603050405020304" pitchFamily="18" charset="0"/>
                <a:cs typeface="Segoe UI" panose="020B0502040204020203" pitchFamily="34" charset="0"/>
              </a:rPr>
              <a:t> </a:t>
            </a:r>
            <a:endParaRPr lang="en-GB" sz="1000" b="1"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F51FD9F3-0A01-9319-85FF-5D485FC5A550}"/>
              </a:ext>
            </a:extLst>
          </p:cNvPr>
          <p:cNvSpPr txBox="1"/>
          <p:nvPr/>
        </p:nvSpPr>
        <p:spPr>
          <a:xfrm>
            <a:off x="296800" y="1488566"/>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INCARNATION</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GOSPEL</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795B8B94-2965-20D5-9828-011028C5A794}"/>
              </a:ext>
            </a:extLst>
          </p:cNvPr>
          <p:cNvSpPr txBox="1">
            <a:spLocks/>
          </p:cNvSpPr>
          <p:nvPr/>
        </p:nvSpPr>
        <p:spPr>
          <a:xfrm>
            <a:off x="2410889" y="373310"/>
            <a:ext cx="8039647" cy="461665"/>
          </a:xfrm>
          <a:prstGeom prst="rect">
            <a:avLst/>
          </a:prstGeom>
          <a:noFill/>
        </p:spPr>
        <p:txBody>
          <a:bodyPr wrap="square" rtlCol="0">
            <a:spAutoFit/>
          </a:bodyPr>
          <a:lstStyle/>
          <a:p>
            <a:r>
              <a:rPr lang="en-US" sz="2400">
                <a:solidFill>
                  <a:schemeClr val="bg1"/>
                </a:solidFill>
                <a:latin typeface="Work Sans Light" pitchFamily="2" charset="77"/>
              </a:rPr>
              <a:t>Background knowledge for teachers</a:t>
            </a:r>
          </a:p>
        </p:txBody>
      </p:sp>
      <p:sp>
        <p:nvSpPr>
          <p:cNvPr id="5" name="TextBox 4">
            <a:extLst>
              <a:ext uri="{FF2B5EF4-FFF2-40B4-BE49-F238E27FC236}">
                <a16:creationId xmlns:a16="http://schemas.microsoft.com/office/drawing/2014/main" id="{E6CB125F-4945-62BE-1129-0BEB309892A5}"/>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THREE</a:t>
            </a:r>
          </a:p>
        </p:txBody>
      </p:sp>
    </p:spTree>
    <p:extLst>
      <p:ext uri="{BB962C8B-B14F-4D97-AF65-F5344CB8AC3E}">
        <p14:creationId xmlns:p14="http://schemas.microsoft.com/office/powerpoint/2010/main" val="1223998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E0F6577-6688-C6A1-C945-5B834B0FE55F}"/>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F4B4AB8-5127-C840-8BF6-5348BC07AE2A}"/>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1</a:t>
            </a:r>
            <a:r>
              <a:rPr lang="en-GB" sz="2400" b="1" dirty="0">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What does Jesus mean when he says “I am the bread of life”?</a:t>
            </a: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INCARNATION</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GOSPEL</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3" y="2027836"/>
            <a:ext cx="8337588" cy="1001300"/>
          </a:xfrm>
          <a:prstGeom prst="rect">
            <a:avLst/>
          </a:prstGeom>
          <a:noFill/>
        </p:spPr>
        <p:txBody>
          <a:bodyPr wrap="square" rtlCol="0">
            <a:spAutoFit/>
          </a:bodyPr>
          <a:lstStyle/>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Suggest the meaning behind the ‘I am’ statement.</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Begin to explore questions about meaning and truth.</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Ask important questions.</a:t>
            </a:r>
          </a:p>
          <a:p>
            <a:pPr marL="228600">
              <a:lnSpc>
                <a:spcPct val="106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Key religious vocabulary:</a:t>
            </a:r>
            <a:r>
              <a:rPr lang="en-GB" sz="1000">
                <a:effectLst/>
                <a:latin typeface="Work Sans" pitchFamily="2" charset="0"/>
                <a:ea typeface="Calibri" panose="020F0502020204030204" pitchFamily="34" charset="0"/>
                <a:cs typeface="Times New Roman" panose="02020603050405020304" pitchFamily="18" charset="0"/>
              </a:rPr>
              <a:t>  Incarnation, Gospel, nourishment, sustain,</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337589" cy="2862322"/>
          </a:xfrm>
          <a:prstGeom prst="rect">
            <a:avLst/>
          </a:prstGeom>
          <a:noFill/>
        </p:spPr>
        <p:txBody>
          <a:bodyPr wrap="square" rtlCol="0">
            <a:spAutoFit/>
          </a:bodyPr>
          <a:lstStyle/>
          <a:p>
            <a:r>
              <a:rPr lang="en-GB" sz="1000" b="1">
                <a:effectLst/>
                <a:latin typeface="Work Sans" pitchFamily="2" charset="0"/>
                <a:ea typeface="Calibri" panose="020F0502020204030204" pitchFamily="34" charset="0"/>
                <a:cs typeface="Times New Roman" panose="02020603050405020304" pitchFamily="18" charset="0"/>
              </a:rPr>
              <a:t>Introduction:</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Working in pairs:  </a:t>
            </a:r>
            <a:r>
              <a:rPr lang="en-US" sz="1000">
                <a:effectLst/>
                <a:latin typeface="Work Sans" pitchFamily="2" charset="0"/>
                <a:ea typeface="Cambria" panose="02040503050406030204" pitchFamily="18" charset="0"/>
                <a:cs typeface="Arial" panose="020B0604020202020204" pitchFamily="34" charset="0"/>
              </a:rPr>
              <a:t>Ask the pupils to create a mind map.  On the map to write down key words and names that come to mind when they think of Jesus and anything they think they know about who Jesus is.</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Snowball: </a:t>
            </a:r>
            <a:r>
              <a:rPr lang="en-GB" sz="1000">
                <a:effectLst/>
                <a:latin typeface="Work Sans" pitchFamily="2" charset="0"/>
                <a:ea typeface="Calibri" panose="020F0502020204030204" pitchFamily="34" charset="0"/>
                <a:cs typeface="Times New Roman" panose="02020603050405020304" pitchFamily="18" charset="0"/>
              </a:rPr>
              <a:t> One pair shares their vocabulary list with another pair – look for similarities and differences in the list.</a:t>
            </a: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Assessment opportunity:  </a:t>
            </a:r>
            <a:r>
              <a:rPr lang="en-GB" sz="1000">
                <a:effectLst/>
                <a:latin typeface="Work Sans" pitchFamily="2" charset="0"/>
                <a:ea typeface="Calibri" panose="020F0502020204030204" pitchFamily="34" charset="0"/>
                <a:cs typeface="Times New Roman" panose="02020603050405020304" pitchFamily="18" charset="0"/>
              </a:rPr>
              <a:t>What do the pupils already know about Jesus?</a:t>
            </a:r>
          </a:p>
          <a:p>
            <a:r>
              <a:rPr lang="en-US" sz="1000">
                <a:effectLst/>
                <a:latin typeface="Work Sans" pitchFamily="2" charset="0"/>
                <a:ea typeface="Cambria" panose="02040503050406030204" pitchFamily="18" charset="0"/>
                <a:cs typeface="Arial" panose="020B060402020202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US" sz="1000" b="1">
                <a:effectLst/>
                <a:latin typeface="Work Sans" pitchFamily="2" charset="0"/>
                <a:ea typeface="Cambria" panose="02040503050406030204" pitchFamily="18" charset="0"/>
                <a:cs typeface="Arial" panose="020B0604020202020204" pitchFamily="34" charset="0"/>
              </a:rPr>
              <a:t>Key questions:</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a:effectLst/>
                <a:latin typeface="Work Sans" pitchFamily="2" charset="0"/>
                <a:ea typeface="Cambria" panose="02040503050406030204" pitchFamily="18" charset="0"/>
                <a:cs typeface="Arial" panose="020B0604020202020204" pitchFamily="34" charset="0"/>
              </a:rPr>
              <a:t>Can you link any of the words together?  Use arrows to do this</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a:effectLst/>
                <a:latin typeface="Work Sans" pitchFamily="2" charset="0"/>
                <a:ea typeface="Cambria" panose="02040503050406030204" pitchFamily="18" charset="0"/>
                <a:cs typeface="Arial" panose="020B0604020202020204" pitchFamily="34" charset="0"/>
              </a:rPr>
              <a:t>Can you group the words under a category?  Circle words in one colour that link to a category – eg names, characteristics, things Jesus did.</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a:effectLst/>
                <a:latin typeface="Work Sans" pitchFamily="2" charset="0"/>
                <a:ea typeface="Cambria" panose="02040503050406030204" pitchFamily="18" charset="0"/>
                <a:cs typeface="Arial" panose="020B0604020202020204" pitchFamily="34" charset="0"/>
              </a:rPr>
              <a:t>Is there a common thread/theme running through?</a:t>
            </a:r>
            <a:endParaRPr lang="en-GB" sz="1000">
              <a:effectLst/>
              <a:latin typeface="Work Sans" pitchFamily="2" charset="0"/>
              <a:ea typeface="Calibri" panose="020F0502020204030204" pitchFamily="34" charset="0"/>
              <a:cs typeface="Times New Roman" panose="02020603050405020304" pitchFamily="18" charset="0"/>
            </a:endParaRPr>
          </a:p>
          <a:p>
            <a:pPr marL="228600"/>
            <a:r>
              <a:rPr lang="en-US" sz="1000">
                <a:effectLst/>
                <a:latin typeface="Work Sans" pitchFamily="2" charset="0"/>
                <a:ea typeface="Cambria" panose="02040503050406030204" pitchFamily="18" charset="0"/>
                <a:cs typeface="Arial" panose="020B060402020202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US" sz="1000" b="1">
                <a:effectLst/>
                <a:latin typeface="Work Sans" pitchFamily="2" charset="0"/>
                <a:ea typeface="Cambria" panose="02040503050406030204" pitchFamily="18" charset="0"/>
                <a:cs typeface="Arial" panose="020B0604020202020204" pitchFamily="34" charset="0"/>
              </a:rPr>
              <a:t>To note:</a:t>
            </a:r>
            <a:r>
              <a:rPr lang="en-US" sz="1000">
                <a:effectLst/>
                <a:latin typeface="Work Sans" pitchFamily="2" charset="0"/>
                <a:ea typeface="Cambria" panose="02040503050406030204" pitchFamily="18" charset="0"/>
                <a:cs typeface="Arial" panose="020B0604020202020204" pitchFamily="34" charset="0"/>
              </a:rPr>
              <a:t>  The Bible is the source and authority for many Christians which tells them about Jesus, both the human and divine side of Him – Incarnation.</a:t>
            </a:r>
            <a:endParaRPr lang="en-GB" sz="1000">
              <a:effectLst/>
              <a:latin typeface="Work Sans" pitchFamily="2" charset="0"/>
              <a:ea typeface="Calibri" panose="020F0502020204030204" pitchFamily="34" charset="0"/>
              <a:cs typeface="Times New Roman" panose="02020603050405020304" pitchFamily="18" charset="0"/>
            </a:endParaRPr>
          </a:p>
          <a:p>
            <a:r>
              <a:rPr lang="en-US" sz="1000">
                <a:effectLst/>
                <a:latin typeface="Work Sans" pitchFamily="2" charset="0"/>
                <a:ea typeface="Cambria" panose="02040503050406030204" pitchFamily="18" charset="0"/>
                <a:cs typeface="Arial" panose="020B060402020202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US" sz="1000" b="1">
                <a:effectLst/>
                <a:latin typeface="Work Sans" pitchFamily="2" charset="0"/>
                <a:ea typeface="Cambria" panose="02040503050406030204" pitchFamily="18" charset="0"/>
                <a:cs typeface="Arial" panose="020B0604020202020204" pitchFamily="34" charset="0"/>
              </a:rPr>
              <a:t>To note:</a:t>
            </a:r>
            <a:r>
              <a:rPr lang="en-US" sz="1000">
                <a:effectLst/>
                <a:latin typeface="Work Sans" pitchFamily="2" charset="0"/>
                <a:ea typeface="Cambria" panose="02040503050406030204" pitchFamily="18" charset="0"/>
                <a:cs typeface="Arial" panose="020B0604020202020204" pitchFamily="34" charset="0"/>
              </a:rPr>
              <a:t>  Keep the notes pupils have made as they will be required in lesson 6 for assessment.</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Intentions:</a:t>
            </a:r>
            <a:r>
              <a:rPr lang="en-GB" sz="160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4221055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does Jesus mean when he says “I am the bread of life”?</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INCARNATION</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GOSPEL</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456059" y="1940535"/>
            <a:ext cx="8489801" cy="4708981"/>
          </a:xfrm>
          <a:prstGeom prst="rect">
            <a:avLst/>
          </a:prstGeom>
          <a:noFill/>
        </p:spPr>
        <p:txBody>
          <a:bodyPr wrap="square" lIns="91440" tIns="45720" rIns="91440" bIns="45720" anchor="t">
            <a:spAutoFit/>
          </a:bodyPr>
          <a:lstStyle/>
          <a:p>
            <a:r>
              <a:rPr lang="en-US" sz="1000" dirty="0">
                <a:effectLst/>
                <a:latin typeface="Work Sans"/>
                <a:ea typeface="Cambria"/>
                <a:cs typeface="Arial"/>
              </a:rPr>
              <a:t>Introduce pupils to the I am statements found in the Gospel of John.</a:t>
            </a:r>
            <a:r>
              <a:rPr lang="en-US" sz="1000" dirty="0">
                <a:latin typeface="Work Sans"/>
                <a:ea typeface="Cambria"/>
                <a:cs typeface="Arial"/>
              </a:rPr>
              <a:t> </a:t>
            </a:r>
            <a:r>
              <a:rPr lang="en-US" sz="1000" dirty="0">
                <a:effectLst/>
                <a:latin typeface="Work Sans"/>
                <a:ea typeface="Cambria"/>
                <a:cs typeface="Arial"/>
              </a:rPr>
              <a:t> Explain how Jesus used the I am statements to explain something about the nature of God.</a:t>
            </a:r>
            <a:r>
              <a:rPr lang="en-US" sz="1000" dirty="0">
                <a:latin typeface="Work Sans"/>
                <a:ea typeface="Cambria"/>
                <a:cs typeface="Arial"/>
              </a:rPr>
              <a:t> </a:t>
            </a:r>
            <a:r>
              <a:rPr lang="en-US" sz="1000" dirty="0">
                <a:effectLst/>
                <a:latin typeface="Work Sans"/>
                <a:ea typeface="Cambria"/>
                <a:cs typeface="Arial"/>
              </a:rPr>
              <a:t> References often refer back to the Old Testament.</a:t>
            </a:r>
            <a:endParaRPr lang="en-GB" sz="1000" dirty="0">
              <a:effectLst/>
              <a:latin typeface="Work Sans"/>
              <a:ea typeface="Cambria"/>
              <a:cs typeface="Arial"/>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the big question for the unit:</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b="1" kern="1200" dirty="0">
                <a:solidFill>
                  <a:srgbClr val="55345A"/>
                </a:solidFill>
                <a:effectLst/>
                <a:latin typeface="Work Sans" pitchFamily="2" charset="0"/>
                <a:ea typeface="Times New Roman" panose="02020603050405020304" pitchFamily="18" charset="0"/>
                <a:cs typeface="Times New Roman" panose="02020603050405020304" pitchFamily="18" charset="0"/>
              </a:rPr>
              <a:t>Who is Jesus?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kern="1200" dirty="0">
                <a:effectLst/>
                <a:latin typeface="Work Sans" pitchFamily="2" charset="0"/>
                <a:ea typeface="Times New Roman" panose="02020603050405020304" pitchFamily="18" charset="0"/>
                <a:cs typeface="Times New Roman" panose="02020603050405020304" pitchFamily="18" charset="0"/>
              </a:rPr>
              <a:t>Introduce this week’s question</a:t>
            </a:r>
            <a:r>
              <a:rPr lang="en-GB" sz="1000" b="1" kern="1200" dirty="0">
                <a:solidFill>
                  <a:srgbClr val="55345A"/>
                </a:solidFill>
                <a:effectLst/>
                <a:latin typeface="Work Sans" pitchFamily="2" charset="0"/>
                <a:ea typeface="Times New Roman" panose="02020603050405020304" pitchFamily="18" charset="0"/>
                <a:cs typeface="Times New Roman" panose="02020603050405020304" pitchFamily="18" charset="0"/>
              </a:rPr>
              <a:t>:</a:t>
            </a:r>
            <a:r>
              <a:rPr lang="en-GB" sz="1000" kern="1200" dirty="0">
                <a:solidFill>
                  <a:srgbClr val="55345A"/>
                </a:solidFill>
                <a:effectLst/>
                <a:latin typeface="Work Sans" pitchFamily="2" charset="0"/>
                <a:ea typeface="Times New Roman" panose="02020603050405020304" pitchFamily="18" charset="0"/>
                <a:cs typeface="Times New Roman" panose="02020603050405020304" pitchFamily="18" charset="0"/>
              </a:rPr>
              <a:t>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What does Jesus mean when he says, “I am the bread of life”?</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dirty="0">
                <a:effectLst/>
                <a:latin typeface="Work Sans" pitchFamily="2" charset="0"/>
                <a:ea typeface="Cambria" panose="02040503050406030204" pitchFamily="18" charset="0"/>
                <a:cs typeface="Arial" panose="020B0604020202020204" pitchFamily="34" charset="0"/>
              </a:rPr>
              <a:t>Jesus says, “I am the Bread of life.”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dirty="0">
                <a:effectLst/>
                <a:latin typeface="Work Sans"/>
                <a:ea typeface="Cambria"/>
                <a:cs typeface="Arial"/>
              </a:rPr>
              <a:t>Refer to previous learning to explore ideas about the symbolism of bread in Christianity and Judaism (e.g. Moses, manna from Heaven and God’s provision giving what we need, not what we want.)</a:t>
            </a:r>
            <a:endParaRPr lang="en-GB" sz="1000" dirty="0">
              <a:effectLst/>
              <a:latin typeface="Work Sans"/>
              <a:ea typeface="Cambria"/>
              <a:cs typeface="Arial"/>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dirty="0">
                <a:effectLst/>
                <a:latin typeface="Work Sans" pitchFamily="2" charset="0"/>
                <a:ea typeface="Cambria" panose="02040503050406030204" pitchFamily="18" charset="0"/>
                <a:cs typeface="Arial" panose="020B0604020202020204" pitchFamily="34" charset="0"/>
              </a:rPr>
              <a:t>Show the loaf of bread – What is it? </a:t>
            </a:r>
            <a:r>
              <a:rPr lang="en-US" sz="1000" i="1" dirty="0">
                <a:effectLst/>
                <a:latin typeface="Work Sans" pitchFamily="2" charset="0"/>
                <a:ea typeface="Cambria" panose="02040503050406030204" pitchFamily="18" charset="0"/>
                <a:cs typeface="Arial" panose="020B0604020202020204" pitchFamily="34" charset="0"/>
              </a:rPr>
              <a:t>(A staple food)</a:t>
            </a:r>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dirty="0">
                <a:effectLst/>
                <a:latin typeface="Work Sans" pitchFamily="2" charset="0"/>
                <a:ea typeface="Cambria" panose="02040503050406030204" pitchFamily="18" charset="0"/>
                <a:cs typeface="Arial" panose="020B0604020202020204" pitchFamily="34" charset="0"/>
              </a:rPr>
              <a:t>What is it made of? What do you get from it? How does it sustain you?</a:t>
            </a:r>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dirty="0">
                <a:effectLst/>
                <a:latin typeface="Work Sans" pitchFamily="2" charset="0"/>
                <a:ea typeface="Cambria" panose="02040503050406030204" pitchFamily="18" charset="0"/>
                <a:cs typeface="Arial" panose="020B0604020202020204" pitchFamily="34" charset="0"/>
              </a:rPr>
              <a:t>(Bread is a metaphor for food generally, e.g., we need it to survive, it gives us the nutrients and vitamins we need, etc.)</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mbria" panose="02040503050406030204" pitchFamily="18" charset="0"/>
                <a:cs typeface="Arial" panose="020B0604020202020204" pitchFamily="34" charset="0"/>
              </a:rPr>
              <a:t>Key verse:</a:t>
            </a:r>
            <a:r>
              <a:rPr lang="en-US" sz="1000" dirty="0">
                <a:effectLst/>
                <a:latin typeface="Work Sans" pitchFamily="2" charset="0"/>
                <a:ea typeface="Cambria" panose="02040503050406030204" pitchFamily="18" charset="0"/>
                <a:cs typeface="Arial" panose="020B0604020202020204" pitchFamily="34" charset="0"/>
              </a:rPr>
              <a:t> </a:t>
            </a:r>
            <a:r>
              <a:rPr lang="en-US" sz="1000" b="1" dirty="0">
                <a:solidFill>
                  <a:srgbClr val="55345A"/>
                </a:solidFill>
                <a:effectLst/>
                <a:latin typeface="Work Sans" pitchFamily="2" charset="0"/>
                <a:ea typeface="Cambria" panose="02040503050406030204" pitchFamily="18" charset="0"/>
                <a:cs typeface="Arial" panose="020B0604020202020204" pitchFamily="34" charset="0"/>
              </a:rPr>
              <a:t>John 6:35 “I am the bread of life.  Whoever comes to me will never go hungry.”</a:t>
            </a:r>
            <a:r>
              <a:rPr lang="en-US" sz="1000" dirty="0">
                <a:solidFill>
                  <a:srgbClr val="55345A"/>
                </a:solidFill>
                <a:effectLst/>
                <a:latin typeface="Work Sans" pitchFamily="2" charset="0"/>
                <a:ea typeface="Cambria" panose="02040503050406030204" pitchFamily="18" charset="0"/>
                <a:cs typeface="Arial" panose="020B0604020202020204" pitchFamily="34" charset="0"/>
              </a:rPr>
              <a:t> </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Biblical text analysis</a:t>
            </a:r>
            <a:r>
              <a:rPr lang="en-GB" sz="1000" b="1" dirty="0">
                <a:solidFill>
                  <a:srgbClr val="7030A0"/>
                </a:solidFill>
                <a:effectLst/>
                <a:latin typeface="Work Sans" pitchFamily="2" charset="0"/>
                <a:ea typeface="Times New Roman" panose="02020603050405020304" pitchFamily="18" charset="0"/>
                <a:cs typeface="Times New Roman" panose="02020603050405020304" pitchFamily="18" charset="0"/>
              </a:rPr>
              <a:t>:  </a:t>
            </a:r>
            <a:r>
              <a:rPr lang="en-GB" sz="1000" b="1" dirty="0">
                <a:solidFill>
                  <a:srgbClr val="55345A"/>
                </a:solidFill>
                <a:effectLst/>
                <a:latin typeface="Work Sans" pitchFamily="2" charset="0"/>
                <a:ea typeface="Times New Roman" panose="02020603050405020304" pitchFamily="18" charset="0"/>
                <a:cs typeface="Times New Roman" panose="02020603050405020304" pitchFamily="18" charset="0"/>
              </a:rPr>
              <a:t>John 6:  25 – 35</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Read from verse 25 because it puts verse 35 into context.  Jesus has just fed the five thousand.  The crowd follow Jesus, they want to know more about him.  Jesus is keen to point out to them what they need to do to do the works God requires and that is to believe in the one he has sent.  The crowd ask for miraculous signs pointing to their forefathers who gave them manner in the desert.  It is at this point Jesus refers to himself as the bread of life.</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b="1" dirty="0">
              <a:solidFill>
                <a:srgbClr val="7030A0"/>
              </a:solidFill>
              <a:effectLst/>
              <a:latin typeface="Work Sans" pitchFamily="2" charset="0"/>
              <a:ea typeface="Times New Roman" panose="02020603050405020304" pitchFamily="18"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Key questions:  Based on </a:t>
            </a:r>
            <a:r>
              <a:rPr lang="en-GB" sz="1000" b="1" dirty="0">
                <a:solidFill>
                  <a:srgbClr val="55345A"/>
                </a:solidFill>
                <a:effectLst/>
                <a:latin typeface="Work Sans" pitchFamily="2" charset="0"/>
                <a:ea typeface="Times New Roman" panose="02020603050405020304" pitchFamily="18" charset="0"/>
                <a:cs typeface="Times New Roman" panose="02020603050405020304" pitchFamily="18" charset="0"/>
              </a:rPr>
              <a:t>John 6:  35</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Behind the text:  Why was it written?  Discipline:  </a:t>
            </a:r>
            <a:r>
              <a:rPr lang="en-GB" sz="1000" dirty="0">
                <a:effectLst/>
                <a:latin typeface="Work Sans" pitchFamily="2" charset="0"/>
                <a:ea typeface="Times New Roman" panose="02020603050405020304" pitchFamily="18" charset="0"/>
                <a:cs typeface="Times New Roman" panose="02020603050405020304" pitchFamily="18" charset="0"/>
              </a:rPr>
              <a:t>Theology</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Times New Roman" panose="02020603050405020304" pitchFamily="18" charset="0"/>
                <a:cs typeface="Times New Roman" panose="02020603050405020304" pitchFamily="18" charset="0"/>
              </a:rPr>
              <a:t>Why do you think the author included this statement in his Gospel?   </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Times New Roman" panose="02020603050405020304" pitchFamily="18" charset="0"/>
                <a:cs typeface="Times New Roman"/>
              </a:rPr>
              <a:t>Within the text:</a:t>
            </a:r>
            <a:r>
              <a:rPr lang="en-GB" sz="1000" b="1" dirty="0">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 What does the text mean?</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Are there any words that need explaining?</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Discipline:</a:t>
            </a:r>
            <a:r>
              <a:rPr lang="en-GB" sz="1000" dirty="0">
                <a:latin typeface="Work Sans"/>
                <a:ea typeface="Times New Roman" panose="02020603050405020304" pitchFamily="18" charset="0"/>
                <a:cs typeface="Times New Roman"/>
              </a:rPr>
              <a:t>  Theology</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Times New Roman" panose="02020603050405020304" pitchFamily="18" charset="0"/>
                <a:cs typeface="Times New Roman" panose="02020603050405020304" pitchFamily="18" charset="0"/>
              </a:rPr>
              <a:t>What does Jesus mean when he says </a:t>
            </a:r>
            <a:r>
              <a:rPr lang="en-GB" sz="1000" dirty="0">
                <a:solidFill>
                  <a:srgbClr val="55345A"/>
                </a:solidFill>
                <a:effectLst/>
                <a:latin typeface="Work Sans" pitchFamily="2" charset="0"/>
                <a:ea typeface="Times New Roman" panose="02020603050405020304" pitchFamily="18" charset="0"/>
                <a:cs typeface="Times New Roman" panose="02020603050405020304" pitchFamily="18" charset="0"/>
              </a:rPr>
              <a:t>“</a:t>
            </a:r>
            <a:r>
              <a:rPr lang="en-US" sz="1000" b="1" dirty="0">
                <a:solidFill>
                  <a:srgbClr val="55345A"/>
                </a:solidFill>
                <a:effectLst/>
                <a:latin typeface="Work Sans" pitchFamily="2" charset="0"/>
                <a:ea typeface="Cambria" panose="02040503050406030204" pitchFamily="18" charset="0"/>
                <a:cs typeface="Arial" panose="020B0604020202020204" pitchFamily="34" charset="0"/>
              </a:rPr>
              <a:t>I am the bread of life.  Whoever comes to me will never go hungry.”</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609028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does Jesus mean when he says “I am the bread of life”?</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INCARNATION</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GOSPEL</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
        <p:nvSpPr>
          <p:cNvPr id="7" name="TextBox 6">
            <a:extLst>
              <a:ext uri="{FF2B5EF4-FFF2-40B4-BE49-F238E27FC236}">
                <a16:creationId xmlns:a16="http://schemas.microsoft.com/office/drawing/2014/main" id="{690BA039-DAA9-1C19-209C-BB485800116A}"/>
              </a:ext>
            </a:extLst>
          </p:cNvPr>
          <p:cNvSpPr txBox="1"/>
          <p:nvPr/>
        </p:nvSpPr>
        <p:spPr>
          <a:xfrm>
            <a:off x="3456059" y="1958224"/>
            <a:ext cx="8489801" cy="4555093"/>
          </a:xfrm>
          <a:prstGeom prst="rect">
            <a:avLst/>
          </a:prstGeom>
          <a:noFill/>
        </p:spPr>
        <p:txBody>
          <a:bodyPr wrap="square" lIns="91440" tIns="45720" rIns="91440" bIns="45720" anchor="t">
            <a:spAutoFit/>
          </a:bodyPr>
          <a:lstStyle/>
          <a:p>
            <a:r>
              <a:rPr lang="en-GB" sz="1000" b="1" dirty="0">
                <a:effectLst/>
                <a:latin typeface="Work Sans"/>
                <a:ea typeface="Times New Roman" panose="02020603050405020304" pitchFamily="18" charset="0"/>
                <a:cs typeface="Times New Roman"/>
              </a:rPr>
              <a:t>In front of the text:</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This is concerned with the relationship between the text and the reader.</a:t>
            </a:r>
            <a:r>
              <a:rPr lang="en-GB" sz="1000" b="1" dirty="0">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 Discipline:</a:t>
            </a:r>
            <a:r>
              <a:rPr lang="en-GB" sz="1000" b="1" dirty="0">
                <a:latin typeface="Work Sans"/>
                <a:ea typeface="Times New Roman" panose="02020603050405020304" pitchFamily="18" charset="0"/>
                <a:cs typeface="Times New Roman"/>
              </a:rPr>
              <a:t>  </a:t>
            </a:r>
            <a:r>
              <a:rPr lang="en-GB" sz="1000" dirty="0">
                <a:latin typeface="Work Sans"/>
                <a:ea typeface="Times New Roman" panose="02020603050405020304" pitchFamily="18" charset="0"/>
                <a:cs typeface="Times New Roman"/>
              </a:rPr>
              <a:t>Theology</a:t>
            </a:r>
            <a:endParaRPr lang="en-GB" sz="1000" dirty="0">
              <a:effectLst/>
              <a:latin typeface="Work Sans"/>
              <a:ea typeface="Calibri" panose="020F0502020204030204" pitchFamily="34" charset="0"/>
              <a:cs typeface="Times New Roman"/>
            </a:endParaRPr>
          </a:p>
          <a:p>
            <a:pPr marL="342900" lvl="0" indent="-342900">
              <a:buFont typeface="Symbol" panose="05050102010706020507" pitchFamily="18" charset="2"/>
              <a:buChar char=""/>
            </a:pPr>
            <a:r>
              <a:rPr lang="en-GB" sz="1000" dirty="0">
                <a:effectLst/>
                <a:latin typeface="Work Sans" pitchFamily="2" charset="0"/>
                <a:ea typeface="Times New Roman" panose="02020603050405020304" pitchFamily="18" charset="0"/>
                <a:cs typeface="Times New Roman" panose="02020603050405020304" pitchFamily="18" charset="0"/>
              </a:rPr>
              <a:t>What does this statement tell us about Jesus?</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solidFill>
                  <a:srgbClr val="232323"/>
                </a:solidFill>
                <a:effectLst/>
                <a:latin typeface="Work Sans" pitchFamily="2" charset="0"/>
                <a:ea typeface="Calibri" panose="020F0502020204030204" pitchFamily="34" charset="0"/>
                <a:cs typeface="Arial" panose="020B0604020202020204" pitchFamily="34" charset="0"/>
              </a:rPr>
              <a:t>How might this statement help a believer understand the nature of God?</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solidFill>
                  <a:srgbClr val="232323"/>
                </a:solidFill>
                <a:effectLst/>
                <a:latin typeface="Work Sans" pitchFamily="2" charset="0"/>
                <a:ea typeface="Calibri" panose="020F0502020204030204" pitchFamily="34" charset="0"/>
                <a:cs typeface="Arial" panose="020B0604020202020204" pitchFamily="34" charset="0"/>
              </a:rPr>
              <a:t>How do you think identifying Jesus as the bread of life might help a Christian in their daily life?  How might it help you?</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Arial" panose="020B0604020202020204" pitchFamily="34" charset="0"/>
              </a:rPr>
              <a:t>(Refer to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Pupils </a:t>
            </a:r>
            <a:r>
              <a:rPr lang="en-GB" sz="1000" dirty="0">
                <a:effectLst/>
                <a:latin typeface="Work Sans" pitchFamily="2" charset="0"/>
                <a:ea typeface="Calibri" panose="020F0502020204030204" pitchFamily="34" charset="0"/>
                <a:cs typeface="Times New Roman" panose="02020603050405020304" pitchFamily="18" charset="0"/>
              </a:rPr>
              <a:t>to work in threes.</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mbria" panose="02040503050406030204" pitchFamily="18" charset="0"/>
                <a:cs typeface="Arial" panose="020B0604020202020204" pitchFamily="34" charset="0"/>
              </a:rPr>
              <a:t>Key question:</a:t>
            </a:r>
            <a:r>
              <a:rPr lang="en-US" sz="1000" dirty="0">
                <a:effectLst/>
                <a:latin typeface="Work Sans" pitchFamily="2" charset="0"/>
                <a:ea typeface="Cambria" panose="02040503050406030204" pitchFamily="18" charset="0"/>
                <a:cs typeface="Arial" panose="020B0604020202020204" pitchFamily="34" charset="0"/>
              </a:rPr>
              <a:t>  What ingredients do we need in life that will sustain and nourish us?  Do you think everyone needs the same ingredients or do you think it is dependent upon circumstances?</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dirty="0">
                <a:effectLst/>
                <a:latin typeface="Work Sans" pitchFamily="2" charset="0"/>
                <a:ea typeface="Cambria" panose="02040503050406030204" pitchFamily="18" charset="0"/>
                <a:cs typeface="Arial" panose="020B0604020202020204" pitchFamily="34" charset="0"/>
              </a:rPr>
              <a:t>Give pupils a different perspective to consider.  </a:t>
            </a:r>
            <a:r>
              <a:rPr lang="en-US" sz="1000" dirty="0" err="1">
                <a:effectLst/>
                <a:latin typeface="Work Sans" pitchFamily="2" charset="0"/>
                <a:ea typeface="Cambria" panose="02040503050406030204" pitchFamily="18" charset="0"/>
                <a:cs typeface="Arial" panose="020B0604020202020204" pitchFamily="34" charset="0"/>
              </a:rPr>
              <a:t>Eg</a:t>
            </a:r>
            <a:r>
              <a:rPr lang="en-US" sz="1000" dirty="0">
                <a:effectLst/>
                <a:latin typeface="Work Sans" pitchFamily="2" charset="0"/>
                <a:ea typeface="Cambria" panose="02040503050406030204" pitchFamily="18" charset="0"/>
                <a:cs typeface="Arial" panose="020B0604020202020204" pitchFamily="34" charset="0"/>
              </a:rPr>
              <a:t>:  Refugee, a child living in poverty in a developing country.</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mbria" panose="02040503050406030204" pitchFamily="18" charset="0"/>
                <a:cs typeface="Arial" panose="020B0604020202020204" pitchFamily="34" charset="0"/>
              </a:rPr>
              <a:t>To note:</a:t>
            </a:r>
            <a:r>
              <a:rPr lang="en-US" sz="1000" dirty="0">
                <a:effectLst/>
                <a:latin typeface="Work Sans" pitchFamily="2" charset="0"/>
                <a:ea typeface="Cambria" panose="02040503050406030204" pitchFamily="18" charset="0"/>
                <a:cs typeface="Arial" panose="020B0604020202020204" pitchFamily="34" charset="0"/>
              </a:rPr>
              <a:t>  Be mindful of your own context, particularly with regards to pupils’ experiences, when giving the alternative perspective.</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dirty="0">
                <a:effectLst/>
                <a:latin typeface="Work Sans" pitchFamily="2" charset="0"/>
                <a:ea typeface="Cambria" panose="02040503050406030204" pitchFamily="18" charset="0"/>
                <a:cs typeface="Arial" panose="020B0604020202020204" pitchFamily="34" charset="0"/>
              </a:rPr>
              <a:t>Diamond nine activity.  (</a:t>
            </a:r>
            <a:r>
              <a:rPr lang="en-US" sz="1000" b="1" dirty="0">
                <a:effectLst/>
                <a:latin typeface="Work Sans" pitchFamily="2" charset="0"/>
                <a:ea typeface="Cambria" panose="02040503050406030204" pitchFamily="18" charset="0"/>
                <a:cs typeface="Arial" panose="020B0604020202020204" pitchFamily="34" charset="0"/>
              </a:rPr>
              <a:t>See appendix lesson 1.</a:t>
            </a:r>
            <a:r>
              <a:rPr lang="en-US" sz="1000" dirty="0">
                <a:effectLst/>
                <a:latin typeface="Work Sans" pitchFamily="2" charset="0"/>
                <a:ea typeface="Cambria" panose="02040503050406030204" pitchFamily="18" charset="0"/>
                <a:cs typeface="Arial" panose="020B0604020202020204" pitchFamily="34" charset="0"/>
              </a:rPr>
              <a:t>)</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dirty="0">
                <a:effectLst/>
                <a:latin typeface="Work Sans" pitchFamily="2" charset="0"/>
                <a:ea typeface="Cambria" panose="02040503050406030204" pitchFamily="18" charset="0"/>
                <a:cs typeface="Arial" panose="020B0604020202020204" pitchFamily="34" charset="0"/>
              </a:rPr>
              <a:t>Teacher to take feedback from groups.</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mbria" panose="02040503050406030204" pitchFamily="18" charset="0"/>
                <a:cs typeface="Arial" panose="020B0604020202020204" pitchFamily="34" charset="0"/>
              </a:rPr>
              <a:t>Recap </a:t>
            </a:r>
            <a:r>
              <a:rPr lang="en-US" sz="1000" dirty="0">
                <a:effectLst/>
                <a:latin typeface="Work Sans" pitchFamily="2" charset="0"/>
                <a:ea typeface="Cambria" panose="02040503050406030204" pitchFamily="18" charset="0"/>
                <a:cs typeface="Arial" panose="020B0604020202020204" pitchFamily="34" charset="0"/>
              </a:rPr>
              <a:t>the meaning of the I am statement.</a:t>
            </a:r>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mbria" panose="02040503050406030204" pitchFamily="18" charset="0"/>
                <a:cs typeface="Arial" panose="020B0604020202020204" pitchFamily="34" charset="0"/>
              </a:rPr>
              <a:t>Circle time:</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Cambria" panose="02040503050406030204" pitchFamily="18" charset="0"/>
                <a:cs typeface="Arial" panose="020B0604020202020204" pitchFamily="34"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dirty="0">
                <a:effectLst/>
                <a:latin typeface="Work Sans" pitchFamily="2" charset="0"/>
                <a:ea typeface="Cambria" panose="02040503050406030204" pitchFamily="18" charset="0"/>
                <a:cs typeface="Arial" panose="020B0604020202020204" pitchFamily="34" charset="0"/>
              </a:rPr>
              <a:t>How do you think the words of Jesus nourish and sustain Christians?</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dirty="0">
                <a:effectLst/>
                <a:latin typeface="Work Sans" pitchFamily="2" charset="0"/>
                <a:ea typeface="Cambria" panose="02040503050406030204" pitchFamily="18" charset="0"/>
                <a:cs typeface="Arial" panose="020B0604020202020204" pitchFamily="34" charset="0"/>
              </a:rPr>
              <a:t>What nourishes and sustains you?</a:t>
            </a:r>
            <a:endParaRPr lang="en-GB" sz="1000" dirty="0">
              <a:effectLst/>
              <a:latin typeface="Work Sans"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7226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does Jesus mean when he says “I am the bread of life”?</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INCARNATION</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GOSPEL</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5217812" cy="400110"/>
          </a:xfrm>
          <a:prstGeom prst="rect">
            <a:avLst/>
          </a:prstGeom>
          <a:noFill/>
        </p:spPr>
        <p:txBody>
          <a:bodyPr wrap="square">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Set of Bibles</a:t>
            </a:r>
          </a:p>
          <a:p>
            <a:pPr marL="171450" lvl="0" indent="-171450">
              <a:buFont typeface="Arial" panose="020B0604020202020204" pitchFamily="34" charset="0"/>
              <a:buChar char="•"/>
            </a:pPr>
            <a:r>
              <a:rPr lang="en-GB" sz="1000" dirty="0">
                <a:latin typeface="Work Sans" pitchFamily="2" charset="0"/>
                <a:ea typeface="Calibri" panose="020F0502020204030204" pitchFamily="34" charset="0"/>
                <a:cs typeface="Times New Roman" panose="02020603050405020304" pitchFamily="18" charset="0"/>
              </a:rPr>
              <a:t>Appendix lesson 1</a:t>
            </a: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4167051" cy="256224"/>
          </a:xfrm>
          <a:prstGeom prst="rect">
            <a:avLst/>
          </a:prstGeom>
          <a:noFill/>
        </p:spPr>
        <p:txBody>
          <a:bodyPr wrap="square">
            <a:spAutoFit/>
          </a:bodyPr>
          <a:lstStyle/>
          <a:p>
            <a:pPr>
              <a:lnSpc>
                <a:spcPct val="115000"/>
              </a:lnSpc>
              <a:spcAft>
                <a:spcPts val="1000"/>
              </a:spcAft>
            </a:pPr>
            <a:r>
              <a:rPr lang="en-GB" sz="1000">
                <a:latin typeface="Work Sans" pitchFamily="2" charset="0"/>
                <a:ea typeface="Calibri" panose="020F0502020204030204" pitchFamily="34" charset="0"/>
                <a:cs typeface="Times New Roman" panose="02020603050405020304" pitchFamily="18" charset="0"/>
              </a:rPr>
              <a:t>Type sensitivities. </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Impact</a:t>
            </a:r>
          </a:p>
          <a:p>
            <a:endParaRPr lang="en-GB" sz="1600" b="1">
              <a:latin typeface="Work Sans" pitchFamily="2" charset="0"/>
              <a:cs typeface="Times New Roman" panose="02020603050405020304" pitchFamily="18" charset="0"/>
            </a:endParaRPr>
          </a:p>
          <a:p>
            <a:pPr>
              <a:lnSpc>
                <a:spcPct val="107000"/>
              </a:lnSpc>
              <a:spcAft>
                <a:spcPts val="800"/>
              </a:spcAft>
            </a:pPr>
            <a:r>
              <a:rPr lang="en-GB" sz="160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a:effectLst/>
                <a:latin typeface="Work Sans" pitchFamily="2" charset="0"/>
                <a:ea typeface="Calibri" panose="020F0502020204030204" pitchFamily="34" charset="0"/>
                <a:cs typeface="Times New Roman" panose="02020603050405020304" pitchFamily="18" charset="0"/>
              </a:rPr>
              <a:t>What do pupils say?</a:t>
            </a:r>
            <a:endParaRPr lang="en-GB" sz="160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spTree>
    <p:extLst>
      <p:ext uri="{BB962C8B-B14F-4D97-AF65-F5344CB8AC3E}">
        <p14:creationId xmlns:p14="http://schemas.microsoft.com/office/powerpoint/2010/main" val="2485712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E0F6577-6688-C6A1-C945-5B834B0FE55F}"/>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F4B4AB8-5127-C840-8BF6-5348BC07AE2A}"/>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2</a:t>
            </a:r>
            <a:r>
              <a:rPr lang="en-GB" sz="2400" b="1" dirty="0">
                <a:solidFill>
                  <a:schemeClr val="bg1"/>
                </a:solidFill>
                <a:latin typeface="Work Sans Light" pitchFamily="2" charset="0"/>
                <a:ea typeface="Calibri" panose="020F0502020204030204" pitchFamily="34" charset="0"/>
                <a:cs typeface="Times New Roman" panose="02020603050405020304" pitchFamily="18" charset="0"/>
              </a:rPr>
              <a:t>: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What does Jesus mean when he said </a:t>
            </a:r>
            <a:r>
              <a:rPr lang="en-GB" sz="2400" kern="1200" dirty="0">
                <a:solidFill>
                  <a:schemeClr val="bg1"/>
                </a:solidFill>
                <a:effectLst/>
                <a:latin typeface="Work Sans Light" pitchFamily="2" charset="0"/>
                <a:ea typeface="Times New Roman" panose="02020603050405020304" pitchFamily="18" charset="0"/>
                <a:cs typeface="Times New Roman" panose="02020603050405020304" pitchFamily="18" charset="0"/>
              </a:rPr>
              <a:t>“I am the light of the world”?</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INCARNATION</a:t>
            </a:r>
          </a:p>
          <a:p>
            <a:r>
              <a:rPr lang="en-GB" sz="1400" b="1">
                <a:solidFill>
                  <a:schemeClr val="bg1"/>
                </a:solidFill>
                <a:effectLst/>
                <a:latin typeface="Work Sans SemiBold" pitchFamily="2" charset="0"/>
                <a:ea typeface="Calibri" panose="020F0502020204030204" pitchFamily="34" charset="0"/>
                <a:cs typeface="Times New Roman" panose="02020603050405020304" pitchFamily="18" charset="0"/>
              </a:rPr>
              <a:t>GOSPEL</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3" y="2027836"/>
            <a:ext cx="8337588" cy="1329018"/>
          </a:xfrm>
          <a:prstGeom prst="rect">
            <a:avLst/>
          </a:prstGeom>
          <a:noFill/>
        </p:spPr>
        <p:txBody>
          <a:bodyPr wrap="square" rtlCol="0">
            <a:spAutoFit/>
          </a:bodyPr>
          <a:lstStyle/>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Suggest the meaning behind the ‘I am’ statement.</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Describe what a Christian might learn from the ‘I’am’ statement.</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Begin to explore questions about meaning and truth.</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Ask important questions.</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Represent their own ideas and suggest reasons for them.</a:t>
            </a:r>
          </a:p>
          <a:p>
            <a:pPr marL="228600">
              <a:lnSpc>
                <a:spcPct val="106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 </a:t>
            </a:r>
          </a:p>
          <a:p>
            <a:pPr>
              <a:lnSpc>
                <a:spcPct val="107000"/>
              </a:lnSpc>
              <a:spcAft>
                <a:spcPts val="800"/>
              </a:spcAft>
            </a:pPr>
            <a:r>
              <a:rPr lang="en-GB" sz="1000" b="1">
                <a:effectLst/>
                <a:latin typeface="Work Sans" pitchFamily="2" charset="0"/>
                <a:ea typeface="Calibri" panose="020F0502020204030204" pitchFamily="34" charset="0"/>
                <a:cs typeface="Times New Roman" panose="02020603050405020304" pitchFamily="18" charset="0"/>
              </a:rPr>
              <a:t>Key religious vocabulary:</a:t>
            </a:r>
            <a:r>
              <a:rPr lang="en-GB" sz="1000">
                <a:effectLst/>
                <a:latin typeface="Work Sans" pitchFamily="2" charset="0"/>
                <a:ea typeface="Calibri" panose="020F0502020204030204" pitchFamily="34" charset="0"/>
                <a:cs typeface="Times New Roman" panose="02020603050405020304" pitchFamily="18" charset="0"/>
              </a:rPr>
              <a:t>  Incarnation, Gospel, sin, salvation, life.</a:t>
            </a: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337589" cy="3016210"/>
          </a:xfrm>
          <a:prstGeom prst="rect">
            <a:avLst/>
          </a:prstGeom>
          <a:noFill/>
        </p:spPr>
        <p:txBody>
          <a:bodyPr wrap="square" rtlCol="0">
            <a:spAutoFit/>
          </a:bodyPr>
          <a:lstStyle/>
          <a:p>
            <a:r>
              <a:rPr lang="en-GB" sz="1000" b="1">
                <a:effectLst/>
                <a:latin typeface="Work Sans" pitchFamily="2" charset="0"/>
                <a:ea typeface="Calibri" panose="020F0502020204030204" pitchFamily="34" charset="0"/>
                <a:cs typeface="Times New Roman" panose="02020603050405020304" pitchFamily="18" charset="0"/>
              </a:rPr>
              <a:t>Introduction:</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Recap </a:t>
            </a:r>
            <a:r>
              <a:rPr lang="en-GB" sz="1000">
                <a:effectLst/>
                <a:latin typeface="Work Sans" pitchFamily="2" charset="0"/>
                <a:ea typeface="Calibri" panose="020F0502020204030204" pitchFamily="34" charset="0"/>
                <a:cs typeface="Times New Roman" panose="02020603050405020304" pitchFamily="18" charset="0"/>
              </a:rPr>
              <a:t>on previous week’s learning:</a:t>
            </a: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Key knowledge checking:</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To know the meaning behind the statement ‘I am the bread of life.’</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To know how the words of Jesus can nourish and sustain a Christian.</a:t>
            </a: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US" sz="1000">
                <a:effectLst/>
                <a:latin typeface="Work Sans" pitchFamily="2" charset="0"/>
                <a:ea typeface="Cambria" panose="02040503050406030204" pitchFamily="18" charset="0"/>
                <a:cs typeface="Arial" panose="020B0604020202020204" pitchFamily="34" charset="0"/>
              </a:rPr>
              <a:t>Show painting by Holman Hunt of ‘The Light of the World.’   </a:t>
            </a:r>
            <a:r>
              <a:rPr lang="en-US" sz="1000" b="1">
                <a:effectLst/>
                <a:latin typeface="Work Sans" pitchFamily="2" charset="0"/>
                <a:ea typeface="Cambria" panose="02040503050406030204" pitchFamily="18" charset="0"/>
                <a:cs typeface="Arial" panose="020B0604020202020204" pitchFamily="34" charset="0"/>
              </a:rPr>
              <a:t>(See appendix lesson 2a.)</a:t>
            </a:r>
            <a:endParaRPr lang="en-GB" sz="1000">
              <a:effectLst/>
              <a:latin typeface="Work Sans" pitchFamily="2" charset="0"/>
              <a:ea typeface="Calibri" panose="020F0502020204030204" pitchFamily="34" charset="0"/>
              <a:cs typeface="Times New Roman" panose="02020603050405020304" pitchFamily="18" charset="0"/>
            </a:endParaRPr>
          </a:p>
          <a:p>
            <a:r>
              <a:rPr lang="en-US" sz="1000" b="1">
                <a:effectLst/>
                <a:latin typeface="Work Sans" pitchFamily="2" charset="0"/>
                <a:ea typeface="Cambria" panose="02040503050406030204" pitchFamily="18" charset="0"/>
                <a:cs typeface="Arial" panose="020B060402020202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US" sz="1000" b="1">
                <a:effectLst/>
                <a:latin typeface="Work Sans" pitchFamily="2" charset="0"/>
                <a:ea typeface="Cambria" panose="02040503050406030204" pitchFamily="18" charset="0"/>
                <a:cs typeface="Arial" panose="020B0604020202020204" pitchFamily="34" charset="0"/>
              </a:rPr>
              <a:t>Key questions:</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a:effectLst/>
                <a:latin typeface="Work Sans" pitchFamily="2" charset="0"/>
                <a:ea typeface="Cambria" panose="02040503050406030204" pitchFamily="18" charset="0"/>
                <a:cs typeface="Arial" panose="020B0604020202020204" pitchFamily="34" charset="0"/>
              </a:rPr>
              <a:t>What do you see?  (Make a list.)</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a:effectLst/>
                <a:latin typeface="Work Sans" pitchFamily="2" charset="0"/>
                <a:ea typeface="Cambria" panose="02040503050406030204" pitchFamily="18" charset="0"/>
                <a:cs typeface="Arial" panose="020B0604020202020204" pitchFamily="34" charset="0"/>
              </a:rPr>
              <a:t>How many sources of light can you see? </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a:effectLst/>
                <a:latin typeface="Work Sans" pitchFamily="2" charset="0"/>
                <a:ea typeface="Cambria" panose="02040503050406030204" pitchFamily="18" charset="0"/>
                <a:cs typeface="Arial" panose="020B0604020202020204" pitchFamily="34" charset="0"/>
              </a:rPr>
              <a:t>Where is the light coming from?  </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000">
                <a:effectLst/>
                <a:latin typeface="Work Sans" pitchFamily="2" charset="0"/>
                <a:ea typeface="Cambria" panose="02040503050406030204" pitchFamily="18" charset="0"/>
                <a:cs typeface="Arial" panose="020B0604020202020204" pitchFamily="34" charset="0"/>
              </a:rPr>
              <a:t>I wonder why Jesus is holding the lantern? And why do you think he is standing by a door?</a:t>
            </a:r>
            <a:endParaRPr lang="en-GB" sz="1000">
              <a:effectLst/>
              <a:latin typeface="Work Sans" pitchFamily="2" charset="0"/>
              <a:ea typeface="Calibri" panose="020F0502020204030204" pitchFamily="34" charset="0"/>
              <a:cs typeface="Times New Roman" panose="02020603050405020304" pitchFamily="18" charset="0"/>
            </a:endParaRPr>
          </a:p>
          <a:p>
            <a:r>
              <a:rPr lang="en-US" sz="1000">
                <a:effectLst/>
                <a:latin typeface="Work Sans" pitchFamily="2" charset="0"/>
                <a:ea typeface="Cambria" panose="02040503050406030204" pitchFamily="18" charset="0"/>
                <a:cs typeface="Arial" panose="020B060402020202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US" sz="1000">
                <a:effectLst/>
                <a:latin typeface="Work Sans" pitchFamily="2" charset="0"/>
                <a:ea typeface="Cambria" panose="02040503050406030204" pitchFamily="18" charset="0"/>
                <a:cs typeface="Arial" panose="020B0604020202020204" pitchFamily="34" charset="0"/>
              </a:rPr>
              <a:t>Discuss pupils’ ideas.</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Intentions:</a:t>
            </a:r>
            <a:r>
              <a:rPr lang="en-GB" sz="160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14993371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7785FF21E3A1444BE0DFE2E5C59DFFC" ma:contentTypeVersion="14" ma:contentTypeDescription="Create a new document." ma:contentTypeScope="" ma:versionID="7044c6264d3a0ebe1f1cc9df10260561">
  <xsd:schema xmlns:xsd="http://www.w3.org/2001/XMLSchema" xmlns:xs="http://www.w3.org/2001/XMLSchema" xmlns:p="http://schemas.microsoft.com/office/2006/metadata/properties" xmlns:ns2="37c5c6fe-bc8e-4494-977e-45e76d6ce1fa" xmlns:ns3="62940bfc-e56c-4552-8076-1b7135828164" targetNamespace="http://schemas.microsoft.com/office/2006/metadata/properties" ma:root="true" ma:fieldsID="04e286e50f2a216d36399f8f5698cf81" ns2:_="" ns3:_="">
    <xsd:import namespace="37c5c6fe-bc8e-4494-977e-45e76d6ce1fa"/>
    <xsd:import namespace="62940bfc-e56c-4552-8076-1b713582816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c5c6fe-bc8e-4494-977e-45e76d6ce1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b56acc64-6845-4a0f-a249-d12a5ba8c678"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940bfc-e56c-4552-8076-1b713582816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5e0fd7-9706-4511-9413-6a00656adbfd}" ma:internalName="TaxCatchAll" ma:showField="CatchAllData" ma:web="62940bfc-e56c-4552-8076-1b713582816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2940bfc-e56c-4552-8076-1b7135828164" xsi:nil="true"/>
    <lcf76f155ced4ddcb4097134ff3c332f xmlns="37c5c6fe-bc8e-4494-977e-45e76d6ce1f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8C1B660-B9DD-446C-9D5F-70F1ABAB2864}">
  <ds:schemaRefs>
    <ds:schemaRef ds:uri="37c5c6fe-bc8e-4494-977e-45e76d6ce1fa"/>
    <ds:schemaRef ds:uri="62940bfc-e56c-4552-8076-1b713582816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1132B4E2-0B43-4A8F-ABE1-D5787707EDD2}">
  <ds:schemaRefs>
    <ds:schemaRef ds:uri="http://schemas.microsoft.com/sharepoint/v3/contenttype/forms"/>
  </ds:schemaRefs>
</ds:datastoreItem>
</file>

<file path=customXml/itemProps3.xml><?xml version="1.0" encoding="utf-8"?>
<ds:datastoreItem xmlns:ds="http://schemas.openxmlformats.org/officeDocument/2006/customXml" ds:itemID="{6A2D227D-B8AC-4B48-A8AD-44E234C112BD}">
  <ds:schemaRefs>
    <ds:schemaRef ds:uri="37c5c6fe-bc8e-4494-977e-45e76d6ce1fa"/>
    <ds:schemaRef ds:uri="62940bfc-e56c-4552-8076-1b713582816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185</TotalTime>
  <Words>9596</Words>
  <Application>Microsoft Office PowerPoint</Application>
  <PresentationFormat>Widescreen</PresentationFormat>
  <Paragraphs>813</Paragraphs>
  <Slides>30</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Calibri</vt:lpstr>
      <vt:lpstr>Calibri Light</vt:lpstr>
      <vt:lpstr>Symbol</vt:lpstr>
      <vt:lpstr>Work Sans</vt:lpstr>
      <vt:lpstr>Work Sans Light</vt:lpstr>
      <vt:lpstr>Work Sans SemiBold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Leila Ingram-Smith</dc:creator>
  <cp:lastModifiedBy>Abigail Chand</cp:lastModifiedBy>
  <cp:revision>18</cp:revision>
  <dcterms:created xsi:type="dcterms:W3CDTF">2023-08-11T09:57:51Z</dcterms:created>
  <dcterms:modified xsi:type="dcterms:W3CDTF">2024-03-08T16:59:56Z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0x01010017785FF21E3A1444BE0DFE2E5C59DFFC</vt:lpwstr>
  </property>
  <property fmtid="{D5CDD505-2E9C-101B-9397-08002B2CF9AE}" pid="3" name="MediaServiceImageTags">
    <vt:lpwstr/>
  </property>
</Properties>
</file>