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2" r:id="rId5"/>
  </p:sldMasterIdLst>
  <p:notesMasterIdLst>
    <p:notesMasterId r:id="rId34"/>
  </p:notesMasterIdLst>
  <p:sldIdLst>
    <p:sldId id="257" r:id="rId6"/>
    <p:sldId id="290" r:id="rId7"/>
    <p:sldId id="259" r:id="rId8"/>
    <p:sldId id="292" r:id="rId9"/>
    <p:sldId id="294" r:id="rId10"/>
    <p:sldId id="263" r:id="rId11"/>
    <p:sldId id="295" r:id="rId12"/>
    <p:sldId id="296" r:id="rId13"/>
    <p:sldId id="297" r:id="rId14"/>
    <p:sldId id="299" r:id="rId15"/>
    <p:sldId id="298" r:id="rId16"/>
    <p:sldId id="300" r:id="rId17"/>
    <p:sldId id="301" r:id="rId18"/>
    <p:sldId id="304" r:id="rId19"/>
    <p:sldId id="305" r:id="rId20"/>
    <p:sldId id="306" r:id="rId21"/>
    <p:sldId id="310" r:id="rId22"/>
    <p:sldId id="311" r:id="rId23"/>
    <p:sldId id="309" r:id="rId24"/>
    <p:sldId id="312" r:id="rId25"/>
    <p:sldId id="313" r:id="rId26"/>
    <p:sldId id="317" r:id="rId27"/>
    <p:sldId id="316" r:id="rId28"/>
    <p:sldId id="318" r:id="rId29"/>
    <p:sldId id="319" r:id="rId30"/>
    <p:sldId id="320" r:id="rId31"/>
    <p:sldId id="321" r:id="rId32"/>
    <p:sldId id="264"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534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2692FD6-D6D6-43BA-A1E9-728481E7185F}" v="12" dt="2023-12-14T11:01:10.2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sorterViewPr>
    <p:cViewPr>
      <p:scale>
        <a:sx n="100" d="100"/>
        <a:sy n="100" d="100"/>
      </p:scale>
      <p:origin x="0" y="-1267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ila Ingram-Smith" userId="abf53238-41da-4e01-a2dc-9d152a2d4646" providerId="ADAL" clId="{B2692FD6-D6D6-43BA-A1E9-728481E7185F}"/>
    <pc:docChg chg="undo custSel addSld delSld modSld sldOrd delMainMaster">
      <pc:chgData name="Leila Ingram-Smith" userId="abf53238-41da-4e01-a2dc-9d152a2d4646" providerId="ADAL" clId="{B2692FD6-D6D6-43BA-A1E9-728481E7185F}" dt="2023-12-14T11:20:18.061" v="580" actId="47"/>
      <pc:docMkLst>
        <pc:docMk/>
      </pc:docMkLst>
      <pc:sldChg chg="modSp mod">
        <pc:chgData name="Leila Ingram-Smith" userId="abf53238-41da-4e01-a2dc-9d152a2d4646" providerId="ADAL" clId="{B2692FD6-D6D6-43BA-A1E9-728481E7185F}" dt="2023-12-14T10:26:01.456" v="139" actId="12"/>
        <pc:sldMkLst>
          <pc:docMk/>
          <pc:sldMk cId="2216089837" sldId="257"/>
        </pc:sldMkLst>
        <pc:spChg chg="mod">
          <ac:chgData name="Leila Ingram-Smith" userId="abf53238-41da-4e01-a2dc-9d152a2d4646" providerId="ADAL" clId="{B2692FD6-D6D6-43BA-A1E9-728481E7185F}" dt="2023-12-14T10:19:04.462" v="43" actId="207"/>
          <ac:spMkLst>
            <pc:docMk/>
            <pc:sldMk cId="2216089837" sldId="257"/>
            <ac:spMk id="3" creationId="{B0FDE198-D989-CC4E-9D67-8414EA297C2A}"/>
          </ac:spMkLst>
        </pc:spChg>
        <pc:spChg chg="mod">
          <ac:chgData name="Leila Ingram-Smith" userId="abf53238-41da-4e01-a2dc-9d152a2d4646" providerId="ADAL" clId="{B2692FD6-D6D6-43BA-A1E9-728481E7185F}" dt="2023-12-14T10:24:29.644" v="109" actId="14100"/>
          <ac:spMkLst>
            <pc:docMk/>
            <pc:sldMk cId="2216089837" sldId="257"/>
            <ac:spMk id="4" creationId="{F9452184-616A-3C5A-83A1-C1F4949DCB66}"/>
          </ac:spMkLst>
        </pc:spChg>
        <pc:spChg chg="mod">
          <ac:chgData name="Leila Ingram-Smith" userId="abf53238-41da-4e01-a2dc-9d152a2d4646" providerId="ADAL" clId="{B2692FD6-D6D6-43BA-A1E9-728481E7185F}" dt="2023-12-14T10:22:07.708" v="81" actId="1076"/>
          <ac:spMkLst>
            <pc:docMk/>
            <pc:sldMk cId="2216089837" sldId="257"/>
            <ac:spMk id="10" creationId="{B3B7FFA0-B966-836C-D732-B427975EB2E2}"/>
          </ac:spMkLst>
        </pc:spChg>
        <pc:spChg chg="mod">
          <ac:chgData name="Leila Ingram-Smith" userId="abf53238-41da-4e01-a2dc-9d152a2d4646" providerId="ADAL" clId="{B2692FD6-D6D6-43BA-A1E9-728481E7185F}" dt="2023-12-14T10:24:22.875" v="106" actId="14100"/>
          <ac:spMkLst>
            <pc:docMk/>
            <pc:sldMk cId="2216089837" sldId="257"/>
            <ac:spMk id="11" creationId="{346218F4-AF65-728F-1C2B-F0AA8CAE6C43}"/>
          </ac:spMkLst>
        </pc:spChg>
        <pc:spChg chg="mod">
          <ac:chgData name="Leila Ingram-Smith" userId="abf53238-41da-4e01-a2dc-9d152a2d4646" providerId="ADAL" clId="{B2692FD6-D6D6-43BA-A1E9-728481E7185F}" dt="2023-12-14T10:19:12.013" v="49" actId="20577"/>
          <ac:spMkLst>
            <pc:docMk/>
            <pc:sldMk cId="2216089837" sldId="257"/>
            <ac:spMk id="12" creationId="{5D460F70-1D54-ED4A-ADF6-21064E957007}"/>
          </ac:spMkLst>
        </pc:spChg>
        <pc:spChg chg="mod">
          <ac:chgData name="Leila Ingram-Smith" userId="abf53238-41da-4e01-a2dc-9d152a2d4646" providerId="ADAL" clId="{B2692FD6-D6D6-43BA-A1E9-728481E7185F}" dt="2023-12-14T10:25:45.049" v="134" actId="12"/>
          <ac:spMkLst>
            <pc:docMk/>
            <pc:sldMk cId="2216089837" sldId="257"/>
            <ac:spMk id="15" creationId="{6FD7FC7D-50E6-65D0-7BFD-0BE38D4C8303}"/>
          </ac:spMkLst>
        </pc:spChg>
        <pc:spChg chg="mod">
          <ac:chgData name="Leila Ingram-Smith" userId="abf53238-41da-4e01-a2dc-9d152a2d4646" providerId="ADAL" clId="{B2692FD6-D6D6-43BA-A1E9-728481E7185F}" dt="2023-12-14T10:26:01.456" v="139" actId="12"/>
          <ac:spMkLst>
            <pc:docMk/>
            <pc:sldMk cId="2216089837" sldId="257"/>
            <ac:spMk id="17" creationId="{256E7E99-1FD3-56A4-D465-4DD000894FCE}"/>
          </ac:spMkLst>
        </pc:spChg>
        <pc:spChg chg="mod">
          <ac:chgData name="Leila Ingram-Smith" userId="abf53238-41da-4e01-a2dc-9d152a2d4646" providerId="ADAL" clId="{B2692FD6-D6D6-43BA-A1E9-728481E7185F}" dt="2023-12-14T10:24:37.068" v="110" actId="1076"/>
          <ac:spMkLst>
            <pc:docMk/>
            <pc:sldMk cId="2216089837" sldId="257"/>
            <ac:spMk id="24" creationId="{225109BB-EB7C-0FA7-B875-2EC8B0B1C1CC}"/>
          </ac:spMkLst>
        </pc:spChg>
        <pc:spChg chg="mod">
          <ac:chgData name="Leila Ingram-Smith" userId="abf53238-41da-4e01-a2dc-9d152a2d4646" providerId="ADAL" clId="{B2692FD6-D6D6-43BA-A1E9-728481E7185F}" dt="2023-12-14T10:25:18.198" v="125" actId="20577"/>
          <ac:spMkLst>
            <pc:docMk/>
            <pc:sldMk cId="2216089837" sldId="257"/>
            <ac:spMk id="25" creationId="{38548D5A-0E92-1ECC-91D8-F54E33D25745}"/>
          </ac:spMkLst>
        </pc:spChg>
        <pc:spChg chg="mod">
          <ac:chgData name="Leila Ingram-Smith" userId="abf53238-41da-4e01-a2dc-9d152a2d4646" providerId="ADAL" clId="{B2692FD6-D6D6-43BA-A1E9-728481E7185F}" dt="2023-12-14T10:22:43.730" v="87" actId="207"/>
          <ac:spMkLst>
            <pc:docMk/>
            <pc:sldMk cId="2216089837" sldId="257"/>
            <ac:spMk id="26" creationId="{BBD0E2F0-DFE2-AAEC-FB94-EABF9A7B52B4}"/>
          </ac:spMkLst>
        </pc:spChg>
      </pc:sldChg>
      <pc:sldChg chg="modSp mod">
        <pc:chgData name="Leila Ingram-Smith" userId="abf53238-41da-4e01-a2dc-9d152a2d4646" providerId="ADAL" clId="{B2692FD6-D6D6-43BA-A1E9-728481E7185F}" dt="2023-12-14T10:51:18.920" v="246" actId="948"/>
        <pc:sldMkLst>
          <pc:docMk/>
          <pc:sldMk cId="4221055981" sldId="259"/>
        </pc:sldMkLst>
        <pc:spChg chg="mod">
          <ac:chgData name="Leila Ingram-Smith" userId="abf53238-41da-4e01-a2dc-9d152a2d4646" providerId="ADAL" clId="{B2692FD6-D6D6-43BA-A1E9-728481E7185F}" dt="2023-12-14T10:29:47.365" v="216" actId="207"/>
          <ac:spMkLst>
            <pc:docMk/>
            <pc:sldMk cId="4221055981" sldId="259"/>
            <ac:spMk id="3" creationId="{B0FDE198-D989-CC4E-9D67-8414EA297C2A}"/>
          </ac:spMkLst>
        </pc:spChg>
        <pc:spChg chg="mod">
          <ac:chgData name="Leila Ingram-Smith" userId="abf53238-41da-4e01-a2dc-9d152a2d4646" providerId="ADAL" clId="{B2692FD6-D6D6-43BA-A1E9-728481E7185F}" dt="2023-12-14T10:29:54.755" v="218" actId="14100"/>
          <ac:spMkLst>
            <pc:docMk/>
            <pc:sldMk cId="4221055981" sldId="259"/>
            <ac:spMk id="10" creationId="{B3B7FFA0-B966-836C-D732-B427975EB2E2}"/>
          </ac:spMkLst>
        </pc:spChg>
        <pc:spChg chg="mod">
          <ac:chgData name="Leila Ingram-Smith" userId="abf53238-41da-4e01-a2dc-9d152a2d4646" providerId="ADAL" clId="{B2692FD6-D6D6-43BA-A1E9-728481E7185F}" dt="2023-12-14T10:19:19.399" v="51"/>
          <ac:spMkLst>
            <pc:docMk/>
            <pc:sldMk cId="4221055981" sldId="259"/>
            <ac:spMk id="12" creationId="{5D460F70-1D54-ED4A-ADF6-21064E957007}"/>
          </ac:spMkLst>
        </pc:spChg>
        <pc:spChg chg="mod">
          <ac:chgData name="Leila Ingram-Smith" userId="abf53238-41da-4e01-a2dc-9d152a2d4646" providerId="ADAL" clId="{B2692FD6-D6D6-43BA-A1E9-728481E7185F}" dt="2023-12-14T10:50:54.087" v="241" actId="12"/>
          <ac:spMkLst>
            <pc:docMk/>
            <pc:sldMk cId="4221055981" sldId="259"/>
            <ac:spMk id="22" creationId="{DCADF510-8CFF-BEDA-98C7-AAE125765A82}"/>
          </ac:spMkLst>
        </pc:spChg>
        <pc:spChg chg="mod">
          <ac:chgData name="Leila Ingram-Smith" userId="abf53238-41da-4e01-a2dc-9d152a2d4646" providerId="ADAL" clId="{B2692FD6-D6D6-43BA-A1E9-728481E7185F}" dt="2023-12-14T10:51:18.920" v="246" actId="948"/>
          <ac:spMkLst>
            <pc:docMk/>
            <pc:sldMk cId="4221055981" sldId="259"/>
            <ac:spMk id="23" creationId="{5356ED5B-34B2-601E-8F6A-6C3A1612E59E}"/>
          </ac:spMkLst>
        </pc:spChg>
      </pc:sldChg>
      <pc:sldChg chg="del ord">
        <pc:chgData name="Leila Ingram-Smith" userId="abf53238-41da-4e01-a2dc-9d152a2d4646" providerId="ADAL" clId="{B2692FD6-D6D6-43BA-A1E9-728481E7185F}" dt="2023-12-14T10:17:33.240" v="2" actId="47"/>
        <pc:sldMkLst>
          <pc:docMk/>
          <pc:sldMk cId="3976806422" sldId="260"/>
        </pc:sldMkLst>
      </pc:sldChg>
      <pc:sldChg chg="addSp delSp modSp mod">
        <pc:chgData name="Leila Ingram-Smith" userId="abf53238-41da-4e01-a2dc-9d152a2d4646" providerId="ADAL" clId="{B2692FD6-D6D6-43BA-A1E9-728481E7185F}" dt="2023-12-14T10:53:37.064" v="279" actId="255"/>
        <pc:sldMkLst>
          <pc:docMk/>
          <pc:sldMk cId="2485712784" sldId="263"/>
        </pc:sldMkLst>
        <pc:spChg chg="mod">
          <ac:chgData name="Leila Ingram-Smith" userId="abf53238-41da-4e01-a2dc-9d152a2d4646" providerId="ADAL" clId="{B2692FD6-D6D6-43BA-A1E9-728481E7185F}" dt="2023-12-14T10:30:03.346" v="220"/>
          <ac:spMkLst>
            <pc:docMk/>
            <pc:sldMk cId="2485712784" sldId="263"/>
            <ac:spMk id="3" creationId="{B0FDE198-D989-CC4E-9D67-8414EA297C2A}"/>
          </ac:spMkLst>
        </pc:spChg>
        <pc:spChg chg="mod">
          <ac:chgData name="Leila Ingram-Smith" userId="abf53238-41da-4e01-a2dc-9d152a2d4646" providerId="ADAL" clId="{B2692FD6-D6D6-43BA-A1E9-728481E7185F}" dt="2023-12-14T10:53:00.467" v="273" actId="14100"/>
          <ac:spMkLst>
            <pc:docMk/>
            <pc:sldMk cId="2485712784" sldId="263"/>
            <ac:spMk id="5" creationId="{FA96F9E5-8D36-A8A5-C360-ABB1898E278E}"/>
          </ac:spMkLst>
        </pc:spChg>
        <pc:spChg chg="mod">
          <ac:chgData name="Leila Ingram-Smith" userId="abf53238-41da-4e01-a2dc-9d152a2d4646" providerId="ADAL" clId="{B2692FD6-D6D6-43BA-A1E9-728481E7185F}" dt="2023-12-14T10:21:50.208" v="79"/>
          <ac:spMkLst>
            <pc:docMk/>
            <pc:sldMk cId="2485712784" sldId="263"/>
            <ac:spMk id="10" creationId="{B3B7FFA0-B966-836C-D732-B427975EB2E2}"/>
          </ac:spMkLst>
        </pc:spChg>
        <pc:spChg chg="mod">
          <ac:chgData name="Leila Ingram-Smith" userId="abf53238-41da-4e01-a2dc-9d152a2d4646" providerId="ADAL" clId="{B2692FD6-D6D6-43BA-A1E9-728481E7185F}" dt="2023-12-14T10:19:24.161" v="53"/>
          <ac:spMkLst>
            <pc:docMk/>
            <pc:sldMk cId="2485712784" sldId="263"/>
            <ac:spMk id="12" creationId="{5D460F70-1D54-ED4A-ADF6-21064E957007}"/>
          </ac:spMkLst>
        </pc:spChg>
        <pc:spChg chg="mod">
          <ac:chgData name="Leila Ingram-Smith" userId="abf53238-41da-4e01-a2dc-9d152a2d4646" providerId="ADAL" clId="{B2692FD6-D6D6-43BA-A1E9-728481E7185F}" dt="2023-12-14T10:53:37.064" v="279" actId="255"/>
          <ac:spMkLst>
            <pc:docMk/>
            <pc:sldMk cId="2485712784" sldId="263"/>
            <ac:spMk id="14" creationId="{B036C391-CB78-EFA1-EC78-0FCA8E1CD3A6}"/>
          </ac:spMkLst>
        </pc:spChg>
        <pc:graphicFrameChg chg="add del mod">
          <ac:chgData name="Leila Ingram-Smith" userId="abf53238-41da-4e01-a2dc-9d152a2d4646" providerId="ADAL" clId="{B2692FD6-D6D6-43BA-A1E9-728481E7185F}" dt="2023-12-14T10:53:15.937" v="275"/>
          <ac:graphicFrameMkLst>
            <pc:docMk/>
            <pc:sldMk cId="2485712784" sldId="263"/>
            <ac:graphicFrameMk id="4" creationId="{B6671BDC-8CA9-6FBC-7D55-0224A60DDA17}"/>
          </ac:graphicFrameMkLst>
        </pc:graphicFrameChg>
      </pc:sldChg>
      <pc:sldChg chg="addSp delSp modSp mod">
        <pc:chgData name="Leila Ingram-Smith" userId="abf53238-41da-4e01-a2dc-9d152a2d4646" providerId="ADAL" clId="{B2692FD6-D6D6-43BA-A1E9-728481E7185F}" dt="2023-12-14T10:30:33.118" v="234" actId="20577"/>
        <pc:sldMkLst>
          <pc:docMk/>
          <pc:sldMk cId="4233103845" sldId="290"/>
        </pc:sldMkLst>
        <pc:spChg chg="mod">
          <ac:chgData name="Leila Ingram-Smith" userId="abf53238-41da-4e01-a2dc-9d152a2d4646" providerId="ADAL" clId="{B2692FD6-D6D6-43BA-A1E9-728481E7185F}" dt="2023-12-14T10:27:05.131" v="148" actId="14100"/>
          <ac:spMkLst>
            <pc:docMk/>
            <pc:sldMk cId="4233103845" sldId="290"/>
            <ac:spMk id="3" creationId="{B0FDE198-D989-CC4E-9D67-8414EA297C2A}"/>
          </ac:spMkLst>
        </pc:spChg>
        <pc:spChg chg="mod">
          <ac:chgData name="Leila Ingram-Smith" userId="abf53238-41da-4e01-a2dc-9d152a2d4646" providerId="ADAL" clId="{B2692FD6-D6D6-43BA-A1E9-728481E7185F}" dt="2023-12-14T10:27:01.027" v="147" actId="14100"/>
          <ac:spMkLst>
            <pc:docMk/>
            <pc:sldMk cId="4233103845" sldId="290"/>
            <ac:spMk id="4" creationId="{5CA38805-44A2-E0F9-4FA4-8AB48157935A}"/>
          </ac:spMkLst>
        </pc:spChg>
        <pc:spChg chg="add del mod">
          <ac:chgData name="Leila Ingram-Smith" userId="abf53238-41da-4e01-a2dc-9d152a2d4646" providerId="ADAL" clId="{B2692FD6-D6D6-43BA-A1E9-728481E7185F}" dt="2023-12-14T10:27:17.955" v="150"/>
          <ac:spMkLst>
            <pc:docMk/>
            <pc:sldMk cId="4233103845" sldId="290"/>
            <ac:spMk id="5" creationId="{A80A5D2A-93F3-9CFD-1DFF-5B2D711C8AA5}"/>
          </ac:spMkLst>
        </pc:spChg>
        <pc:spChg chg="mod">
          <ac:chgData name="Leila Ingram-Smith" userId="abf53238-41da-4e01-a2dc-9d152a2d4646" providerId="ADAL" clId="{B2692FD6-D6D6-43BA-A1E9-728481E7185F}" dt="2023-12-14T10:30:28.311" v="231" actId="20577"/>
          <ac:spMkLst>
            <pc:docMk/>
            <pc:sldMk cId="4233103845" sldId="290"/>
            <ac:spMk id="7" creationId="{9A0AEFE5-3DBF-9131-B567-8823112FEDF7}"/>
          </ac:spMkLst>
        </pc:spChg>
        <pc:spChg chg="mod">
          <ac:chgData name="Leila Ingram-Smith" userId="abf53238-41da-4e01-a2dc-9d152a2d4646" providerId="ADAL" clId="{B2692FD6-D6D6-43BA-A1E9-728481E7185F}" dt="2023-12-14T10:19:16.593" v="50"/>
          <ac:spMkLst>
            <pc:docMk/>
            <pc:sldMk cId="4233103845" sldId="290"/>
            <ac:spMk id="9" creationId="{562D6125-2F81-6EA3-CDA9-1B0FF6D32772}"/>
          </ac:spMkLst>
        </pc:spChg>
        <pc:spChg chg="mod">
          <ac:chgData name="Leila Ingram-Smith" userId="abf53238-41da-4e01-a2dc-9d152a2d4646" providerId="ADAL" clId="{B2692FD6-D6D6-43BA-A1E9-728481E7185F}" dt="2023-12-14T10:28:03.837" v="163" actId="14100"/>
          <ac:spMkLst>
            <pc:docMk/>
            <pc:sldMk cId="4233103845" sldId="290"/>
            <ac:spMk id="11" creationId="{346218F4-AF65-728F-1C2B-F0AA8CAE6C43}"/>
          </ac:spMkLst>
        </pc:spChg>
        <pc:spChg chg="mod">
          <ac:chgData name="Leila Ingram-Smith" userId="abf53238-41da-4e01-a2dc-9d152a2d4646" providerId="ADAL" clId="{B2692FD6-D6D6-43BA-A1E9-728481E7185F}" dt="2023-12-14T10:30:33.118" v="234" actId="20577"/>
          <ac:spMkLst>
            <pc:docMk/>
            <pc:sldMk cId="4233103845" sldId="290"/>
            <ac:spMk id="13" creationId="{234BF8CE-A60D-ACB9-1163-2B49A1B009B8}"/>
          </ac:spMkLst>
        </pc:spChg>
        <pc:spChg chg="mod">
          <ac:chgData name="Leila Ingram-Smith" userId="abf53238-41da-4e01-a2dc-9d152a2d4646" providerId="ADAL" clId="{B2692FD6-D6D6-43BA-A1E9-728481E7185F}" dt="2023-12-14T10:29:16.911" v="211" actId="20577"/>
          <ac:spMkLst>
            <pc:docMk/>
            <pc:sldMk cId="4233103845" sldId="290"/>
            <ac:spMk id="17" creationId="{23B5305D-902E-62CF-B4D2-C7F416A299A9}"/>
          </ac:spMkLst>
        </pc:spChg>
        <pc:spChg chg="del">
          <ac:chgData name="Leila Ingram-Smith" userId="abf53238-41da-4e01-a2dc-9d152a2d4646" providerId="ADAL" clId="{B2692FD6-D6D6-43BA-A1E9-728481E7185F}" dt="2023-12-14T10:28:09.076" v="167" actId="478"/>
          <ac:spMkLst>
            <pc:docMk/>
            <pc:sldMk cId="4233103845" sldId="290"/>
            <ac:spMk id="18" creationId="{0A809312-3312-B251-1FDE-16D0AD1F8CC8}"/>
          </ac:spMkLst>
        </pc:spChg>
        <pc:spChg chg="mod">
          <ac:chgData name="Leila Ingram-Smith" userId="abf53238-41da-4e01-a2dc-9d152a2d4646" providerId="ADAL" clId="{B2692FD6-D6D6-43BA-A1E9-728481E7185F}" dt="2023-12-14T10:22:17.579" v="83" actId="1076"/>
          <ac:spMkLst>
            <pc:docMk/>
            <pc:sldMk cId="4233103845" sldId="290"/>
            <ac:spMk id="19" creationId="{29A8C059-24FF-971D-2A15-027A6C0B2233}"/>
          </ac:spMkLst>
        </pc:spChg>
        <pc:spChg chg="del">
          <ac:chgData name="Leila Ingram-Smith" userId="abf53238-41da-4e01-a2dc-9d152a2d4646" providerId="ADAL" clId="{B2692FD6-D6D6-43BA-A1E9-728481E7185F}" dt="2023-12-14T10:28:10.335" v="168" actId="478"/>
          <ac:spMkLst>
            <pc:docMk/>
            <pc:sldMk cId="4233103845" sldId="290"/>
            <ac:spMk id="24" creationId="{EB2556C9-0B0A-6507-9AE9-CDEAB1CDC385}"/>
          </ac:spMkLst>
        </pc:spChg>
        <pc:picChg chg="del">
          <ac:chgData name="Leila Ingram-Smith" userId="abf53238-41da-4e01-a2dc-9d152a2d4646" providerId="ADAL" clId="{B2692FD6-D6D6-43BA-A1E9-728481E7185F}" dt="2023-12-14T10:28:06.172" v="166" actId="478"/>
          <ac:picMkLst>
            <pc:docMk/>
            <pc:sldMk cId="4233103845" sldId="290"/>
            <ac:picMk id="23" creationId="{6CE7EABD-8A5C-EADF-C61A-51CCB7C4D358}"/>
          </ac:picMkLst>
        </pc:picChg>
        <pc:picChg chg="del">
          <ac:chgData name="Leila Ingram-Smith" userId="abf53238-41da-4e01-a2dc-9d152a2d4646" providerId="ADAL" clId="{B2692FD6-D6D6-43BA-A1E9-728481E7185F}" dt="2023-12-14T10:28:05.560" v="165" actId="478"/>
          <ac:picMkLst>
            <pc:docMk/>
            <pc:sldMk cId="4233103845" sldId="290"/>
            <ac:picMk id="26" creationId="{76682D7E-F94D-533F-4E51-7DC7E27000CE}"/>
          </ac:picMkLst>
        </pc:picChg>
        <pc:picChg chg="del">
          <ac:chgData name="Leila Ingram-Smith" userId="abf53238-41da-4e01-a2dc-9d152a2d4646" providerId="ADAL" clId="{B2692FD6-D6D6-43BA-A1E9-728481E7185F}" dt="2023-12-14T10:28:05.064" v="164" actId="478"/>
          <ac:picMkLst>
            <pc:docMk/>
            <pc:sldMk cId="4233103845" sldId="290"/>
            <ac:picMk id="27" creationId="{9D96D6E0-6E31-4AB5-B0F8-3B4F9138063A}"/>
          </ac:picMkLst>
        </pc:picChg>
      </pc:sldChg>
      <pc:sldChg chg="del">
        <pc:chgData name="Leila Ingram-Smith" userId="abf53238-41da-4e01-a2dc-9d152a2d4646" providerId="ADAL" clId="{B2692FD6-D6D6-43BA-A1E9-728481E7185F}" dt="2023-12-14T10:18:09.490" v="39" actId="47"/>
        <pc:sldMkLst>
          <pc:docMk/>
          <pc:sldMk cId="423671257" sldId="291"/>
        </pc:sldMkLst>
      </pc:sldChg>
      <pc:sldChg chg="modSp mod">
        <pc:chgData name="Leila Ingram-Smith" userId="abf53238-41da-4e01-a2dc-9d152a2d4646" providerId="ADAL" clId="{B2692FD6-D6D6-43BA-A1E9-728481E7185F}" dt="2023-12-14T10:52:09.776" v="257" actId="20577"/>
        <pc:sldMkLst>
          <pc:docMk/>
          <pc:sldMk cId="2798971727" sldId="292"/>
        </pc:sldMkLst>
        <pc:spChg chg="mod">
          <ac:chgData name="Leila Ingram-Smith" userId="abf53238-41da-4e01-a2dc-9d152a2d4646" providerId="ADAL" clId="{B2692FD6-D6D6-43BA-A1E9-728481E7185F}" dt="2023-12-14T10:30:00.026" v="219"/>
          <ac:spMkLst>
            <pc:docMk/>
            <pc:sldMk cId="2798971727" sldId="292"/>
            <ac:spMk id="3" creationId="{B0FDE198-D989-CC4E-9D67-8414EA297C2A}"/>
          </ac:spMkLst>
        </pc:spChg>
        <pc:spChg chg="mod">
          <ac:chgData name="Leila Ingram-Smith" userId="abf53238-41da-4e01-a2dc-9d152a2d4646" providerId="ADAL" clId="{B2692FD6-D6D6-43BA-A1E9-728481E7185F}" dt="2023-12-14T10:52:09.776" v="257" actId="20577"/>
          <ac:spMkLst>
            <pc:docMk/>
            <pc:sldMk cId="2798971727" sldId="292"/>
            <ac:spMk id="5" creationId="{FA96F9E5-8D36-A8A5-C360-ABB1898E278E}"/>
          </ac:spMkLst>
        </pc:spChg>
        <pc:spChg chg="mod">
          <ac:chgData name="Leila Ingram-Smith" userId="abf53238-41da-4e01-a2dc-9d152a2d4646" providerId="ADAL" clId="{B2692FD6-D6D6-43BA-A1E9-728481E7185F}" dt="2023-12-14T10:21:47.530" v="78"/>
          <ac:spMkLst>
            <pc:docMk/>
            <pc:sldMk cId="2798971727" sldId="292"/>
            <ac:spMk id="10" creationId="{B3B7FFA0-B966-836C-D732-B427975EB2E2}"/>
          </ac:spMkLst>
        </pc:spChg>
        <pc:spChg chg="mod">
          <ac:chgData name="Leila Ingram-Smith" userId="abf53238-41da-4e01-a2dc-9d152a2d4646" providerId="ADAL" clId="{B2692FD6-D6D6-43BA-A1E9-728481E7185F}" dt="2023-12-14T10:19:21.888" v="52"/>
          <ac:spMkLst>
            <pc:docMk/>
            <pc:sldMk cId="2798971727" sldId="292"/>
            <ac:spMk id="12" creationId="{5D460F70-1D54-ED4A-ADF6-21064E957007}"/>
          </ac:spMkLst>
        </pc:spChg>
      </pc:sldChg>
      <pc:sldChg chg="del">
        <pc:chgData name="Leila Ingram-Smith" userId="abf53238-41da-4e01-a2dc-9d152a2d4646" providerId="ADAL" clId="{B2692FD6-D6D6-43BA-A1E9-728481E7185F}" dt="2023-12-14T11:20:18.061" v="580" actId="47"/>
        <pc:sldMkLst>
          <pc:docMk/>
          <pc:sldMk cId="1925769331" sldId="293"/>
        </pc:sldMkLst>
      </pc:sldChg>
      <pc:sldChg chg="modSp add mod">
        <pc:chgData name="Leila Ingram-Smith" userId="abf53238-41da-4e01-a2dc-9d152a2d4646" providerId="ADAL" clId="{B2692FD6-D6D6-43BA-A1E9-728481E7185F}" dt="2023-12-14T10:52:38.349" v="265" actId="12"/>
        <pc:sldMkLst>
          <pc:docMk/>
          <pc:sldMk cId="1916934704" sldId="294"/>
        </pc:sldMkLst>
        <pc:spChg chg="mod">
          <ac:chgData name="Leila Ingram-Smith" userId="abf53238-41da-4e01-a2dc-9d152a2d4646" providerId="ADAL" clId="{B2692FD6-D6D6-43BA-A1E9-728481E7185F}" dt="2023-12-14T10:52:38.349" v="265" actId="12"/>
          <ac:spMkLst>
            <pc:docMk/>
            <pc:sldMk cId="1916934704" sldId="294"/>
            <ac:spMk id="5" creationId="{FA96F9E5-8D36-A8A5-C360-ABB1898E278E}"/>
          </ac:spMkLst>
        </pc:spChg>
      </pc:sldChg>
      <pc:sldChg chg="del">
        <pc:chgData name="Leila Ingram-Smith" userId="abf53238-41da-4e01-a2dc-9d152a2d4646" providerId="ADAL" clId="{B2692FD6-D6D6-43BA-A1E9-728481E7185F}" dt="2023-12-14T10:17:36.339" v="4" actId="47"/>
        <pc:sldMkLst>
          <pc:docMk/>
          <pc:sldMk cId="3064676284" sldId="294"/>
        </pc:sldMkLst>
      </pc:sldChg>
      <pc:sldChg chg="modSp add mod">
        <pc:chgData name="Leila Ingram-Smith" userId="abf53238-41da-4e01-a2dc-9d152a2d4646" providerId="ADAL" clId="{B2692FD6-D6D6-43BA-A1E9-728481E7185F}" dt="2023-12-14T10:55:31.101" v="297" actId="948"/>
        <pc:sldMkLst>
          <pc:docMk/>
          <pc:sldMk cId="4260609663" sldId="295"/>
        </pc:sldMkLst>
        <pc:spChg chg="mod">
          <ac:chgData name="Leila Ingram-Smith" userId="abf53238-41da-4e01-a2dc-9d152a2d4646" providerId="ADAL" clId="{B2692FD6-D6D6-43BA-A1E9-728481E7185F}" dt="2023-12-14T10:54:24.900" v="286" actId="207"/>
          <ac:spMkLst>
            <pc:docMk/>
            <pc:sldMk cId="4260609663" sldId="295"/>
            <ac:spMk id="3" creationId="{B0FDE198-D989-CC4E-9D67-8414EA297C2A}"/>
          </ac:spMkLst>
        </pc:spChg>
        <pc:spChg chg="mod">
          <ac:chgData name="Leila Ingram-Smith" userId="abf53238-41da-4e01-a2dc-9d152a2d4646" providerId="ADAL" clId="{B2692FD6-D6D6-43BA-A1E9-728481E7185F}" dt="2023-12-14T10:54:56.912" v="292" actId="255"/>
          <ac:spMkLst>
            <pc:docMk/>
            <pc:sldMk cId="4260609663" sldId="295"/>
            <ac:spMk id="22" creationId="{DCADF510-8CFF-BEDA-98C7-AAE125765A82}"/>
          </ac:spMkLst>
        </pc:spChg>
        <pc:spChg chg="mod">
          <ac:chgData name="Leila Ingram-Smith" userId="abf53238-41da-4e01-a2dc-9d152a2d4646" providerId="ADAL" clId="{B2692FD6-D6D6-43BA-A1E9-728481E7185F}" dt="2023-12-14T10:55:31.101" v="297" actId="948"/>
          <ac:spMkLst>
            <pc:docMk/>
            <pc:sldMk cId="4260609663" sldId="295"/>
            <ac:spMk id="23" creationId="{5356ED5B-34B2-601E-8F6A-6C3A1612E59E}"/>
          </ac:spMkLst>
        </pc:spChg>
      </pc:sldChg>
      <pc:sldChg chg="del">
        <pc:chgData name="Leila Ingram-Smith" userId="abf53238-41da-4e01-a2dc-9d152a2d4646" providerId="ADAL" clId="{B2692FD6-D6D6-43BA-A1E9-728481E7185F}" dt="2023-12-14T10:17:43.125" v="14" actId="47"/>
        <pc:sldMkLst>
          <pc:docMk/>
          <pc:sldMk cId="570920314" sldId="296"/>
        </pc:sldMkLst>
      </pc:sldChg>
      <pc:sldChg chg="modSp add mod replId">
        <pc:chgData name="Leila Ingram-Smith" userId="abf53238-41da-4e01-a2dc-9d152a2d4646" providerId="ADAL" clId="{B2692FD6-D6D6-43BA-A1E9-728481E7185F}" dt="2023-12-14T10:56:10.357" v="304" actId="207"/>
        <pc:sldMkLst>
          <pc:docMk/>
          <pc:sldMk cId="2135972479" sldId="296"/>
        </pc:sldMkLst>
        <pc:spChg chg="mod">
          <ac:chgData name="Leila Ingram-Smith" userId="abf53238-41da-4e01-a2dc-9d152a2d4646" providerId="ADAL" clId="{B2692FD6-D6D6-43BA-A1E9-728481E7185F}" dt="2023-12-14T10:54:29.504" v="287"/>
          <ac:spMkLst>
            <pc:docMk/>
            <pc:sldMk cId="2135972479" sldId="296"/>
            <ac:spMk id="3" creationId="{B0FDE198-D989-CC4E-9D67-8414EA297C2A}"/>
          </ac:spMkLst>
        </pc:spChg>
        <pc:spChg chg="mod">
          <ac:chgData name="Leila Ingram-Smith" userId="abf53238-41da-4e01-a2dc-9d152a2d4646" providerId="ADAL" clId="{B2692FD6-D6D6-43BA-A1E9-728481E7185F}" dt="2023-12-14T10:56:10.357" v="304" actId="207"/>
          <ac:spMkLst>
            <pc:docMk/>
            <pc:sldMk cId="2135972479" sldId="296"/>
            <ac:spMk id="5" creationId="{FA96F9E5-8D36-A8A5-C360-ABB1898E278E}"/>
          </ac:spMkLst>
        </pc:spChg>
      </pc:sldChg>
      <pc:sldChg chg="modSp add mod replId">
        <pc:chgData name="Leila Ingram-Smith" userId="abf53238-41da-4e01-a2dc-9d152a2d4646" providerId="ADAL" clId="{B2692FD6-D6D6-43BA-A1E9-728481E7185F}" dt="2023-12-14T10:56:48.650" v="312" actId="207"/>
        <pc:sldMkLst>
          <pc:docMk/>
          <pc:sldMk cId="679163271" sldId="297"/>
        </pc:sldMkLst>
        <pc:spChg chg="mod">
          <ac:chgData name="Leila Ingram-Smith" userId="abf53238-41da-4e01-a2dc-9d152a2d4646" providerId="ADAL" clId="{B2692FD6-D6D6-43BA-A1E9-728481E7185F}" dt="2023-12-14T10:54:31.997" v="288"/>
          <ac:spMkLst>
            <pc:docMk/>
            <pc:sldMk cId="679163271" sldId="297"/>
            <ac:spMk id="3" creationId="{B0FDE198-D989-CC4E-9D67-8414EA297C2A}"/>
          </ac:spMkLst>
        </pc:spChg>
        <pc:spChg chg="mod">
          <ac:chgData name="Leila Ingram-Smith" userId="abf53238-41da-4e01-a2dc-9d152a2d4646" providerId="ADAL" clId="{B2692FD6-D6D6-43BA-A1E9-728481E7185F}" dt="2023-12-14T10:56:48.650" v="312" actId="207"/>
          <ac:spMkLst>
            <pc:docMk/>
            <pc:sldMk cId="679163271" sldId="297"/>
            <ac:spMk id="5" creationId="{FA96F9E5-8D36-A8A5-C360-ABB1898E278E}"/>
          </ac:spMkLst>
        </pc:spChg>
      </pc:sldChg>
      <pc:sldChg chg="del">
        <pc:chgData name="Leila Ingram-Smith" userId="abf53238-41da-4e01-a2dc-9d152a2d4646" providerId="ADAL" clId="{B2692FD6-D6D6-43BA-A1E9-728481E7185F}" dt="2023-12-14T10:17:35.736" v="3" actId="47"/>
        <pc:sldMkLst>
          <pc:docMk/>
          <pc:sldMk cId="3316791658" sldId="297"/>
        </pc:sldMkLst>
      </pc:sldChg>
      <pc:sldChg chg="modSp add mod replId">
        <pc:chgData name="Leila Ingram-Smith" userId="abf53238-41da-4e01-a2dc-9d152a2d4646" providerId="ADAL" clId="{B2692FD6-D6D6-43BA-A1E9-728481E7185F}" dt="2023-12-14T10:57:55.836" v="346" actId="20577"/>
        <pc:sldMkLst>
          <pc:docMk/>
          <pc:sldMk cId="246244899" sldId="298"/>
        </pc:sldMkLst>
        <pc:spChg chg="mod">
          <ac:chgData name="Leila Ingram-Smith" userId="abf53238-41da-4e01-a2dc-9d152a2d4646" providerId="ADAL" clId="{B2692FD6-D6D6-43BA-A1E9-728481E7185F}" dt="2023-12-14T10:54:34.518" v="289"/>
          <ac:spMkLst>
            <pc:docMk/>
            <pc:sldMk cId="246244899" sldId="298"/>
            <ac:spMk id="3" creationId="{B0FDE198-D989-CC4E-9D67-8414EA297C2A}"/>
          </ac:spMkLst>
        </pc:spChg>
        <pc:spChg chg="mod">
          <ac:chgData name="Leila Ingram-Smith" userId="abf53238-41da-4e01-a2dc-9d152a2d4646" providerId="ADAL" clId="{B2692FD6-D6D6-43BA-A1E9-728481E7185F}" dt="2023-12-14T10:57:32.321" v="323" actId="255"/>
          <ac:spMkLst>
            <pc:docMk/>
            <pc:sldMk cId="246244899" sldId="298"/>
            <ac:spMk id="5" creationId="{FA96F9E5-8D36-A8A5-C360-ABB1898E278E}"/>
          </ac:spMkLst>
        </pc:spChg>
        <pc:spChg chg="mod">
          <ac:chgData name="Leila Ingram-Smith" userId="abf53238-41da-4e01-a2dc-9d152a2d4646" providerId="ADAL" clId="{B2692FD6-D6D6-43BA-A1E9-728481E7185F}" dt="2023-12-14T10:57:55.836" v="346" actId="20577"/>
          <ac:spMkLst>
            <pc:docMk/>
            <pc:sldMk cId="246244899" sldId="298"/>
            <ac:spMk id="14" creationId="{B036C391-CB78-EFA1-EC78-0FCA8E1CD3A6}"/>
          </ac:spMkLst>
        </pc:spChg>
      </pc:sldChg>
      <pc:sldChg chg="del">
        <pc:chgData name="Leila Ingram-Smith" userId="abf53238-41da-4e01-a2dc-9d152a2d4646" providerId="ADAL" clId="{B2692FD6-D6D6-43BA-A1E9-728481E7185F}" dt="2023-12-14T10:17:36.680" v="5" actId="47"/>
        <pc:sldMkLst>
          <pc:docMk/>
          <pc:sldMk cId="1442020736" sldId="299"/>
        </pc:sldMkLst>
      </pc:sldChg>
      <pc:sldChg chg="modSp add mod">
        <pc:chgData name="Leila Ingram-Smith" userId="abf53238-41da-4e01-a2dc-9d152a2d4646" providerId="ADAL" clId="{B2692FD6-D6D6-43BA-A1E9-728481E7185F}" dt="2023-12-14T10:57:16.967" v="320" actId="2710"/>
        <pc:sldMkLst>
          <pc:docMk/>
          <pc:sldMk cId="2800500190" sldId="299"/>
        </pc:sldMkLst>
        <pc:spChg chg="mod">
          <ac:chgData name="Leila Ingram-Smith" userId="abf53238-41da-4e01-a2dc-9d152a2d4646" providerId="ADAL" clId="{B2692FD6-D6D6-43BA-A1E9-728481E7185F}" dt="2023-12-14T10:57:16.967" v="320" actId="2710"/>
          <ac:spMkLst>
            <pc:docMk/>
            <pc:sldMk cId="2800500190" sldId="299"/>
            <ac:spMk id="5" creationId="{FA96F9E5-8D36-A8A5-C360-ABB1898E278E}"/>
          </ac:spMkLst>
        </pc:spChg>
      </pc:sldChg>
      <pc:sldChg chg="modSp add mod">
        <pc:chgData name="Leila Ingram-Smith" userId="abf53238-41da-4e01-a2dc-9d152a2d4646" providerId="ADAL" clId="{B2692FD6-D6D6-43BA-A1E9-728481E7185F}" dt="2023-12-14T11:06:59.977" v="394" actId="1076"/>
        <pc:sldMkLst>
          <pc:docMk/>
          <pc:sldMk cId="490108756" sldId="300"/>
        </pc:sldMkLst>
        <pc:spChg chg="mod">
          <ac:chgData name="Leila Ingram-Smith" userId="abf53238-41da-4e01-a2dc-9d152a2d4646" providerId="ADAL" clId="{B2692FD6-D6D6-43BA-A1E9-728481E7185F}" dt="2023-12-14T11:01:02.098" v="363" actId="1076"/>
          <ac:spMkLst>
            <pc:docMk/>
            <pc:sldMk cId="490108756" sldId="300"/>
            <ac:spMk id="3" creationId="{B0FDE198-D989-CC4E-9D67-8414EA297C2A}"/>
          </ac:spMkLst>
        </pc:spChg>
        <pc:spChg chg="mod">
          <ac:chgData name="Leila Ingram-Smith" userId="abf53238-41da-4e01-a2dc-9d152a2d4646" providerId="ADAL" clId="{B2692FD6-D6D6-43BA-A1E9-728481E7185F}" dt="2023-12-14T11:05:43.416" v="370" actId="255"/>
          <ac:spMkLst>
            <pc:docMk/>
            <pc:sldMk cId="490108756" sldId="300"/>
            <ac:spMk id="22" creationId="{DCADF510-8CFF-BEDA-98C7-AAE125765A82}"/>
          </ac:spMkLst>
        </pc:spChg>
        <pc:spChg chg="mod">
          <ac:chgData name="Leila Ingram-Smith" userId="abf53238-41da-4e01-a2dc-9d152a2d4646" providerId="ADAL" clId="{B2692FD6-D6D6-43BA-A1E9-728481E7185F}" dt="2023-12-14T11:06:59.977" v="394" actId="1076"/>
          <ac:spMkLst>
            <pc:docMk/>
            <pc:sldMk cId="490108756" sldId="300"/>
            <ac:spMk id="23" creationId="{5356ED5B-34B2-601E-8F6A-6C3A1612E59E}"/>
          </ac:spMkLst>
        </pc:spChg>
      </pc:sldChg>
      <pc:sldChg chg="del">
        <pc:chgData name="Leila Ingram-Smith" userId="abf53238-41da-4e01-a2dc-9d152a2d4646" providerId="ADAL" clId="{B2692FD6-D6D6-43BA-A1E9-728481E7185F}" dt="2023-12-14T10:17:37.169" v="6" actId="47"/>
        <pc:sldMkLst>
          <pc:docMk/>
          <pc:sldMk cId="3964678806" sldId="300"/>
        </pc:sldMkLst>
      </pc:sldChg>
      <pc:sldChg chg="del">
        <pc:chgData name="Leila Ingram-Smith" userId="abf53238-41da-4e01-a2dc-9d152a2d4646" providerId="ADAL" clId="{B2692FD6-D6D6-43BA-A1E9-728481E7185F}" dt="2023-12-14T10:17:38.662" v="7" actId="47"/>
        <pc:sldMkLst>
          <pc:docMk/>
          <pc:sldMk cId="2388405975" sldId="301"/>
        </pc:sldMkLst>
      </pc:sldChg>
      <pc:sldChg chg="addSp delSp modSp add mod replId">
        <pc:chgData name="Leila Ingram-Smith" userId="abf53238-41da-4e01-a2dc-9d152a2d4646" providerId="ADAL" clId="{B2692FD6-D6D6-43BA-A1E9-728481E7185F}" dt="2023-12-14T11:07:27.556" v="399" actId="948"/>
        <pc:sldMkLst>
          <pc:docMk/>
          <pc:sldMk cId="3649216624" sldId="301"/>
        </pc:sldMkLst>
        <pc:spChg chg="del">
          <ac:chgData name="Leila Ingram-Smith" userId="abf53238-41da-4e01-a2dc-9d152a2d4646" providerId="ADAL" clId="{B2692FD6-D6D6-43BA-A1E9-728481E7185F}" dt="2023-12-14T11:00:46.305" v="359" actId="478"/>
          <ac:spMkLst>
            <pc:docMk/>
            <pc:sldMk cId="3649216624" sldId="301"/>
            <ac:spMk id="3" creationId="{B0FDE198-D989-CC4E-9D67-8414EA297C2A}"/>
          </ac:spMkLst>
        </pc:spChg>
        <pc:spChg chg="mod">
          <ac:chgData name="Leila Ingram-Smith" userId="abf53238-41da-4e01-a2dc-9d152a2d4646" providerId="ADAL" clId="{B2692FD6-D6D6-43BA-A1E9-728481E7185F}" dt="2023-12-14T11:07:27.556" v="399" actId="948"/>
          <ac:spMkLst>
            <pc:docMk/>
            <pc:sldMk cId="3649216624" sldId="301"/>
            <ac:spMk id="5" creationId="{FA96F9E5-8D36-A8A5-C360-ABB1898E278E}"/>
          </ac:spMkLst>
        </pc:spChg>
        <pc:spChg chg="add del mod">
          <ac:chgData name="Leila Ingram-Smith" userId="abf53238-41da-4e01-a2dc-9d152a2d4646" providerId="ADAL" clId="{B2692FD6-D6D6-43BA-A1E9-728481E7185F}" dt="2023-12-14T11:01:07.151" v="364" actId="478"/>
          <ac:spMkLst>
            <pc:docMk/>
            <pc:sldMk cId="3649216624" sldId="301"/>
            <ac:spMk id="6" creationId="{5EAC3B77-743C-1902-8E12-242B61D4FB79}"/>
          </ac:spMkLst>
        </pc:spChg>
        <pc:spChg chg="add mod">
          <ac:chgData name="Leila Ingram-Smith" userId="abf53238-41da-4e01-a2dc-9d152a2d4646" providerId="ADAL" clId="{B2692FD6-D6D6-43BA-A1E9-728481E7185F}" dt="2023-12-14T11:01:07.527" v="365"/>
          <ac:spMkLst>
            <pc:docMk/>
            <pc:sldMk cId="3649216624" sldId="301"/>
            <ac:spMk id="7" creationId="{00352B66-8593-0D39-D72A-04E83F40C49C}"/>
          </ac:spMkLst>
        </pc:spChg>
      </pc:sldChg>
      <pc:sldChg chg="add del replId">
        <pc:chgData name="Leila Ingram-Smith" userId="abf53238-41da-4e01-a2dc-9d152a2d4646" providerId="ADAL" clId="{B2692FD6-D6D6-43BA-A1E9-728481E7185F}" dt="2023-12-14T10:58:10.640" v="349" actId="47"/>
        <pc:sldMkLst>
          <pc:docMk/>
          <pc:sldMk cId="1243677331" sldId="302"/>
        </pc:sldMkLst>
      </pc:sldChg>
      <pc:sldChg chg="del">
        <pc:chgData name="Leila Ingram-Smith" userId="abf53238-41da-4e01-a2dc-9d152a2d4646" providerId="ADAL" clId="{B2692FD6-D6D6-43BA-A1E9-728481E7185F}" dt="2023-12-14T10:17:39.045" v="8" actId="47"/>
        <pc:sldMkLst>
          <pc:docMk/>
          <pc:sldMk cId="1853460077" sldId="302"/>
        </pc:sldMkLst>
      </pc:sldChg>
      <pc:sldChg chg="add del replId">
        <pc:chgData name="Leila Ingram-Smith" userId="abf53238-41da-4e01-a2dc-9d152a2d4646" providerId="ADAL" clId="{B2692FD6-D6D6-43BA-A1E9-728481E7185F}" dt="2023-12-14T10:58:09.841" v="348" actId="47"/>
        <pc:sldMkLst>
          <pc:docMk/>
          <pc:sldMk cId="976164669" sldId="303"/>
        </pc:sldMkLst>
      </pc:sldChg>
      <pc:sldChg chg="del">
        <pc:chgData name="Leila Ingram-Smith" userId="abf53238-41da-4e01-a2dc-9d152a2d4646" providerId="ADAL" clId="{B2692FD6-D6D6-43BA-A1E9-728481E7185F}" dt="2023-12-14T10:17:39.386" v="9" actId="47"/>
        <pc:sldMkLst>
          <pc:docMk/>
          <pc:sldMk cId="3928896740" sldId="303"/>
        </pc:sldMkLst>
      </pc:sldChg>
      <pc:sldChg chg="addSp delSp modSp add mod replId">
        <pc:chgData name="Leila Ingram-Smith" userId="abf53238-41da-4e01-a2dc-9d152a2d4646" providerId="ADAL" clId="{B2692FD6-D6D6-43BA-A1E9-728481E7185F}" dt="2023-12-14T11:08:02.141" v="408" actId="255"/>
        <pc:sldMkLst>
          <pc:docMk/>
          <pc:sldMk cId="1338054582" sldId="304"/>
        </pc:sldMkLst>
        <pc:spChg chg="del">
          <ac:chgData name="Leila Ingram-Smith" userId="abf53238-41da-4e01-a2dc-9d152a2d4646" providerId="ADAL" clId="{B2692FD6-D6D6-43BA-A1E9-728481E7185F}" dt="2023-12-14T11:00:50.104" v="361" actId="478"/>
          <ac:spMkLst>
            <pc:docMk/>
            <pc:sldMk cId="1338054582" sldId="304"/>
            <ac:spMk id="3" creationId="{B0FDE198-D989-CC4E-9D67-8414EA297C2A}"/>
          </ac:spMkLst>
        </pc:spChg>
        <pc:spChg chg="add del mod">
          <ac:chgData name="Leila Ingram-Smith" userId="abf53238-41da-4e01-a2dc-9d152a2d4646" providerId="ADAL" clId="{B2692FD6-D6D6-43BA-A1E9-728481E7185F}" dt="2023-12-14T11:01:09.981" v="366" actId="478"/>
          <ac:spMkLst>
            <pc:docMk/>
            <pc:sldMk cId="1338054582" sldId="304"/>
            <ac:spMk id="4" creationId="{EC2DE05D-653F-B398-C29C-73153894CE87}"/>
          </ac:spMkLst>
        </pc:spChg>
        <pc:spChg chg="mod">
          <ac:chgData name="Leila Ingram-Smith" userId="abf53238-41da-4e01-a2dc-9d152a2d4646" providerId="ADAL" clId="{B2692FD6-D6D6-43BA-A1E9-728481E7185F}" dt="2023-12-14T11:07:46.677" v="405" actId="12"/>
          <ac:spMkLst>
            <pc:docMk/>
            <pc:sldMk cId="1338054582" sldId="304"/>
            <ac:spMk id="5" creationId="{FA96F9E5-8D36-A8A5-C360-ABB1898E278E}"/>
          </ac:spMkLst>
        </pc:spChg>
        <pc:spChg chg="add mod">
          <ac:chgData name="Leila Ingram-Smith" userId="abf53238-41da-4e01-a2dc-9d152a2d4646" providerId="ADAL" clId="{B2692FD6-D6D6-43BA-A1E9-728481E7185F}" dt="2023-12-14T11:01:10.274" v="367"/>
          <ac:spMkLst>
            <pc:docMk/>
            <pc:sldMk cId="1338054582" sldId="304"/>
            <ac:spMk id="6" creationId="{B52FF88C-FEA4-5300-0E21-43BDC1812ED3}"/>
          </ac:spMkLst>
        </pc:spChg>
        <pc:spChg chg="mod">
          <ac:chgData name="Leila Ingram-Smith" userId="abf53238-41da-4e01-a2dc-9d152a2d4646" providerId="ADAL" clId="{B2692FD6-D6D6-43BA-A1E9-728481E7185F}" dt="2023-12-14T11:08:02.141" v="408" actId="255"/>
          <ac:spMkLst>
            <pc:docMk/>
            <pc:sldMk cId="1338054582" sldId="304"/>
            <ac:spMk id="14" creationId="{B036C391-CB78-EFA1-EC78-0FCA8E1CD3A6}"/>
          </ac:spMkLst>
        </pc:spChg>
      </pc:sldChg>
      <pc:sldChg chg="del">
        <pc:chgData name="Leila Ingram-Smith" userId="abf53238-41da-4e01-a2dc-9d152a2d4646" providerId="ADAL" clId="{B2692FD6-D6D6-43BA-A1E9-728481E7185F}" dt="2023-12-14T10:17:39.918" v="10" actId="47"/>
        <pc:sldMkLst>
          <pc:docMk/>
          <pc:sldMk cId="2607762721" sldId="304"/>
        </pc:sldMkLst>
      </pc:sldChg>
      <pc:sldChg chg="del">
        <pc:chgData name="Leila Ingram-Smith" userId="abf53238-41da-4e01-a2dc-9d152a2d4646" providerId="ADAL" clId="{B2692FD6-D6D6-43BA-A1E9-728481E7185F}" dt="2023-12-14T10:17:40.908" v="11" actId="47"/>
        <pc:sldMkLst>
          <pc:docMk/>
          <pc:sldMk cId="2200179449" sldId="305"/>
        </pc:sldMkLst>
      </pc:sldChg>
      <pc:sldChg chg="modSp add mod ord">
        <pc:chgData name="Leila Ingram-Smith" userId="abf53238-41da-4e01-a2dc-9d152a2d4646" providerId="ADAL" clId="{B2692FD6-D6D6-43BA-A1E9-728481E7185F}" dt="2023-12-14T11:09:42.851" v="433" actId="948"/>
        <pc:sldMkLst>
          <pc:docMk/>
          <pc:sldMk cId="3586294119" sldId="305"/>
        </pc:sldMkLst>
        <pc:spChg chg="mod">
          <ac:chgData name="Leila Ingram-Smith" userId="abf53238-41da-4e01-a2dc-9d152a2d4646" providerId="ADAL" clId="{B2692FD6-D6D6-43BA-A1E9-728481E7185F}" dt="2023-12-14T11:08:52.963" v="422" actId="207"/>
          <ac:spMkLst>
            <pc:docMk/>
            <pc:sldMk cId="3586294119" sldId="305"/>
            <ac:spMk id="3" creationId="{B0FDE198-D989-CC4E-9D67-8414EA297C2A}"/>
          </ac:spMkLst>
        </pc:spChg>
        <pc:spChg chg="mod">
          <ac:chgData name="Leila Ingram-Smith" userId="abf53238-41da-4e01-a2dc-9d152a2d4646" providerId="ADAL" clId="{B2692FD6-D6D6-43BA-A1E9-728481E7185F}" dt="2023-12-14T11:09:14.736" v="427" actId="255"/>
          <ac:spMkLst>
            <pc:docMk/>
            <pc:sldMk cId="3586294119" sldId="305"/>
            <ac:spMk id="22" creationId="{DCADF510-8CFF-BEDA-98C7-AAE125765A82}"/>
          </ac:spMkLst>
        </pc:spChg>
        <pc:spChg chg="mod">
          <ac:chgData name="Leila Ingram-Smith" userId="abf53238-41da-4e01-a2dc-9d152a2d4646" providerId="ADAL" clId="{B2692FD6-D6D6-43BA-A1E9-728481E7185F}" dt="2023-12-14T11:09:42.851" v="433" actId="948"/>
          <ac:spMkLst>
            <pc:docMk/>
            <pc:sldMk cId="3586294119" sldId="305"/>
            <ac:spMk id="23" creationId="{5356ED5B-34B2-601E-8F6A-6C3A1612E59E}"/>
          </ac:spMkLst>
        </pc:spChg>
      </pc:sldChg>
      <pc:sldChg chg="modSp add mod ord replId">
        <pc:chgData name="Leila Ingram-Smith" userId="abf53238-41da-4e01-a2dc-9d152a2d4646" providerId="ADAL" clId="{B2692FD6-D6D6-43BA-A1E9-728481E7185F}" dt="2023-12-14T11:10:30.296" v="441" actId="207"/>
        <pc:sldMkLst>
          <pc:docMk/>
          <pc:sldMk cId="406364730" sldId="306"/>
        </pc:sldMkLst>
        <pc:spChg chg="mod">
          <ac:chgData name="Leila Ingram-Smith" userId="abf53238-41da-4e01-a2dc-9d152a2d4646" providerId="ADAL" clId="{B2692FD6-D6D6-43BA-A1E9-728481E7185F}" dt="2023-12-14T11:08:59.790" v="423"/>
          <ac:spMkLst>
            <pc:docMk/>
            <pc:sldMk cId="406364730" sldId="306"/>
            <ac:spMk id="3" creationId="{B0FDE198-D989-CC4E-9D67-8414EA297C2A}"/>
          </ac:spMkLst>
        </pc:spChg>
        <pc:spChg chg="mod">
          <ac:chgData name="Leila Ingram-Smith" userId="abf53238-41da-4e01-a2dc-9d152a2d4646" providerId="ADAL" clId="{B2692FD6-D6D6-43BA-A1E9-728481E7185F}" dt="2023-12-14T11:10:30.296" v="441" actId="207"/>
          <ac:spMkLst>
            <pc:docMk/>
            <pc:sldMk cId="406364730" sldId="306"/>
            <ac:spMk id="5" creationId="{FA96F9E5-8D36-A8A5-C360-ABB1898E278E}"/>
          </ac:spMkLst>
        </pc:spChg>
      </pc:sldChg>
      <pc:sldChg chg="del">
        <pc:chgData name="Leila Ingram-Smith" userId="abf53238-41da-4e01-a2dc-9d152a2d4646" providerId="ADAL" clId="{B2692FD6-D6D6-43BA-A1E9-728481E7185F}" dt="2023-12-14T10:17:41.313" v="12" actId="47"/>
        <pc:sldMkLst>
          <pc:docMk/>
          <pc:sldMk cId="2072097212" sldId="306"/>
        </pc:sldMkLst>
      </pc:sldChg>
      <pc:sldChg chg="del">
        <pc:chgData name="Leila Ingram-Smith" userId="abf53238-41da-4e01-a2dc-9d152a2d4646" providerId="ADAL" clId="{B2692FD6-D6D6-43BA-A1E9-728481E7185F}" dt="2023-12-14T10:17:41.913" v="13" actId="47"/>
        <pc:sldMkLst>
          <pc:docMk/>
          <pc:sldMk cId="2944076351" sldId="307"/>
        </pc:sldMkLst>
      </pc:sldChg>
      <pc:sldChg chg="add del ord replId">
        <pc:chgData name="Leila Ingram-Smith" userId="abf53238-41da-4e01-a2dc-9d152a2d4646" providerId="ADAL" clId="{B2692FD6-D6D6-43BA-A1E9-728481E7185F}" dt="2023-12-14T11:08:27.095" v="413" actId="47"/>
        <pc:sldMkLst>
          <pc:docMk/>
          <pc:sldMk cId="3378840469" sldId="307"/>
        </pc:sldMkLst>
      </pc:sldChg>
      <pc:sldChg chg="del">
        <pc:chgData name="Leila Ingram-Smith" userId="abf53238-41da-4e01-a2dc-9d152a2d4646" providerId="ADAL" clId="{B2692FD6-D6D6-43BA-A1E9-728481E7185F}" dt="2023-12-14T10:17:43.723" v="15" actId="47"/>
        <pc:sldMkLst>
          <pc:docMk/>
          <pc:sldMk cId="497152491" sldId="308"/>
        </pc:sldMkLst>
      </pc:sldChg>
      <pc:sldChg chg="add del ord replId">
        <pc:chgData name="Leila Ingram-Smith" userId="abf53238-41da-4e01-a2dc-9d152a2d4646" providerId="ADAL" clId="{B2692FD6-D6D6-43BA-A1E9-728481E7185F}" dt="2023-12-14T11:08:26.256" v="412" actId="47"/>
        <pc:sldMkLst>
          <pc:docMk/>
          <pc:sldMk cId="1034401414" sldId="308"/>
        </pc:sldMkLst>
      </pc:sldChg>
      <pc:sldChg chg="modSp add mod ord replId">
        <pc:chgData name="Leila Ingram-Smith" userId="abf53238-41da-4e01-a2dc-9d152a2d4646" providerId="ADAL" clId="{B2692FD6-D6D6-43BA-A1E9-728481E7185F}" dt="2023-12-14T11:12:08.975" v="462" actId="255"/>
        <pc:sldMkLst>
          <pc:docMk/>
          <pc:sldMk cId="2646625975" sldId="309"/>
        </pc:sldMkLst>
        <pc:spChg chg="mod">
          <ac:chgData name="Leila Ingram-Smith" userId="abf53238-41da-4e01-a2dc-9d152a2d4646" providerId="ADAL" clId="{B2692FD6-D6D6-43BA-A1E9-728481E7185F}" dt="2023-12-14T11:09:02.513" v="424"/>
          <ac:spMkLst>
            <pc:docMk/>
            <pc:sldMk cId="2646625975" sldId="309"/>
            <ac:spMk id="3" creationId="{B0FDE198-D989-CC4E-9D67-8414EA297C2A}"/>
          </ac:spMkLst>
        </pc:spChg>
        <pc:spChg chg="mod">
          <ac:chgData name="Leila Ingram-Smith" userId="abf53238-41da-4e01-a2dc-9d152a2d4646" providerId="ADAL" clId="{B2692FD6-D6D6-43BA-A1E9-728481E7185F}" dt="2023-12-14T11:11:52.886" v="459" actId="255"/>
          <ac:spMkLst>
            <pc:docMk/>
            <pc:sldMk cId="2646625975" sldId="309"/>
            <ac:spMk id="5" creationId="{FA96F9E5-8D36-A8A5-C360-ABB1898E278E}"/>
          </ac:spMkLst>
        </pc:spChg>
        <pc:spChg chg="mod">
          <ac:chgData name="Leila Ingram-Smith" userId="abf53238-41da-4e01-a2dc-9d152a2d4646" providerId="ADAL" clId="{B2692FD6-D6D6-43BA-A1E9-728481E7185F}" dt="2023-12-14T11:12:08.975" v="462" actId="255"/>
          <ac:spMkLst>
            <pc:docMk/>
            <pc:sldMk cId="2646625975" sldId="309"/>
            <ac:spMk id="14" creationId="{B036C391-CB78-EFA1-EC78-0FCA8E1CD3A6}"/>
          </ac:spMkLst>
        </pc:spChg>
      </pc:sldChg>
      <pc:sldChg chg="del">
        <pc:chgData name="Leila Ingram-Smith" userId="abf53238-41da-4e01-a2dc-9d152a2d4646" providerId="ADAL" clId="{B2692FD6-D6D6-43BA-A1E9-728481E7185F}" dt="2023-12-14T10:17:44.519" v="16" actId="47"/>
        <pc:sldMkLst>
          <pc:docMk/>
          <pc:sldMk cId="2307380059" sldId="310"/>
        </pc:sldMkLst>
      </pc:sldChg>
      <pc:sldChg chg="modSp add mod">
        <pc:chgData name="Leila Ingram-Smith" userId="abf53238-41da-4e01-a2dc-9d152a2d4646" providerId="ADAL" clId="{B2692FD6-D6D6-43BA-A1E9-728481E7185F}" dt="2023-12-14T11:11:09.915" v="449" actId="207"/>
        <pc:sldMkLst>
          <pc:docMk/>
          <pc:sldMk cId="3994062822" sldId="310"/>
        </pc:sldMkLst>
        <pc:spChg chg="mod">
          <ac:chgData name="Leila Ingram-Smith" userId="abf53238-41da-4e01-a2dc-9d152a2d4646" providerId="ADAL" clId="{B2692FD6-D6D6-43BA-A1E9-728481E7185F}" dt="2023-12-14T11:11:09.915" v="449" actId="207"/>
          <ac:spMkLst>
            <pc:docMk/>
            <pc:sldMk cId="3994062822" sldId="310"/>
            <ac:spMk id="5" creationId="{FA96F9E5-8D36-A8A5-C360-ABB1898E278E}"/>
          </ac:spMkLst>
        </pc:spChg>
      </pc:sldChg>
      <pc:sldChg chg="modSp add mod">
        <pc:chgData name="Leila Ingram-Smith" userId="abf53238-41da-4e01-a2dc-9d152a2d4646" providerId="ADAL" clId="{B2692FD6-D6D6-43BA-A1E9-728481E7185F}" dt="2023-12-14T11:11:33.820" v="456" actId="948"/>
        <pc:sldMkLst>
          <pc:docMk/>
          <pc:sldMk cId="608872018" sldId="311"/>
        </pc:sldMkLst>
        <pc:spChg chg="mod">
          <ac:chgData name="Leila Ingram-Smith" userId="abf53238-41da-4e01-a2dc-9d152a2d4646" providerId="ADAL" clId="{B2692FD6-D6D6-43BA-A1E9-728481E7185F}" dt="2023-12-14T11:11:33.820" v="456" actId="948"/>
          <ac:spMkLst>
            <pc:docMk/>
            <pc:sldMk cId="608872018" sldId="311"/>
            <ac:spMk id="5" creationId="{FA96F9E5-8D36-A8A5-C360-ABB1898E278E}"/>
          </ac:spMkLst>
        </pc:spChg>
      </pc:sldChg>
      <pc:sldChg chg="del">
        <pc:chgData name="Leila Ingram-Smith" userId="abf53238-41da-4e01-a2dc-9d152a2d4646" providerId="ADAL" clId="{B2692FD6-D6D6-43BA-A1E9-728481E7185F}" dt="2023-12-14T10:18:06.436" v="38" actId="47"/>
        <pc:sldMkLst>
          <pc:docMk/>
          <pc:sldMk cId="3000763948" sldId="311"/>
        </pc:sldMkLst>
      </pc:sldChg>
      <pc:sldChg chg="del">
        <pc:chgData name="Leila Ingram-Smith" userId="abf53238-41da-4e01-a2dc-9d152a2d4646" providerId="ADAL" clId="{B2692FD6-D6D6-43BA-A1E9-728481E7185F}" dt="2023-12-14T10:17:45.053" v="17" actId="47"/>
        <pc:sldMkLst>
          <pc:docMk/>
          <pc:sldMk cId="341220996" sldId="312"/>
        </pc:sldMkLst>
      </pc:sldChg>
      <pc:sldChg chg="modSp add mod">
        <pc:chgData name="Leila Ingram-Smith" userId="abf53238-41da-4e01-a2dc-9d152a2d4646" providerId="ADAL" clId="{B2692FD6-D6D6-43BA-A1E9-728481E7185F}" dt="2023-12-14T11:13:35.911" v="483" actId="207"/>
        <pc:sldMkLst>
          <pc:docMk/>
          <pc:sldMk cId="3228385738" sldId="312"/>
        </pc:sldMkLst>
        <pc:spChg chg="mod">
          <ac:chgData name="Leila Ingram-Smith" userId="abf53238-41da-4e01-a2dc-9d152a2d4646" providerId="ADAL" clId="{B2692FD6-D6D6-43BA-A1E9-728481E7185F}" dt="2023-12-14T11:12:53.795" v="474"/>
          <ac:spMkLst>
            <pc:docMk/>
            <pc:sldMk cId="3228385738" sldId="312"/>
            <ac:spMk id="3" creationId="{B0FDE198-D989-CC4E-9D67-8414EA297C2A}"/>
          </ac:spMkLst>
        </pc:spChg>
        <pc:spChg chg="mod">
          <ac:chgData name="Leila Ingram-Smith" userId="abf53238-41da-4e01-a2dc-9d152a2d4646" providerId="ADAL" clId="{B2692FD6-D6D6-43BA-A1E9-728481E7185F}" dt="2023-12-14T11:13:05.303" v="477" actId="255"/>
          <ac:spMkLst>
            <pc:docMk/>
            <pc:sldMk cId="3228385738" sldId="312"/>
            <ac:spMk id="22" creationId="{DCADF510-8CFF-BEDA-98C7-AAE125765A82}"/>
          </ac:spMkLst>
        </pc:spChg>
        <pc:spChg chg="mod">
          <ac:chgData name="Leila Ingram-Smith" userId="abf53238-41da-4e01-a2dc-9d152a2d4646" providerId="ADAL" clId="{B2692FD6-D6D6-43BA-A1E9-728481E7185F}" dt="2023-12-14T11:13:35.911" v="483" actId="207"/>
          <ac:spMkLst>
            <pc:docMk/>
            <pc:sldMk cId="3228385738" sldId="312"/>
            <ac:spMk id="23" creationId="{5356ED5B-34B2-601E-8F6A-6C3A1612E59E}"/>
          </ac:spMkLst>
        </pc:spChg>
      </pc:sldChg>
      <pc:sldChg chg="del">
        <pc:chgData name="Leila Ingram-Smith" userId="abf53238-41da-4e01-a2dc-9d152a2d4646" providerId="ADAL" clId="{B2692FD6-D6D6-43BA-A1E9-728481E7185F}" dt="2023-12-14T10:17:45.352" v="18" actId="47"/>
        <pc:sldMkLst>
          <pc:docMk/>
          <pc:sldMk cId="1502749536" sldId="313"/>
        </pc:sldMkLst>
      </pc:sldChg>
      <pc:sldChg chg="modSp add mod replId">
        <pc:chgData name="Leila Ingram-Smith" userId="abf53238-41da-4e01-a2dc-9d152a2d4646" providerId="ADAL" clId="{B2692FD6-D6D6-43BA-A1E9-728481E7185F}" dt="2023-12-14T11:13:56.877" v="487" actId="948"/>
        <pc:sldMkLst>
          <pc:docMk/>
          <pc:sldMk cId="3761379738" sldId="313"/>
        </pc:sldMkLst>
        <pc:spChg chg="mod">
          <ac:chgData name="Leila Ingram-Smith" userId="abf53238-41da-4e01-a2dc-9d152a2d4646" providerId="ADAL" clId="{B2692FD6-D6D6-43BA-A1E9-728481E7185F}" dt="2023-12-14T11:12:51.228" v="473"/>
          <ac:spMkLst>
            <pc:docMk/>
            <pc:sldMk cId="3761379738" sldId="313"/>
            <ac:spMk id="3" creationId="{B0FDE198-D989-CC4E-9D67-8414EA297C2A}"/>
          </ac:spMkLst>
        </pc:spChg>
        <pc:spChg chg="mod">
          <ac:chgData name="Leila Ingram-Smith" userId="abf53238-41da-4e01-a2dc-9d152a2d4646" providerId="ADAL" clId="{B2692FD6-D6D6-43BA-A1E9-728481E7185F}" dt="2023-12-14T11:13:56.877" v="487" actId="948"/>
          <ac:spMkLst>
            <pc:docMk/>
            <pc:sldMk cId="3761379738" sldId="313"/>
            <ac:spMk id="5" creationId="{FA96F9E5-8D36-A8A5-C360-ABB1898E278E}"/>
          </ac:spMkLst>
        </pc:spChg>
      </pc:sldChg>
      <pc:sldChg chg="add del replId">
        <pc:chgData name="Leila Ingram-Smith" userId="abf53238-41da-4e01-a2dc-9d152a2d4646" providerId="ADAL" clId="{B2692FD6-D6D6-43BA-A1E9-728481E7185F}" dt="2023-12-14T11:12:21.375" v="464" actId="47"/>
        <pc:sldMkLst>
          <pc:docMk/>
          <pc:sldMk cId="2767512204" sldId="314"/>
        </pc:sldMkLst>
      </pc:sldChg>
      <pc:sldChg chg="del ord">
        <pc:chgData name="Leila Ingram-Smith" userId="abf53238-41da-4e01-a2dc-9d152a2d4646" providerId="ADAL" clId="{B2692FD6-D6D6-43BA-A1E9-728481E7185F}" dt="2023-12-14T10:17:54.179" v="23" actId="47"/>
        <pc:sldMkLst>
          <pc:docMk/>
          <pc:sldMk cId="2928582943" sldId="314"/>
        </pc:sldMkLst>
      </pc:sldChg>
      <pc:sldChg chg="del">
        <pc:chgData name="Leila Ingram-Smith" userId="abf53238-41da-4e01-a2dc-9d152a2d4646" providerId="ADAL" clId="{B2692FD6-D6D6-43BA-A1E9-728481E7185F}" dt="2023-12-14T10:17:54.179" v="23" actId="47"/>
        <pc:sldMkLst>
          <pc:docMk/>
          <pc:sldMk cId="3068945153" sldId="315"/>
        </pc:sldMkLst>
      </pc:sldChg>
      <pc:sldChg chg="add del replId">
        <pc:chgData name="Leila Ingram-Smith" userId="abf53238-41da-4e01-a2dc-9d152a2d4646" providerId="ADAL" clId="{B2692FD6-D6D6-43BA-A1E9-728481E7185F}" dt="2023-12-14T11:12:21.967" v="465" actId="47"/>
        <pc:sldMkLst>
          <pc:docMk/>
          <pc:sldMk cId="3341966823" sldId="315"/>
        </pc:sldMkLst>
      </pc:sldChg>
      <pc:sldChg chg="del">
        <pc:chgData name="Leila Ingram-Smith" userId="abf53238-41da-4e01-a2dc-9d152a2d4646" providerId="ADAL" clId="{B2692FD6-D6D6-43BA-A1E9-728481E7185F}" dt="2023-12-14T10:17:54.179" v="23" actId="47"/>
        <pc:sldMkLst>
          <pc:docMk/>
          <pc:sldMk cId="1197958746" sldId="316"/>
        </pc:sldMkLst>
      </pc:sldChg>
      <pc:sldChg chg="modSp add mod replId">
        <pc:chgData name="Leila Ingram-Smith" userId="abf53238-41da-4e01-a2dc-9d152a2d4646" providerId="ADAL" clId="{B2692FD6-D6D6-43BA-A1E9-728481E7185F}" dt="2023-12-14T11:15:09.880" v="510" actId="20577"/>
        <pc:sldMkLst>
          <pc:docMk/>
          <pc:sldMk cId="1544488244" sldId="316"/>
        </pc:sldMkLst>
        <pc:spChg chg="mod">
          <ac:chgData name="Leila Ingram-Smith" userId="abf53238-41da-4e01-a2dc-9d152a2d4646" providerId="ADAL" clId="{B2692FD6-D6D6-43BA-A1E9-728481E7185F}" dt="2023-12-14T11:12:45.011" v="472" actId="207"/>
          <ac:spMkLst>
            <pc:docMk/>
            <pc:sldMk cId="1544488244" sldId="316"/>
            <ac:spMk id="3" creationId="{B0FDE198-D989-CC4E-9D67-8414EA297C2A}"/>
          </ac:spMkLst>
        </pc:spChg>
        <pc:spChg chg="mod">
          <ac:chgData name="Leila Ingram-Smith" userId="abf53238-41da-4e01-a2dc-9d152a2d4646" providerId="ADAL" clId="{B2692FD6-D6D6-43BA-A1E9-728481E7185F}" dt="2023-12-14T11:14:53.165" v="505" actId="255"/>
          <ac:spMkLst>
            <pc:docMk/>
            <pc:sldMk cId="1544488244" sldId="316"/>
            <ac:spMk id="5" creationId="{FA96F9E5-8D36-A8A5-C360-ABB1898E278E}"/>
          </ac:spMkLst>
        </pc:spChg>
        <pc:spChg chg="mod">
          <ac:chgData name="Leila Ingram-Smith" userId="abf53238-41da-4e01-a2dc-9d152a2d4646" providerId="ADAL" clId="{B2692FD6-D6D6-43BA-A1E9-728481E7185F}" dt="2023-12-14T11:15:09.880" v="510" actId="20577"/>
          <ac:spMkLst>
            <pc:docMk/>
            <pc:sldMk cId="1544488244" sldId="316"/>
            <ac:spMk id="14" creationId="{B036C391-CB78-EFA1-EC78-0FCA8E1CD3A6}"/>
          </ac:spMkLst>
        </pc:spChg>
      </pc:sldChg>
      <pc:sldChg chg="del">
        <pc:chgData name="Leila Ingram-Smith" userId="abf53238-41da-4e01-a2dc-9d152a2d4646" providerId="ADAL" clId="{B2692FD6-D6D6-43BA-A1E9-728481E7185F}" dt="2023-12-14T10:18:00.420" v="28" actId="47"/>
        <pc:sldMkLst>
          <pc:docMk/>
          <pc:sldMk cId="1411621864" sldId="317"/>
        </pc:sldMkLst>
      </pc:sldChg>
      <pc:sldChg chg="modSp add mod">
        <pc:chgData name="Leila Ingram-Smith" userId="abf53238-41da-4e01-a2dc-9d152a2d4646" providerId="ADAL" clId="{B2692FD6-D6D6-43BA-A1E9-728481E7185F}" dt="2023-12-14T11:14:39.192" v="502" actId="20577"/>
        <pc:sldMkLst>
          <pc:docMk/>
          <pc:sldMk cId="1888970783" sldId="317"/>
        </pc:sldMkLst>
        <pc:spChg chg="mod">
          <ac:chgData name="Leila Ingram-Smith" userId="abf53238-41da-4e01-a2dc-9d152a2d4646" providerId="ADAL" clId="{B2692FD6-D6D6-43BA-A1E9-728481E7185F}" dt="2023-12-14T11:14:39.192" v="502" actId="20577"/>
          <ac:spMkLst>
            <pc:docMk/>
            <pc:sldMk cId="1888970783" sldId="317"/>
            <ac:spMk id="5" creationId="{FA96F9E5-8D36-A8A5-C360-ABB1898E278E}"/>
          </ac:spMkLst>
        </pc:spChg>
      </pc:sldChg>
      <pc:sldChg chg="del ord">
        <pc:chgData name="Leila Ingram-Smith" userId="abf53238-41da-4e01-a2dc-9d152a2d4646" providerId="ADAL" clId="{B2692FD6-D6D6-43BA-A1E9-728481E7185F}" dt="2023-12-14T10:17:59.445" v="26" actId="47"/>
        <pc:sldMkLst>
          <pc:docMk/>
          <pc:sldMk cId="486589936" sldId="318"/>
        </pc:sldMkLst>
      </pc:sldChg>
      <pc:sldChg chg="modSp add mod">
        <pc:chgData name="Leila Ingram-Smith" userId="abf53238-41da-4e01-a2dc-9d152a2d4646" providerId="ADAL" clId="{B2692FD6-D6D6-43BA-A1E9-728481E7185F}" dt="2023-12-14T11:18:12.235" v="532" actId="948"/>
        <pc:sldMkLst>
          <pc:docMk/>
          <pc:sldMk cId="4233491417" sldId="318"/>
        </pc:sldMkLst>
        <pc:spChg chg="mod">
          <ac:chgData name="Leila Ingram-Smith" userId="abf53238-41da-4e01-a2dc-9d152a2d4646" providerId="ADAL" clId="{B2692FD6-D6D6-43BA-A1E9-728481E7185F}" dt="2023-12-14T11:16:17.945" v="518" actId="207"/>
          <ac:spMkLst>
            <pc:docMk/>
            <pc:sldMk cId="4233491417" sldId="318"/>
            <ac:spMk id="3" creationId="{B0FDE198-D989-CC4E-9D67-8414EA297C2A}"/>
          </ac:spMkLst>
        </pc:spChg>
        <pc:spChg chg="mod">
          <ac:chgData name="Leila Ingram-Smith" userId="abf53238-41da-4e01-a2dc-9d152a2d4646" providerId="ADAL" clId="{B2692FD6-D6D6-43BA-A1E9-728481E7185F}" dt="2023-12-14T11:17:51.586" v="527" actId="20577"/>
          <ac:spMkLst>
            <pc:docMk/>
            <pc:sldMk cId="4233491417" sldId="318"/>
            <ac:spMk id="22" creationId="{DCADF510-8CFF-BEDA-98C7-AAE125765A82}"/>
          </ac:spMkLst>
        </pc:spChg>
        <pc:spChg chg="mod">
          <ac:chgData name="Leila Ingram-Smith" userId="abf53238-41da-4e01-a2dc-9d152a2d4646" providerId="ADAL" clId="{B2692FD6-D6D6-43BA-A1E9-728481E7185F}" dt="2023-12-14T11:18:12.235" v="532" actId="948"/>
          <ac:spMkLst>
            <pc:docMk/>
            <pc:sldMk cId="4233491417" sldId="318"/>
            <ac:spMk id="23" creationId="{5356ED5B-34B2-601E-8F6A-6C3A1612E59E}"/>
          </ac:spMkLst>
        </pc:spChg>
      </pc:sldChg>
      <pc:sldChg chg="del">
        <pc:chgData name="Leila Ingram-Smith" userId="abf53238-41da-4e01-a2dc-9d152a2d4646" providerId="ADAL" clId="{B2692FD6-D6D6-43BA-A1E9-728481E7185F}" dt="2023-12-14T10:18:00.020" v="27" actId="47"/>
        <pc:sldMkLst>
          <pc:docMk/>
          <pc:sldMk cId="2020092129" sldId="319"/>
        </pc:sldMkLst>
      </pc:sldChg>
      <pc:sldChg chg="addSp modSp add mod replId">
        <pc:chgData name="Leila Ingram-Smith" userId="abf53238-41da-4e01-a2dc-9d152a2d4646" providerId="ADAL" clId="{B2692FD6-D6D6-43BA-A1E9-728481E7185F}" dt="2023-12-14T11:19:05.183" v="542" actId="1076"/>
        <pc:sldMkLst>
          <pc:docMk/>
          <pc:sldMk cId="3749459059" sldId="319"/>
        </pc:sldMkLst>
        <pc:spChg chg="mod">
          <ac:chgData name="Leila Ingram-Smith" userId="abf53238-41da-4e01-a2dc-9d152a2d4646" providerId="ADAL" clId="{B2692FD6-D6D6-43BA-A1E9-728481E7185F}" dt="2023-12-14T11:16:23.642" v="519"/>
          <ac:spMkLst>
            <pc:docMk/>
            <pc:sldMk cId="3749459059" sldId="319"/>
            <ac:spMk id="3" creationId="{B0FDE198-D989-CC4E-9D67-8414EA297C2A}"/>
          </ac:spMkLst>
        </pc:spChg>
        <pc:spChg chg="mod">
          <ac:chgData name="Leila Ingram-Smith" userId="abf53238-41da-4e01-a2dc-9d152a2d4646" providerId="ADAL" clId="{B2692FD6-D6D6-43BA-A1E9-728481E7185F}" dt="2023-12-14T11:18:48.466" v="537" actId="20577"/>
          <ac:spMkLst>
            <pc:docMk/>
            <pc:sldMk cId="3749459059" sldId="319"/>
            <ac:spMk id="5" creationId="{FA96F9E5-8D36-A8A5-C360-ABB1898E278E}"/>
          </ac:spMkLst>
        </pc:spChg>
        <pc:spChg chg="add mod">
          <ac:chgData name="Leila Ingram-Smith" userId="abf53238-41da-4e01-a2dc-9d152a2d4646" providerId="ADAL" clId="{B2692FD6-D6D6-43BA-A1E9-728481E7185F}" dt="2023-12-14T11:19:05.183" v="542" actId="1076"/>
          <ac:spMkLst>
            <pc:docMk/>
            <pc:sldMk cId="3749459059" sldId="319"/>
            <ac:spMk id="7" creationId="{27B1A8AB-0854-C1BF-2E6C-FB8B7B97E3D8}"/>
          </ac:spMkLst>
        </pc:spChg>
      </pc:sldChg>
      <pc:sldChg chg="del">
        <pc:chgData name="Leila Ingram-Smith" userId="abf53238-41da-4e01-a2dc-9d152a2d4646" providerId="ADAL" clId="{B2692FD6-D6D6-43BA-A1E9-728481E7185F}" dt="2023-12-14T10:18:00.853" v="29" actId="47"/>
        <pc:sldMkLst>
          <pc:docMk/>
          <pc:sldMk cId="2133928433" sldId="320"/>
        </pc:sldMkLst>
      </pc:sldChg>
      <pc:sldChg chg="modSp add mod replId">
        <pc:chgData name="Leila Ingram-Smith" userId="abf53238-41da-4e01-a2dc-9d152a2d4646" providerId="ADAL" clId="{B2692FD6-D6D6-43BA-A1E9-728481E7185F}" dt="2023-12-14T11:19:44.009" v="549" actId="207"/>
        <pc:sldMkLst>
          <pc:docMk/>
          <pc:sldMk cId="3262529544" sldId="320"/>
        </pc:sldMkLst>
        <pc:spChg chg="mod">
          <ac:chgData name="Leila Ingram-Smith" userId="abf53238-41da-4e01-a2dc-9d152a2d4646" providerId="ADAL" clId="{B2692FD6-D6D6-43BA-A1E9-728481E7185F}" dt="2023-12-14T11:16:26.767" v="520"/>
          <ac:spMkLst>
            <pc:docMk/>
            <pc:sldMk cId="3262529544" sldId="320"/>
            <ac:spMk id="3" creationId="{B0FDE198-D989-CC4E-9D67-8414EA297C2A}"/>
          </ac:spMkLst>
        </pc:spChg>
        <pc:spChg chg="mod">
          <ac:chgData name="Leila Ingram-Smith" userId="abf53238-41da-4e01-a2dc-9d152a2d4646" providerId="ADAL" clId="{B2692FD6-D6D6-43BA-A1E9-728481E7185F}" dt="2023-12-14T11:19:44.009" v="549" actId="207"/>
          <ac:spMkLst>
            <pc:docMk/>
            <pc:sldMk cId="3262529544" sldId="320"/>
            <ac:spMk id="5" creationId="{FA96F9E5-8D36-A8A5-C360-ABB1898E278E}"/>
          </ac:spMkLst>
        </pc:spChg>
      </pc:sldChg>
      <pc:sldChg chg="modSp add mod replId">
        <pc:chgData name="Leila Ingram-Smith" userId="abf53238-41da-4e01-a2dc-9d152a2d4646" providerId="ADAL" clId="{B2692FD6-D6D6-43BA-A1E9-728481E7185F}" dt="2023-12-14T11:20:06.734" v="579" actId="5793"/>
        <pc:sldMkLst>
          <pc:docMk/>
          <pc:sldMk cId="3122221614" sldId="321"/>
        </pc:sldMkLst>
        <pc:spChg chg="mod">
          <ac:chgData name="Leila Ingram-Smith" userId="abf53238-41da-4e01-a2dc-9d152a2d4646" providerId="ADAL" clId="{B2692FD6-D6D6-43BA-A1E9-728481E7185F}" dt="2023-12-14T11:16:29.694" v="521"/>
          <ac:spMkLst>
            <pc:docMk/>
            <pc:sldMk cId="3122221614" sldId="321"/>
            <ac:spMk id="3" creationId="{B0FDE198-D989-CC4E-9D67-8414EA297C2A}"/>
          </ac:spMkLst>
        </pc:spChg>
        <pc:spChg chg="mod">
          <ac:chgData name="Leila Ingram-Smith" userId="abf53238-41da-4e01-a2dc-9d152a2d4646" providerId="ADAL" clId="{B2692FD6-D6D6-43BA-A1E9-728481E7185F}" dt="2023-12-14T11:19:55.134" v="552" actId="255"/>
          <ac:spMkLst>
            <pc:docMk/>
            <pc:sldMk cId="3122221614" sldId="321"/>
            <ac:spMk id="5" creationId="{FA96F9E5-8D36-A8A5-C360-ABB1898E278E}"/>
          </ac:spMkLst>
        </pc:spChg>
        <pc:spChg chg="mod">
          <ac:chgData name="Leila Ingram-Smith" userId="abf53238-41da-4e01-a2dc-9d152a2d4646" providerId="ADAL" clId="{B2692FD6-D6D6-43BA-A1E9-728481E7185F}" dt="2023-12-14T11:20:06.734" v="579" actId="5793"/>
          <ac:spMkLst>
            <pc:docMk/>
            <pc:sldMk cId="3122221614" sldId="321"/>
            <ac:spMk id="14" creationId="{B036C391-CB78-EFA1-EC78-0FCA8E1CD3A6}"/>
          </ac:spMkLst>
        </pc:spChg>
      </pc:sldChg>
      <pc:sldChg chg="del">
        <pc:chgData name="Leila Ingram-Smith" userId="abf53238-41da-4e01-a2dc-9d152a2d4646" providerId="ADAL" clId="{B2692FD6-D6D6-43BA-A1E9-728481E7185F}" dt="2023-12-14T10:18:02.062" v="30" actId="47"/>
        <pc:sldMkLst>
          <pc:docMk/>
          <pc:sldMk cId="3231480618" sldId="321"/>
        </pc:sldMkLst>
      </pc:sldChg>
      <pc:sldChg chg="del">
        <pc:chgData name="Leila Ingram-Smith" userId="abf53238-41da-4e01-a2dc-9d152a2d4646" providerId="ADAL" clId="{B2692FD6-D6D6-43BA-A1E9-728481E7185F}" dt="2023-12-14T10:18:02.811" v="33" actId="47"/>
        <pc:sldMkLst>
          <pc:docMk/>
          <pc:sldMk cId="3167873788" sldId="322"/>
        </pc:sldMkLst>
      </pc:sldChg>
      <pc:sldChg chg="del">
        <pc:chgData name="Leila Ingram-Smith" userId="abf53238-41da-4e01-a2dc-9d152a2d4646" providerId="ADAL" clId="{B2692FD6-D6D6-43BA-A1E9-728481E7185F}" dt="2023-12-14T10:18:02.292" v="31" actId="47"/>
        <pc:sldMkLst>
          <pc:docMk/>
          <pc:sldMk cId="4043526109" sldId="323"/>
        </pc:sldMkLst>
      </pc:sldChg>
      <pc:sldChg chg="del">
        <pc:chgData name="Leila Ingram-Smith" userId="abf53238-41da-4e01-a2dc-9d152a2d4646" providerId="ADAL" clId="{B2692FD6-D6D6-43BA-A1E9-728481E7185F}" dt="2023-12-14T10:18:02.533" v="32" actId="47"/>
        <pc:sldMkLst>
          <pc:docMk/>
          <pc:sldMk cId="713456595" sldId="324"/>
        </pc:sldMkLst>
      </pc:sldChg>
      <pc:sldChg chg="del">
        <pc:chgData name="Leila Ingram-Smith" userId="abf53238-41da-4e01-a2dc-9d152a2d4646" providerId="ADAL" clId="{B2692FD6-D6D6-43BA-A1E9-728481E7185F}" dt="2023-12-14T10:18:03.023" v="34" actId="47"/>
        <pc:sldMkLst>
          <pc:docMk/>
          <pc:sldMk cId="1093762854" sldId="325"/>
        </pc:sldMkLst>
      </pc:sldChg>
      <pc:sldChg chg="del">
        <pc:chgData name="Leila Ingram-Smith" userId="abf53238-41da-4e01-a2dc-9d152a2d4646" providerId="ADAL" clId="{B2692FD6-D6D6-43BA-A1E9-728481E7185F}" dt="2023-12-14T10:18:03.374" v="35" actId="47"/>
        <pc:sldMkLst>
          <pc:docMk/>
          <pc:sldMk cId="2937938865" sldId="326"/>
        </pc:sldMkLst>
      </pc:sldChg>
      <pc:sldChg chg="del">
        <pc:chgData name="Leila Ingram-Smith" userId="abf53238-41da-4e01-a2dc-9d152a2d4646" providerId="ADAL" clId="{B2692FD6-D6D6-43BA-A1E9-728481E7185F}" dt="2023-12-14T10:18:04.764" v="37" actId="47"/>
        <pc:sldMkLst>
          <pc:docMk/>
          <pc:sldMk cId="2650045262" sldId="327"/>
        </pc:sldMkLst>
      </pc:sldChg>
      <pc:sldChg chg="del">
        <pc:chgData name="Leila Ingram-Smith" userId="abf53238-41da-4e01-a2dc-9d152a2d4646" providerId="ADAL" clId="{B2692FD6-D6D6-43BA-A1E9-728481E7185F}" dt="2023-12-14T10:18:03.625" v="36" actId="47"/>
        <pc:sldMkLst>
          <pc:docMk/>
          <pc:sldMk cId="3085880779" sldId="328"/>
        </pc:sldMkLst>
      </pc:sldChg>
      <pc:sldMasterChg chg="del delSldLayout">
        <pc:chgData name="Leila Ingram-Smith" userId="abf53238-41da-4e01-a2dc-9d152a2d4646" providerId="ADAL" clId="{B2692FD6-D6D6-43BA-A1E9-728481E7185F}" dt="2023-12-14T11:20:18.061" v="580" actId="47"/>
        <pc:sldMasterMkLst>
          <pc:docMk/>
          <pc:sldMasterMk cId="3520568088" sldId="2147483664"/>
        </pc:sldMasterMkLst>
        <pc:sldLayoutChg chg="del">
          <pc:chgData name="Leila Ingram-Smith" userId="abf53238-41da-4e01-a2dc-9d152a2d4646" providerId="ADAL" clId="{B2692FD6-D6D6-43BA-A1E9-728481E7185F}" dt="2023-12-14T11:20:18.061" v="580" actId="47"/>
          <pc:sldLayoutMkLst>
            <pc:docMk/>
            <pc:sldMasterMk cId="3520568088" sldId="2147483664"/>
            <pc:sldLayoutMk cId="3504255992" sldId="2147483665"/>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3D92B1-50B4-43AE-B2EF-BB5947376455}" type="datetimeFigureOut">
              <a:rPr lang="en-GB" smtClean="0"/>
              <a:t>14/12/2023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496724-1FFD-4E8A-880D-FC1FEE0EBF0F}" type="slidenum">
              <a:rPr lang="en-GB" smtClean="0"/>
              <a:t>‹#›</a:t>
            </a:fld>
            <a:endParaRPr lang="en-GB"/>
          </a:p>
        </p:txBody>
      </p:sp>
    </p:spTree>
    <p:extLst>
      <p:ext uri="{BB962C8B-B14F-4D97-AF65-F5344CB8AC3E}">
        <p14:creationId xmlns:p14="http://schemas.microsoft.com/office/powerpoint/2010/main" val="688197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F4EC0D-FE89-3D4A-871C-B7CDF984FBF3}" type="slidenum">
              <a:rPr lang="en-US" smtClean="0"/>
              <a:t>28</a:t>
            </a:fld>
            <a:endParaRPr lang="en-US"/>
          </a:p>
        </p:txBody>
      </p:sp>
    </p:spTree>
    <p:extLst>
      <p:ext uri="{BB962C8B-B14F-4D97-AF65-F5344CB8AC3E}">
        <p14:creationId xmlns:p14="http://schemas.microsoft.com/office/powerpoint/2010/main" val="3449911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9E9C1-8ED9-CA4A-AD76-D7D3CD99EB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4A4EFD0-D945-9C46-AD3A-F8B1B13BB8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BF3E435-13F5-F44F-9089-8E9ED246EAEA}"/>
              </a:ext>
            </a:extLst>
          </p:cNvPr>
          <p:cNvSpPr>
            <a:spLocks noGrp="1"/>
          </p:cNvSpPr>
          <p:nvPr>
            <p:ph type="dt" sz="half" idx="10"/>
          </p:nvPr>
        </p:nvSpPr>
        <p:spPr/>
        <p:txBody>
          <a:bodyPr/>
          <a:lstStyle/>
          <a:p>
            <a:fld id="{B776C0C9-5303-E24F-AC1E-150A11D1B4EC}" type="datetimeFigureOut">
              <a:rPr lang="en-US" smtClean="0"/>
              <a:t>12/14/2023</a:t>
            </a:fld>
            <a:endParaRPr lang="en-US"/>
          </a:p>
        </p:txBody>
      </p:sp>
      <p:sp>
        <p:nvSpPr>
          <p:cNvPr id="5" name="Footer Placeholder 4">
            <a:extLst>
              <a:ext uri="{FF2B5EF4-FFF2-40B4-BE49-F238E27FC236}">
                <a16:creationId xmlns:a16="http://schemas.microsoft.com/office/drawing/2014/main" id="{E91ADE4F-2196-3D42-BD2A-38870AE82B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3DB89D-1714-EF47-9A59-722923BD8E3F}"/>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889680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7E551-73EB-754D-A468-CA3450B53D9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573CC7B-1724-BB44-9AA3-AFB5EA80F15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836DE3-98C9-214D-A227-F8C5B1F265E5}"/>
              </a:ext>
            </a:extLst>
          </p:cNvPr>
          <p:cNvSpPr>
            <a:spLocks noGrp="1"/>
          </p:cNvSpPr>
          <p:nvPr>
            <p:ph type="dt" sz="half" idx="10"/>
          </p:nvPr>
        </p:nvSpPr>
        <p:spPr/>
        <p:txBody>
          <a:bodyPr/>
          <a:lstStyle/>
          <a:p>
            <a:fld id="{B776C0C9-5303-E24F-AC1E-150A11D1B4EC}" type="datetimeFigureOut">
              <a:rPr lang="en-US" smtClean="0"/>
              <a:t>12/14/2023</a:t>
            </a:fld>
            <a:endParaRPr lang="en-US"/>
          </a:p>
        </p:txBody>
      </p:sp>
      <p:sp>
        <p:nvSpPr>
          <p:cNvPr id="5" name="Footer Placeholder 4">
            <a:extLst>
              <a:ext uri="{FF2B5EF4-FFF2-40B4-BE49-F238E27FC236}">
                <a16:creationId xmlns:a16="http://schemas.microsoft.com/office/drawing/2014/main" id="{F50A005F-5733-534A-90B8-10D4783720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339FEA-F112-4545-88D1-3BAFE1F5F76D}"/>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933433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C27C8B-EBC7-994B-8DEE-E59A63B540F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60B2E9B-4D8D-5F45-A737-EF109E4A88E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D745F5-48FC-DF47-AC39-9931721491FB}"/>
              </a:ext>
            </a:extLst>
          </p:cNvPr>
          <p:cNvSpPr>
            <a:spLocks noGrp="1"/>
          </p:cNvSpPr>
          <p:nvPr>
            <p:ph type="dt" sz="half" idx="10"/>
          </p:nvPr>
        </p:nvSpPr>
        <p:spPr/>
        <p:txBody>
          <a:bodyPr/>
          <a:lstStyle/>
          <a:p>
            <a:fld id="{B776C0C9-5303-E24F-AC1E-150A11D1B4EC}" type="datetimeFigureOut">
              <a:rPr lang="en-US" smtClean="0"/>
              <a:t>12/14/2023</a:t>
            </a:fld>
            <a:endParaRPr lang="en-US"/>
          </a:p>
        </p:txBody>
      </p:sp>
      <p:sp>
        <p:nvSpPr>
          <p:cNvPr id="5" name="Footer Placeholder 4">
            <a:extLst>
              <a:ext uri="{FF2B5EF4-FFF2-40B4-BE49-F238E27FC236}">
                <a16:creationId xmlns:a16="http://schemas.microsoft.com/office/drawing/2014/main" id="{45E5410C-9319-F041-9AD1-BAEE8C42C7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866B1B-4401-3949-8E3F-DE74B1B3F908}"/>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24769755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77FFFA-B8A2-2C48-ACB6-44550E3F0B8C}"/>
              </a:ext>
            </a:extLst>
          </p:cNvPr>
          <p:cNvSpPr>
            <a:spLocks noGrp="1"/>
          </p:cNvSpPr>
          <p:nvPr>
            <p:ph type="dt" sz="half" idx="10"/>
          </p:nvPr>
        </p:nvSpPr>
        <p:spPr/>
        <p:txBody>
          <a:bodyPr/>
          <a:lstStyle/>
          <a:p>
            <a:fld id="{B776C0C9-5303-E24F-AC1E-150A11D1B4EC}" type="datetimeFigureOut">
              <a:rPr lang="en-US" smtClean="0"/>
              <a:t>12/14/2023</a:t>
            </a:fld>
            <a:endParaRPr lang="en-US"/>
          </a:p>
        </p:txBody>
      </p:sp>
      <p:sp>
        <p:nvSpPr>
          <p:cNvPr id="3" name="Footer Placeholder 2">
            <a:extLst>
              <a:ext uri="{FF2B5EF4-FFF2-40B4-BE49-F238E27FC236}">
                <a16:creationId xmlns:a16="http://schemas.microsoft.com/office/drawing/2014/main" id="{B07449F7-3EA4-7647-8FFA-5FEAC4A8A29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9011A9D-3320-934F-96E5-2CF9FA5A4F61}"/>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504255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91E23-60B6-2845-B408-15FF7AFDA1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B21FD2-B6C2-8743-AE07-835F5777AD3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F66F3F-FD51-2049-B519-C99C443784CC}"/>
              </a:ext>
            </a:extLst>
          </p:cNvPr>
          <p:cNvSpPr>
            <a:spLocks noGrp="1"/>
          </p:cNvSpPr>
          <p:nvPr>
            <p:ph type="dt" sz="half" idx="10"/>
          </p:nvPr>
        </p:nvSpPr>
        <p:spPr/>
        <p:txBody>
          <a:bodyPr/>
          <a:lstStyle/>
          <a:p>
            <a:fld id="{B776C0C9-5303-E24F-AC1E-150A11D1B4EC}" type="datetimeFigureOut">
              <a:rPr lang="en-US" smtClean="0"/>
              <a:t>12/14/2023</a:t>
            </a:fld>
            <a:endParaRPr lang="en-US"/>
          </a:p>
        </p:txBody>
      </p:sp>
      <p:sp>
        <p:nvSpPr>
          <p:cNvPr id="5" name="Footer Placeholder 4">
            <a:extLst>
              <a:ext uri="{FF2B5EF4-FFF2-40B4-BE49-F238E27FC236}">
                <a16:creationId xmlns:a16="http://schemas.microsoft.com/office/drawing/2014/main" id="{CB2D7152-3AF1-1A4A-9FC9-A66AEA65CB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0B2D6A-99AC-304C-8170-06D6A3033367}"/>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47447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9D835-D7D8-E44C-B5D6-C1F445CF5B1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9AC0E26-2F05-244D-8D0D-33A0D7FFCA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BFFE58E-D6F3-B84B-B5D6-A60ECFA91179}"/>
              </a:ext>
            </a:extLst>
          </p:cNvPr>
          <p:cNvSpPr>
            <a:spLocks noGrp="1"/>
          </p:cNvSpPr>
          <p:nvPr>
            <p:ph type="dt" sz="half" idx="10"/>
          </p:nvPr>
        </p:nvSpPr>
        <p:spPr/>
        <p:txBody>
          <a:bodyPr/>
          <a:lstStyle/>
          <a:p>
            <a:fld id="{B776C0C9-5303-E24F-AC1E-150A11D1B4EC}" type="datetimeFigureOut">
              <a:rPr lang="en-US" smtClean="0"/>
              <a:t>12/14/2023</a:t>
            </a:fld>
            <a:endParaRPr lang="en-US"/>
          </a:p>
        </p:txBody>
      </p:sp>
      <p:sp>
        <p:nvSpPr>
          <p:cNvPr id="5" name="Footer Placeholder 4">
            <a:extLst>
              <a:ext uri="{FF2B5EF4-FFF2-40B4-BE49-F238E27FC236}">
                <a16:creationId xmlns:a16="http://schemas.microsoft.com/office/drawing/2014/main" id="{7BC3FB78-9681-7146-AD53-EA57328F86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EC779A-55A5-BE45-A8D8-A71BECA763CD}"/>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082987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050B8-5BA9-F947-856C-4015DE6E6C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9F89CCE-66CD-404C-9B48-2B417B1A7D3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985F8E2-836F-E741-8B3E-38D70659F60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A13EED2-D74F-0242-960A-9DA028BF03AE}"/>
              </a:ext>
            </a:extLst>
          </p:cNvPr>
          <p:cNvSpPr>
            <a:spLocks noGrp="1"/>
          </p:cNvSpPr>
          <p:nvPr>
            <p:ph type="dt" sz="half" idx="10"/>
          </p:nvPr>
        </p:nvSpPr>
        <p:spPr/>
        <p:txBody>
          <a:bodyPr/>
          <a:lstStyle/>
          <a:p>
            <a:fld id="{B776C0C9-5303-E24F-AC1E-150A11D1B4EC}" type="datetimeFigureOut">
              <a:rPr lang="en-US" smtClean="0"/>
              <a:t>12/14/2023</a:t>
            </a:fld>
            <a:endParaRPr lang="en-US"/>
          </a:p>
        </p:txBody>
      </p:sp>
      <p:sp>
        <p:nvSpPr>
          <p:cNvPr id="6" name="Footer Placeholder 5">
            <a:extLst>
              <a:ext uri="{FF2B5EF4-FFF2-40B4-BE49-F238E27FC236}">
                <a16:creationId xmlns:a16="http://schemas.microsoft.com/office/drawing/2014/main" id="{68C18D76-C842-324D-A767-B6AD3C3B0A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4A0260-4EB7-2F4A-AF6C-CCE1F372490D}"/>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4022936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3A593-1C58-F246-85C8-B2A4B9E4A8C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7E1BA7F-C969-AB43-B91D-9FA0D9019A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508D577-1716-5843-A005-4AD6CE7C4DE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2107EE9-761C-0C46-BF82-DDCC0C446B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5C56B46-B275-5146-BFCE-8343C6358CD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E8B2E11-6828-CC4D-B31C-D41754F808C4}"/>
              </a:ext>
            </a:extLst>
          </p:cNvPr>
          <p:cNvSpPr>
            <a:spLocks noGrp="1"/>
          </p:cNvSpPr>
          <p:nvPr>
            <p:ph type="dt" sz="half" idx="10"/>
          </p:nvPr>
        </p:nvSpPr>
        <p:spPr/>
        <p:txBody>
          <a:bodyPr/>
          <a:lstStyle/>
          <a:p>
            <a:fld id="{B776C0C9-5303-E24F-AC1E-150A11D1B4EC}" type="datetimeFigureOut">
              <a:rPr lang="en-US" smtClean="0"/>
              <a:t>12/14/2023</a:t>
            </a:fld>
            <a:endParaRPr lang="en-US"/>
          </a:p>
        </p:txBody>
      </p:sp>
      <p:sp>
        <p:nvSpPr>
          <p:cNvPr id="8" name="Footer Placeholder 7">
            <a:extLst>
              <a:ext uri="{FF2B5EF4-FFF2-40B4-BE49-F238E27FC236}">
                <a16:creationId xmlns:a16="http://schemas.microsoft.com/office/drawing/2014/main" id="{96DE111F-49A6-6E44-8F8F-6EBD90C5B63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25D1EF5-9600-F849-A6F8-EDE0E1DCAA64}"/>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181022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58C8B-3CD5-3C4B-8C68-1D0B1EFC05E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618E93-0852-0745-A3F5-DCA3E741173A}"/>
              </a:ext>
            </a:extLst>
          </p:cNvPr>
          <p:cNvSpPr>
            <a:spLocks noGrp="1"/>
          </p:cNvSpPr>
          <p:nvPr>
            <p:ph type="dt" sz="half" idx="10"/>
          </p:nvPr>
        </p:nvSpPr>
        <p:spPr/>
        <p:txBody>
          <a:bodyPr/>
          <a:lstStyle/>
          <a:p>
            <a:fld id="{B776C0C9-5303-E24F-AC1E-150A11D1B4EC}" type="datetimeFigureOut">
              <a:rPr lang="en-US" smtClean="0"/>
              <a:t>12/14/2023</a:t>
            </a:fld>
            <a:endParaRPr lang="en-US"/>
          </a:p>
        </p:txBody>
      </p:sp>
      <p:sp>
        <p:nvSpPr>
          <p:cNvPr id="4" name="Footer Placeholder 3">
            <a:extLst>
              <a:ext uri="{FF2B5EF4-FFF2-40B4-BE49-F238E27FC236}">
                <a16:creationId xmlns:a16="http://schemas.microsoft.com/office/drawing/2014/main" id="{853020E4-EF38-8B40-B868-8D03F6480A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0DCB915-5024-5E4A-AC02-DBCD9C7C9709}"/>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2298088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77FFFA-B8A2-2C48-ACB6-44550E3F0B8C}"/>
              </a:ext>
            </a:extLst>
          </p:cNvPr>
          <p:cNvSpPr>
            <a:spLocks noGrp="1"/>
          </p:cNvSpPr>
          <p:nvPr>
            <p:ph type="dt" sz="half" idx="10"/>
          </p:nvPr>
        </p:nvSpPr>
        <p:spPr/>
        <p:txBody>
          <a:bodyPr/>
          <a:lstStyle/>
          <a:p>
            <a:fld id="{B776C0C9-5303-E24F-AC1E-150A11D1B4EC}" type="datetimeFigureOut">
              <a:rPr lang="en-US" smtClean="0"/>
              <a:t>12/14/2023</a:t>
            </a:fld>
            <a:endParaRPr lang="en-US"/>
          </a:p>
        </p:txBody>
      </p:sp>
      <p:sp>
        <p:nvSpPr>
          <p:cNvPr id="3" name="Footer Placeholder 2">
            <a:extLst>
              <a:ext uri="{FF2B5EF4-FFF2-40B4-BE49-F238E27FC236}">
                <a16:creationId xmlns:a16="http://schemas.microsoft.com/office/drawing/2014/main" id="{B07449F7-3EA4-7647-8FFA-5FEAC4A8A29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9011A9D-3320-934F-96E5-2CF9FA5A4F61}"/>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504255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57BE1-EF87-5A44-B07B-4D0AFC95AF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E9B1899-BA03-7249-8937-A29C7E0FBA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4CBFCD2-F3AE-3E4D-8A23-D970BED57B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47E706-795F-1541-A991-E5826285AAF2}"/>
              </a:ext>
            </a:extLst>
          </p:cNvPr>
          <p:cNvSpPr>
            <a:spLocks noGrp="1"/>
          </p:cNvSpPr>
          <p:nvPr>
            <p:ph type="dt" sz="half" idx="10"/>
          </p:nvPr>
        </p:nvSpPr>
        <p:spPr/>
        <p:txBody>
          <a:bodyPr/>
          <a:lstStyle/>
          <a:p>
            <a:fld id="{B776C0C9-5303-E24F-AC1E-150A11D1B4EC}" type="datetimeFigureOut">
              <a:rPr lang="en-US" smtClean="0"/>
              <a:t>12/14/2023</a:t>
            </a:fld>
            <a:endParaRPr lang="en-US"/>
          </a:p>
        </p:txBody>
      </p:sp>
      <p:sp>
        <p:nvSpPr>
          <p:cNvPr id="6" name="Footer Placeholder 5">
            <a:extLst>
              <a:ext uri="{FF2B5EF4-FFF2-40B4-BE49-F238E27FC236}">
                <a16:creationId xmlns:a16="http://schemas.microsoft.com/office/drawing/2014/main" id="{6A52EF06-9C56-9D43-A3C8-19447C72D6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634BEA-B893-D948-89DD-8341AE8EF90B}"/>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119877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2FF4C-3DE3-CC45-B783-544E8DEECF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8B5691C-B88E-984A-A13E-5428565C7F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554854A5-3C3A-4F46-91C4-C321D92F05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B5AFE7-93A9-1542-8655-CBC730CA48D8}"/>
              </a:ext>
            </a:extLst>
          </p:cNvPr>
          <p:cNvSpPr>
            <a:spLocks noGrp="1"/>
          </p:cNvSpPr>
          <p:nvPr>
            <p:ph type="dt" sz="half" idx="10"/>
          </p:nvPr>
        </p:nvSpPr>
        <p:spPr/>
        <p:txBody>
          <a:bodyPr/>
          <a:lstStyle/>
          <a:p>
            <a:fld id="{B776C0C9-5303-E24F-AC1E-150A11D1B4EC}" type="datetimeFigureOut">
              <a:rPr lang="en-US" smtClean="0"/>
              <a:t>12/14/2023</a:t>
            </a:fld>
            <a:endParaRPr lang="en-US"/>
          </a:p>
        </p:txBody>
      </p:sp>
      <p:sp>
        <p:nvSpPr>
          <p:cNvPr id="6" name="Footer Placeholder 5">
            <a:extLst>
              <a:ext uri="{FF2B5EF4-FFF2-40B4-BE49-F238E27FC236}">
                <a16:creationId xmlns:a16="http://schemas.microsoft.com/office/drawing/2014/main" id="{1072007C-1863-AD49-A24A-AB48C49E16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426D1F-2785-FF45-A60E-E7856A9FA62A}"/>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1287681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4432AC-B826-3440-B2A0-E0D84A9A23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E184480-DD7D-ED4C-9A49-443B3838E3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9BCD0C-3291-214A-8C33-BA585E5B18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76C0C9-5303-E24F-AC1E-150A11D1B4EC}" type="datetimeFigureOut">
              <a:rPr lang="en-US" smtClean="0"/>
              <a:t>12/14/2023</a:t>
            </a:fld>
            <a:endParaRPr lang="en-US"/>
          </a:p>
        </p:txBody>
      </p:sp>
      <p:sp>
        <p:nvSpPr>
          <p:cNvPr id="5" name="Footer Placeholder 4">
            <a:extLst>
              <a:ext uri="{FF2B5EF4-FFF2-40B4-BE49-F238E27FC236}">
                <a16:creationId xmlns:a16="http://schemas.microsoft.com/office/drawing/2014/main" id="{13E73C5F-BA09-DD45-B7BA-A9F28E6C99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C32FCA-CF25-FE4F-8751-A724B547C7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075C51-DF9A-0B42-BB6E-F560A3AAF664}" type="slidenum">
              <a:rPr lang="en-US" smtClean="0"/>
              <a:t>‹#›</a:t>
            </a:fld>
            <a:endParaRPr lang="en-US"/>
          </a:p>
        </p:txBody>
      </p:sp>
    </p:spTree>
    <p:extLst>
      <p:ext uri="{BB962C8B-B14F-4D97-AF65-F5344CB8AC3E}">
        <p14:creationId xmlns:p14="http://schemas.microsoft.com/office/powerpoint/2010/main" val="35205680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4432AC-B826-3440-B2A0-E0D84A9A23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E184480-DD7D-ED4C-9A49-443B3838E3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9BCD0C-3291-214A-8C33-BA585E5B18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76C0C9-5303-E24F-AC1E-150A11D1B4EC}" type="datetimeFigureOut">
              <a:rPr lang="en-US" smtClean="0"/>
              <a:t>12/14/2023</a:t>
            </a:fld>
            <a:endParaRPr lang="en-US"/>
          </a:p>
        </p:txBody>
      </p:sp>
      <p:sp>
        <p:nvSpPr>
          <p:cNvPr id="5" name="Footer Placeholder 4">
            <a:extLst>
              <a:ext uri="{FF2B5EF4-FFF2-40B4-BE49-F238E27FC236}">
                <a16:creationId xmlns:a16="http://schemas.microsoft.com/office/drawing/2014/main" id="{13E73C5F-BA09-DD45-B7BA-A9F28E6C99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C32FCA-CF25-FE4F-8751-A724B547C7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075C51-DF9A-0B42-BB6E-F560A3AAF664}" type="slidenum">
              <a:rPr lang="en-US" smtClean="0"/>
              <a:t>‹#›</a:t>
            </a:fld>
            <a:endParaRPr lang="en-US"/>
          </a:p>
        </p:txBody>
      </p:sp>
    </p:spTree>
    <p:extLst>
      <p:ext uri="{BB962C8B-B14F-4D97-AF65-F5344CB8AC3E}">
        <p14:creationId xmlns:p14="http://schemas.microsoft.com/office/powerpoint/2010/main" val="3520568088"/>
      </p:ext>
    </p:extLst>
  </p:cSld>
  <p:clrMap bg1="lt1" tx1="dk1" bg2="lt2" tx2="dk2" accent1="accent1" accent2="accent2" accent3="accent3" accent4="accent4" accent5="accent5" accent6="accent6" hlink="hlink" folHlink="folHlink"/>
  <p:sldLayoutIdLst>
    <p:sldLayoutId id="214748366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www.bbc.co.uk/bitesize/clips/zm87tfr"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hyperlink" Target="https://www.bbc.co.uk/teach/class-clips-video/religious-studies-ks2-baptism/zm32nrd" TargetMode="External"/><Relationship Id="rId4" Type="http://schemas.openxmlformats.org/officeDocument/2006/relationships/hyperlink" Target="https://www.bbc.co.uk/bitesize/clips/zr34wmn"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www.youtube.com/watch?v=oGMCA_aUY4c"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www.youtube.com/watch?v=oGMCA_aUY4c"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hyperlink" Target="https://www.bbc.co.uk/religion/religions/christianity/ritesrituals/weddings_1.shtml#h1" TargetMode="External"/><Relationship Id="rId3" Type="http://schemas.openxmlformats.org/officeDocument/2006/relationships/hyperlink" Target="https://request.org.uk/resource/?resource_search_phrase=baptism" TargetMode="External"/><Relationship Id="rId7" Type="http://schemas.openxmlformats.org/officeDocument/2006/relationships/hyperlink" Target="https://www.bbc.co.uk/bitesize/guides/zjrr2sg/revision/8" TargetMode="External"/><Relationship Id="rId2"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hyperlink" Target="https://www.bbc.co.uk/bitesize/guides/zjrr2sg/revision/7" TargetMode="External"/><Relationship Id="rId5" Type="http://schemas.openxmlformats.org/officeDocument/2006/relationships/hyperlink" Target="https://request.org.uk/resource/life/rites-of-passage/what-happens-in-believers-baptism/" TargetMode="External"/><Relationship Id="rId4" Type="http://schemas.openxmlformats.org/officeDocument/2006/relationships/hyperlink" Target="https://request.org.uk/resource/life/rites-of-passage/what-happens-during-a-christening-service/"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www.youtube.com/watch?v=SJleRRlHVEU"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www.youtube.com/watch?v=SJleRRlHVEU"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bbc.co.uk/bitesize/clips/zm87tfr"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hyperlink" Target="https://www.bbc.co.uk/teach/class-clips-video/religious-studies-ks2-baptism/zm32nrd" TargetMode="External"/><Relationship Id="rId4" Type="http://schemas.openxmlformats.org/officeDocument/2006/relationships/hyperlink" Target="https://www.bbc.co.uk/bitesize/clips/zr34wm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9452184-616A-3C5A-83A1-C1F4949DCB66}"/>
              </a:ext>
            </a:extLst>
          </p:cNvPr>
          <p:cNvSpPr>
            <a:spLocks/>
          </p:cNvSpPr>
          <p:nvPr/>
        </p:nvSpPr>
        <p:spPr>
          <a:xfrm>
            <a:off x="6654800" y="5542072"/>
            <a:ext cx="5537200" cy="1315927"/>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46218F4-AF65-728F-1C2B-F0AA8CAE6C43}"/>
              </a:ext>
            </a:extLst>
          </p:cNvPr>
          <p:cNvSpPr>
            <a:spLocks/>
          </p:cNvSpPr>
          <p:nvPr/>
        </p:nvSpPr>
        <p:spPr>
          <a:xfrm>
            <a:off x="6654800" y="2754217"/>
            <a:ext cx="5544227" cy="2787855"/>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2A947F6-1B69-709F-552B-F5197D4394BF}"/>
              </a:ext>
            </a:extLst>
          </p:cNvPr>
          <p:cNvSpPr>
            <a:spLocks/>
          </p:cNvSpPr>
          <p:nvPr/>
        </p:nvSpPr>
        <p:spPr>
          <a:xfrm>
            <a:off x="7026" y="2754217"/>
            <a:ext cx="3022600" cy="410378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AA696661-1DF9-B04E-B4E3-1C10AB5A5F08}"/>
              </a:ext>
            </a:extLst>
          </p:cNvPr>
          <p:cNvSpPr>
            <a:spLocks/>
          </p:cNvSpPr>
          <p:nvPr/>
        </p:nvSpPr>
        <p:spPr>
          <a:xfrm>
            <a:off x="-1" y="1"/>
            <a:ext cx="12192001" cy="2754216"/>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B0FDE198-D989-CC4E-9D67-8414EA297C2A}"/>
              </a:ext>
            </a:extLst>
          </p:cNvPr>
          <p:cNvSpPr txBox="1">
            <a:spLocks/>
          </p:cNvSpPr>
          <p:nvPr/>
        </p:nvSpPr>
        <p:spPr>
          <a:xfrm>
            <a:off x="2463177" y="269815"/>
            <a:ext cx="8039647" cy="1200329"/>
          </a:xfrm>
          <a:prstGeom prst="rect">
            <a:avLst/>
          </a:prstGeom>
          <a:noFill/>
        </p:spPr>
        <p:txBody>
          <a:bodyPr wrap="square" rtlCol="0">
            <a:spAutoFit/>
          </a:bodyPr>
          <a:lstStyle/>
          <a:p>
            <a:r>
              <a:rPr lang="en-US" sz="2400" dirty="0">
                <a:solidFill>
                  <a:schemeClr val="bg1"/>
                </a:solidFill>
                <a:latin typeface="Work Sans Light" pitchFamily="2" charset="0"/>
              </a:rPr>
              <a:t>Big Question: </a:t>
            </a:r>
          </a:p>
          <a:p>
            <a:r>
              <a:rPr lang="en-GB" sz="2400" kern="1200" dirty="0">
                <a:solidFill>
                  <a:schemeClr val="bg1"/>
                </a:solidFill>
                <a:effectLst/>
                <a:latin typeface="Work Sans Light" pitchFamily="2" charset="0"/>
                <a:ea typeface="Times New Roman" panose="02020603050405020304" pitchFamily="18" charset="0"/>
                <a:cs typeface="Times New Roman" panose="02020603050405020304" pitchFamily="18" charset="0"/>
              </a:rPr>
              <a:t>Why do Christians make and keep promises before God?</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p:cNvSpPr>
          <p:nvPr/>
        </p:nvSpPr>
        <p:spPr>
          <a:xfrm>
            <a:off x="296799" y="37990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TWO</a:t>
            </a: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062660" y="1630908"/>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p:cNvSpPr>
          <p:nvPr/>
        </p:nvSpPr>
        <p:spPr>
          <a:xfrm>
            <a:off x="296799" y="1102592"/>
            <a:ext cx="2166378" cy="1600438"/>
          </a:xfrm>
          <a:prstGeom prst="rect">
            <a:avLst/>
          </a:prstGeom>
          <a:noFill/>
        </p:spPr>
        <p:txBody>
          <a:bodyPr wrap="square" rtlCol="0">
            <a:spAutoFit/>
          </a:bodyPr>
          <a:lstStyle/>
          <a:p>
            <a:r>
              <a:rPr lang="en-US" sz="1400" b="1" dirty="0">
                <a:solidFill>
                  <a:schemeClr val="bg1"/>
                </a:solidFill>
                <a:latin typeface="Work Sans SemiBold" pitchFamily="2" charset="0"/>
              </a:rPr>
              <a:t>CORE CONCEPT:</a:t>
            </a:r>
          </a:p>
          <a:p>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WAYS OF EXPRESSING MEANING</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a:p>
            <a:r>
              <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rPr>
              <a:t>QUESTIONS OF VALUES AND COMMITMENT</a:t>
            </a:r>
          </a:p>
        </p:txBody>
      </p:sp>
      <p:sp>
        <p:nvSpPr>
          <p:cNvPr id="19" name="TextBox 18">
            <a:extLst>
              <a:ext uri="{FF2B5EF4-FFF2-40B4-BE49-F238E27FC236}">
                <a16:creationId xmlns:a16="http://schemas.microsoft.com/office/drawing/2014/main" id="{9DE66AFA-E74B-2A5B-54A9-042DB2229AA7}"/>
              </a:ext>
            </a:extLst>
          </p:cNvPr>
          <p:cNvSpPr txBox="1">
            <a:spLocks/>
          </p:cNvSpPr>
          <p:nvPr/>
        </p:nvSpPr>
        <p:spPr>
          <a:xfrm>
            <a:off x="6756399" y="5611053"/>
            <a:ext cx="4435093" cy="261610"/>
          </a:xfrm>
          <a:prstGeom prst="rect">
            <a:avLst/>
          </a:prstGeom>
          <a:noFill/>
          <a:ln>
            <a:noFill/>
          </a:ln>
        </p:spPr>
        <p:txBody>
          <a:bodyPr wrap="square" rtlCol="0">
            <a:spAutoFit/>
          </a:bodyPr>
          <a:lstStyle/>
          <a:p>
            <a:r>
              <a:rPr lang="en-GB" sz="1100" b="1" dirty="0">
                <a:solidFill>
                  <a:srgbClr val="55345A"/>
                </a:solidFill>
                <a:effectLst/>
                <a:latin typeface="Work Sans" pitchFamily="2" charset="0"/>
                <a:ea typeface="Calibri" panose="020F0502020204030204" pitchFamily="34" charset="0"/>
                <a:cs typeface="Calibri Light" panose="020F0302020204030204" pitchFamily="34" charset="0"/>
              </a:rPr>
              <a:t>Sensitivities:</a:t>
            </a:r>
            <a:endParaRPr lang="en-GB" sz="1100" dirty="0">
              <a:solidFill>
                <a:srgbClr val="55345A"/>
              </a:solidFill>
              <a:effectLst/>
              <a:latin typeface="Work Sans" pitchFamily="2" charset="0"/>
              <a:ea typeface="Calibri" panose="020F0502020204030204" pitchFamily="34" charset="0"/>
              <a:cs typeface="Times New Roman" panose="02020603050405020304" pitchFamily="18" charset="0"/>
            </a:endParaRPr>
          </a:p>
        </p:txBody>
      </p:sp>
      <p:sp>
        <p:nvSpPr>
          <p:cNvPr id="20" name="TextBox 19">
            <a:extLst>
              <a:ext uri="{FF2B5EF4-FFF2-40B4-BE49-F238E27FC236}">
                <a16:creationId xmlns:a16="http://schemas.microsoft.com/office/drawing/2014/main" id="{FCBEA29B-1814-54FD-DF6E-C7E229BB1571}"/>
              </a:ext>
            </a:extLst>
          </p:cNvPr>
          <p:cNvSpPr txBox="1">
            <a:spLocks/>
          </p:cNvSpPr>
          <p:nvPr/>
        </p:nvSpPr>
        <p:spPr>
          <a:xfrm>
            <a:off x="6756399" y="2865835"/>
            <a:ext cx="2337779" cy="253916"/>
          </a:xfrm>
          <a:prstGeom prst="rect">
            <a:avLst/>
          </a:prstGeom>
          <a:noFill/>
        </p:spPr>
        <p:txBody>
          <a:bodyPr wrap="square" rtlCol="0">
            <a:spAutoFit/>
          </a:bodyPr>
          <a:lstStyle/>
          <a:p>
            <a:r>
              <a:rPr lang="en-GB" sz="1050" b="1" dirty="0">
                <a:solidFill>
                  <a:srgbClr val="55345A"/>
                </a:solidFill>
                <a:effectLst/>
                <a:latin typeface="Work Sans" pitchFamily="2" charset="0"/>
                <a:ea typeface="Calibri" panose="020F0502020204030204" pitchFamily="34" charset="0"/>
                <a:cs typeface="Times New Roman" panose="02020603050405020304" pitchFamily="18" charset="0"/>
              </a:rPr>
              <a:t>Religious vocabulary:</a:t>
            </a:r>
            <a:endParaRPr lang="en-GB" sz="1050" dirty="0">
              <a:solidFill>
                <a:srgbClr val="55345A"/>
              </a:solidFill>
              <a:effectLst/>
              <a:latin typeface="Work Sans" pitchFamily="2" charset="0"/>
              <a:ea typeface="Calibri" panose="020F0502020204030204" pitchFamily="34" charset="0"/>
              <a:cs typeface="Times New Roman" panose="02020603050405020304" pitchFamily="18" charset="0"/>
            </a:endParaRPr>
          </a:p>
        </p:txBody>
      </p:sp>
      <p:sp>
        <p:nvSpPr>
          <p:cNvPr id="21" name="TextBox 20">
            <a:extLst>
              <a:ext uri="{FF2B5EF4-FFF2-40B4-BE49-F238E27FC236}">
                <a16:creationId xmlns:a16="http://schemas.microsoft.com/office/drawing/2014/main" id="{7A0B1AB5-C845-D825-5E53-42CB9D3C4090}"/>
              </a:ext>
            </a:extLst>
          </p:cNvPr>
          <p:cNvSpPr txBox="1">
            <a:spLocks/>
          </p:cNvSpPr>
          <p:nvPr/>
        </p:nvSpPr>
        <p:spPr>
          <a:xfrm>
            <a:off x="208891" y="2894213"/>
            <a:ext cx="2618869" cy="430887"/>
          </a:xfrm>
          <a:prstGeom prst="rect">
            <a:avLst/>
          </a:prstGeom>
          <a:noFill/>
          <a:ln>
            <a:noFill/>
          </a:ln>
        </p:spPr>
        <p:txBody>
          <a:bodyPr wrap="square" rtlCol="0">
            <a:spAutoFit/>
          </a:bodyPr>
          <a:lstStyle/>
          <a:p>
            <a:r>
              <a:rPr lang="en-GB" sz="1100" b="1" dirty="0">
                <a:solidFill>
                  <a:srgbClr val="55345A"/>
                </a:solidFill>
                <a:effectLst/>
                <a:latin typeface="Work Sans" pitchFamily="2" charset="0"/>
                <a:ea typeface="Calibri" panose="020F0502020204030204" pitchFamily="34" charset="0"/>
                <a:cs typeface="Calibri Light" panose="020F0302020204030204" pitchFamily="34" charset="0"/>
              </a:rPr>
              <a:t>What a child needs to know and remember by the end of the unit:</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2" name="TextBox 21">
            <a:extLst>
              <a:ext uri="{FF2B5EF4-FFF2-40B4-BE49-F238E27FC236}">
                <a16:creationId xmlns:a16="http://schemas.microsoft.com/office/drawing/2014/main" id="{01A8AF2B-B012-DE6B-49EA-3445979E1B01}"/>
              </a:ext>
            </a:extLst>
          </p:cNvPr>
          <p:cNvSpPr txBox="1">
            <a:spLocks/>
          </p:cNvSpPr>
          <p:nvPr/>
        </p:nvSpPr>
        <p:spPr>
          <a:xfrm>
            <a:off x="3231258" y="2894213"/>
            <a:ext cx="3221675" cy="430887"/>
          </a:xfrm>
          <a:prstGeom prst="rect">
            <a:avLst/>
          </a:prstGeom>
          <a:noFill/>
          <a:ln>
            <a:noFill/>
          </a:ln>
        </p:spPr>
        <p:txBody>
          <a:bodyPr wrap="square" rtlCol="0">
            <a:spAutoFit/>
          </a:bodyPr>
          <a:lstStyle/>
          <a:p>
            <a:r>
              <a:rPr lang="en-GB" sz="1100" b="1" dirty="0">
                <a:solidFill>
                  <a:srgbClr val="55345A"/>
                </a:solidFill>
                <a:effectLst/>
                <a:latin typeface="Work Sans" pitchFamily="2" charset="0"/>
                <a:ea typeface="Calibri" panose="020F0502020204030204" pitchFamily="34" charset="0"/>
                <a:cs typeface="Calibri Light" panose="020F0302020204030204" pitchFamily="34" charset="0"/>
              </a:rPr>
              <a:t>What a child should be able to do (Assessment):</a:t>
            </a:r>
            <a:endParaRPr lang="en-GB" sz="950" dirty="0">
              <a:solidFill>
                <a:srgbClr val="55345A"/>
              </a:solidFill>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225109BB-EB7C-0FA7-B875-2EC8B0B1C1CC}"/>
              </a:ext>
            </a:extLst>
          </p:cNvPr>
          <p:cNvSpPr txBox="1">
            <a:spLocks/>
          </p:cNvSpPr>
          <p:nvPr/>
        </p:nvSpPr>
        <p:spPr>
          <a:xfrm>
            <a:off x="6756399" y="3084808"/>
            <a:ext cx="5387806" cy="2400657"/>
          </a:xfrm>
          <a:prstGeom prst="rect">
            <a:avLst/>
          </a:prstGeom>
          <a:noFill/>
          <a:ln>
            <a:noFill/>
          </a:ln>
        </p:spPr>
        <p:txBody>
          <a:bodyPr wrap="square" rtlCol="0">
            <a:spAutoFit/>
          </a:bodyPr>
          <a:lstStyle/>
          <a:p>
            <a:pPr marL="171450" lvl="0" indent="-171450">
              <a:buFont typeface="Arial" panose="020B0604020202020204" pitchFamily="34" charset="0"/>
              <a:buChar char="•"/>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Belonging:  </a:t>
            </a: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Being part of a group/organisation.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Community:  </a:t>
            </a: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People being together in a place with a common purpose.</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Christian:  </a:t>
            </a: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Someone who believes in God as Father, Son and Holy Spirit and accepts the teachings of Jesus.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Church:  </a:t>
            </a: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The people who gather together because of their belief in God as Father, Son and Holy Spirit.</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Symbol:  </a:t>
            </a: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An object, sign that is used to represent something else.</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Baptism/Christening</a:t>
            </a: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  The</a:t>
            </a: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initiation ceremony into the Church and the Christian family.  It is through Baptism that one becomes a member of Christ’s body - the Church.</a:t>
            </a:r>
          </a:p>
          <a:p>
            <a:pPr marL="171450" lvl="0" indent="-171450">
              <a:buFont typeface="Arial" panose="020B0604020202020204" pitchFamily="34" charset="0"/>
              <a:buChar char="•"/>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Font:  </a:t>
            </a:r>
            <a:r>
              <a:rPr lang="en-GB" sz="1000" kern="1200" dirty="0">
                <a:effectLst/>
                <a:latin typeface="Work Sans" pitchFamily="2" charset="0"/>
                <a:ea typeface="Times New Roman" panose="02020603050405020304" pitchFamily="18" charset="0"/>
                <a:cs typeface="Times New Roman" panose="02020603050405020304" pitchFamily="18" charset="0"/>
              </a:rPr>
              <a:t>I</a:t>
            </a:r>
            <a:r>
              <a:rPr lang="en-GB" sz="1000" dirty="0">
                <a:solidFill>
                  <a:srgbClr val="000000"/>
                </a:solidFill>
                <a:effectLst/>
                <a:latin typeface="Work Sans" pitchFamily="2" charset="0"/>
                <a:ea typeface="Calibri" panose="020F0502020204030204" pitchFamily="34" charset="0"/>
                <a:cs typeface="Open Sans" panose="020F0502020204030204" pitchFamily="34" charset="0"/>
              </a:rPr>
              <a:t>t's a piece of furniture. Specifically, the baptismal font is the receptacle in which water is held for the baptism.</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John the Baptist:  </a:t>
            </a: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The prophet who was the forerunner of Christ.</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Marriage:  </a:t>
            </a: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The legal binding relationship between two people.</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Vows/promise:  </a:t>
            </a: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A declaration of what someone intends to do for someone else.</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6" name="TextBox 25">
            <a:extLst>
              <a:ext uri="{FF2B5EF4-FFF2-40B4-BE49-F238E27FC236}">
                <a16:creationId xmlns:a16="http://schemas.microsoft.com/office/drawing/2014/main" id="{BBD0E2F0-DFE2-AAEC-FB94-EABF9A7B52B4}"/>
              </a:ext>
            </a:extLst>
          </p:cNvPr>
          <p:cNvSpPr txBox="1">
            <a:spLocks/>
          </p:cNvSpPr>
          <p:nvPr/>
        </p:nvSpPr>
        <p:spPr>
          <a:xfrm>
            <a:off x="2488505" y="1500776"/>
            <a:ext cx="7988992" cy="1323439"/>
          </a:xfrm>
          <a:prstGeom prst="rect">
            <a:avLst/>
          </a:prstGeom>
          <a:noFill/>
        </p:spPr>
        <p:txBody>
          <a:bodyPr wrap="square" lIns="91440" tIns="45720" rIns="91440" bIns="45720" rtlCol="0" anchor="t">
            <a:spAutoFit/>
          </a:bodyPr>
          <a:lstStyle/>
          <a:p>
            <a:r>
              <a:rPr lang="en-GB" sz="1000" b="1" dirty="0">
                <a:solidFill>
                  <a:schemeClr val="bg1"/>
                </a:solidFill>
                <a:effectLst/>
                <a:latin typeface="Work Sans" pitchFamily="2" charset="0"/>
                <a:ea typeface="Calibri" panose="020F0502020204030204" pitchFamily="34" charset="0"/>
                <a:cs typeface="Calibri Light" panose="020F0302020204030204" pitchFamily="34" charset="0"/>
              </a:rPr>
              <a:t>Weekly questions:</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b="1" kern="1200" dirty="0">
                <a:solidFill>
                  <a:schemeClr val="bg1"/>
                </a:solidFill>
                <a:effectLst/>
                <a:latin typeface="Work Sans" pitchFamily="2" charset="0"/>
                <a:ea typeface="Calibri" panose="020F0502020204030204" pitchFamily="34" charset="0"/>
                <a:cs typeface="Times New Roman" panose="02020603050405020304" pitchFamily="18" charset="0"/>
              </a:rPr>
              <a:t>Week 1:</a:t>
            </a:r>
            <a:r>
              <a:rPr lang="en-GB" sz="1000" kern="1200" dirty="0">
                <a:solidFill>
                  <a:schemeClr val="bg1"/>
                </a:solidFill>
                <a:effectLst/>
                <a:latin typeface="Work Sans" pitchFamily="2" charset="0"/>
                <a:ea typeface="Calibri" panose="020F0502020204030204" pitchFamily="34" charset="0"/>
                <a:cs typeface="Times New Roman" panose="02020603050405020304" pitchFamily="18" charset="0"/>
              </a:rPr>
              <a:t>  </a:t>
            </a: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Why do you think people belong to a Christian community?</a:t>
            </a:r>
            <a:br>
              <a:rPr lang="en-GB" sz="1000" kern="1200" dirty="0">
                <a:solidFill>
                  <a:schemeClr val="bg1"/>
                </a:solidFill>
                <a:effectLst/>
                <a:latin typeface="Work Sans" pitchFamily="2" charset="0"/>
                <a:ea typeface="Calibri" panose="020F0502020204030204" pitchFamily="34" charset="0"/>
                <a:cs typeface="Times New Roman" panose="02020603050405020304" pitchFamily="18" charset="0"/>
              </a:rPr>
            </a:br>
            <a:r>
              <a:rPr lang="en-GB" sz="1000" b="1" kern="1200" dirty="0">
                <a:solidFill>
                  <a:schemeClr val="bg1"/>
                </a:solidFill>
                <a:effectLst/>
                <a:latin typeface="Work Sans" pitchFamily="2" charset="0"/>
                <a:ea typeface="Calibri" panose="020F0502020204030204" pitchFamily="34" charset="0"/>
                <a:cs typeface="Times New Roman" panose="02020603050405020304" pitchFamily="18" charset="0"/>
              </a:rPr>
              <a:t>Week 2:</a:t>
            </a:r>
            <a:r>
              <a:rPr lang="en-GB" sz="1000" kern="1200" dirty="0">
                <a:solidFill>
                  <a:schemeClr val="bg1"/>
                </a:solidFill>
                <a:effectLst/>
                <a:latin typeface="Work Sans" pitchFamily="2" charset="0"/>
                <a:ea typeface="Calibri" panose="020F0502020204030204" pitchFamily="34" charset="0"/>
                <a:cs typeface="Times New Roman" panose="02020603050405020304" pitchFamily="18" charset="0"/>
              </a:rPr>
              <a:t>  What is Baptism and what does it mean?</a:t>
            </a:r>
            <a:br>
              <a:rPr lang="en-GB" sz="1000" kern="1200" dirty="0">
                <a:solidFill>
                  <a:schemeClr val="bg1"/>
                </a:solidFill>
                <a:effectLst/>
                <a:latin typeface="Work Sans" pitchFamily="2" charset="0"/>
                <a:ea typeface="Calibri" panose="020F0502020204030204" pitchFamily="34" charset="0"/>
                <a:cs typeface="Times New Roman" panose="02020603050405020304" pitchFamily="18" charset="0"/>
              </a:rPr>
            </a:br>
            <a:r>
              <a:rPr lang="en-GB" sz="1000" b="1" kern="1200" dirty="0">
                <a:solidFill>
                  <a:schemeClr val="bg1"/>
                </a:solidFill>
                <a:effectLst/>
                <a:latin typeface="Work Sans" pitchFamily="2" charset="0"/>
                <a:ea typeface="Calibri" panose="020F0502020204030204" pitchFamily="34" charset="0"/>
                <a:cs typeface="Times New Roman" panose="02020603050405020304" pitchFamily="18" charset="0"/>
              </a:rPr>
              <a:t>Week 3:  </a:t>
            </a:r>
            <a:r>
              <a:rPr lang="en-US" sz="1000" dirty="0">
                <a:solidFill>
                  <a:schemeClr val="bg1"/>
                </a:solidFill>
                <a:effectLst/>
                <a:latin typeface="Work Sans" pitchFamily="2" charset="0"/>
                <a:ea typeface="Cambria" panose="02040503050406030204" pitchFamily="18" charset="0"/>
                <a:cs typeface="Times New Roman" panose="02020603050405020304" pitchFamily="18" charset="0"/>
              </a:rPr>
              <a:t>What promises are made by parents and Godparents at an infant Baptism and why are they important?</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b="1" kern="1200" dirty="0">
                <a:solidFill>
                  <a:schemeClr val="bg1"/>
                </a:solidFill>
                <a:effectLst/>
                <a:latin typeface="Work Sans" pitchFamily="2" charset="0"/>
                <a:ea typeface="Calibri" panose="020F0502020204030204" pitchFamily="34" charset="0"/>
                <a:cs typeface="Times New Roman" panose="02020603050405020304" pitchFamily="18" charset="0"/>
              </a:rPr>
              <a:t>Week 4:</a:t>
            </a:r>
            <a:r>
              <a:rPr lang="en-GB" sz="1000" kern="1200" dirty="0">
                <a:solidFill>
                  <a:schemeClr val="bg1"/>
                </a:solidFill>
                <a:effectLst/>
                <a:latin typeface="Work Sans" pitchFamily="2" charset="0"/>
                <a:ea typeface="Calibri" panose="020F0502020204030204" pitchFamily="34" charset="0"/>
                <a:cs typeface="Times New Roman" panose="02020603050405020304" pitchFamily="18" charset="0"/>
              </a:rPr>
              <a:t>  What happened when Jesus was baptised?  What does his Baptism mean to Christians?</a:t>
            </a:r>
            <a:br>
              <a:rPr lang="en-GB" sz="1000" kern="1200" dirty="0">
                <a:solidFill>
                  <a:schemeClr val="bg1"/>
                </a:solidFill>
                <a:effectLst/>
                <a:latin typeface="Work Sans" pitchFamily="2" charset="0"/>
                <a:ea typeface="Calibri" panose="020F0502020204030204" pitchFamily="34" charset="0"/>
                <a:cs typeface="Times New Roman" panose="02020603050405020304" pitchFamily="18" charset="0"/>
              </a:rPr>
            </a:br>
            <a:r>
              <a:rPr lang="en-GB" sz="1000" b="1" kern="1200" dirty="0">
                <a:solidFill>
                  <a:schemeClr val="bg1"/>
                </a:solidFill>
                <a:effectLst/>
                <a:latin typeface="Work Sans" pitchFamily="2" charset="0"/>
                <a:ea typeface="Calibri" panose="020F0502020204030204" pitchFamily="34" charset="0"/>
                <a:cs typeface="Times New Roman" panose="02020603050405020304" pitchFamily="18" charset="0"/>
              </a:rPr>
              <a:t>Week 5:</a:t>
            </a:r>
            <a:r>
              <a:rPr lang="en-GB" sz="1000" kern="1200" dirty="0">
                <a:solidFill>
                  <a:schemeClr val="bg1"/>
                </a:solidFill>
                <a:effectLst/>
                <a:latin typeface="Work Sans" pitchFamily="2" charset="0"/>
                <a:ea typeface="Calibri" panose="020F0502020204030204" pitchFamily="34" charset="0"/>
                <a:cs typeface="Times New Roman" panose="02020603050405020304" pitchFamily="18" charset="0"/>
              </a:rPr>
              <a:t>  What does marriage in church mean to Christians?</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Week 6:</a:t>
            </a: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  </a:t>
            </a:r>
            <a: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t>Why do Christians make and keep promises before God?</a:t>
            </a:r>
            <a:b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b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p:txBody>
      </p:sp>
      <p:sp>
        <p:nvSpPr>
          <p:cNvPr id="15" name="TextBox 14">
            <a:extLst>
              <a:ext uri="{FF2B5EF4-FFF2-40B4-BE49-F238E27FC236}">
                <a16:creationId xmlns:a16="http://schemas.microsoft.com/office/drawing/2014/main" id="{6FD7FC7D-50E6-65D0-7BFD-0BE38D4C8303}"/>
              </a:ext>
            </a:extLst>
          </p:cNvPr>
          <p:cNvSpPr txBox="1">
            <a:spLocks/>
          </p:cNvSpPr>
          <p:nvPr/>
        </p:nvSpPr>
        <p:spPr>
          <a:xfrm>
            <a:off x="3204268" y="3325100"/>
            <a:ext cx="3248666" cy="3323987"/>
          </a:xfrm>
          <a:prstGeom prst="rect">
            <a:avLst/>
          </a:prstGeom>
          <a:noFill/>
          <a:ln>
            <a:noFill/>
          </a:ln>
        </p:spPr>
        <p:txBody>
          <a:bodyPr wrap="square" rtlCol="0">
            <a:spAutoFit/>
          </a:bodyPr>
          <a:lstStyle/>
          <a:p>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Ways of expressing meaning:  </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recognise the symbols of Baptism (water, light, forgiveness of sins and belonging) and marriage (exchanging of rings.)  (WT)</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understand that Baptism means becoming a member of the Christian church and that a Christian marriage is making promises before God and the Christian community.  (Exp)</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use religious vocabulary to describe the meaning of Baptism and marriage.  (GD)</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Questions of values and commitments: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talk about what is important to me and others.  (WT)</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am beginning to be able to express my own opinion and recognise there is often more than one answer.  (Exp)</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am beginning to make links between things that are important to me which may be different for other people.  (GD)</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7" name="TextBox 16">
            <a:extLst>
              <a:ext uri="{FF2B5EF4-FFF2-40B4-BE49-F238E27FC236}">
                <a16:creationId xmlns:a16="http://schemas.microsoft.com/office/drawing/2014/main" id="{256E7E99-1FD3-56A4-D465-4DD000894FCE}"/>
              </a:ext>
            </a:extLst>
          </p:cNvPr>
          <p:cNvSpPr txBox="1">
            <a:spLocks/>
          </p:cNvSpPr>
          <p:nvPr/>
        </p:nvSpPr>
        <p:spPr>
          <a:xfrm>
            <a:off x="208891" y="3316397"/>
            <a:ext cx="2618869" cy="1225272"/>
          </a:xfrm>
          <a:prstGeom prst="rect">
            <a:avLst/>
          </a:prstGeom>
          <a:noFill/>
          <a:ln>
            <a:noFill/>
          </a:ln>
        </p:spPr>
        <p:txBody>
          <a:bodyPr wrap="square" rtlCol="0">
            <a:spAutoFit/>
          </a:bodyPr>
          <a:lstStyle/>
          <a:p>
            <a:pPr marL="171450" lvl="0" indent="-171450">
              <a:lnSpc>
                <a:spcPct val="106000"/>
              </a:lnSpc>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To understand the meaning of a church community.</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lnSpc>
                <a:spcPct val="106000"/>
              </a:lnSpc>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To know what Baptism is.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lnSpc>
                <a:spcPct val="106000"/>
              </a:lnSpc>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To know the meaning of a Christian marriage.</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lnSpc>
                <a:spcPct val="106000"/>
              </a:lnSpc>
              <a:spcAft>
                <a:spcPts val="800"/>
              </a:spcAft>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To know what is meant by the word ‘promise.’</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5" name="TextBox 24">
            <a:extLst>
              <a:ext uri="{FF2B5EF4-FFF2-40B4-BE49-F238E27FC236}">
                <a16:creationId xmlns:a16="http://schemas.microsoft.com/office/drawing/2014/main" id="{38548D5A-0E92-1ECC-91D8-F54E33D25745}"/>
              </a:ext>
            </a:extLst>
          </p:cNvPr>
          <p:cNvSpPr txBox="1">
            <a:spLocks/>
          </p:cNvSpPr>
          <p:nvPr/>
        </p:nvSpPr>
        <p:spPr>
          <a:xfrm>
            <a:off x="6756399" y="5872663"/>
            <a:ext cx="4795520" cy="861774"/>
          </a:xfrm>
          <a:prstGeom prst="rect">
            <a:avLst/>
          </a:prstGeom>
          <a:noFill/>
          <a:ln>
            <a:noFill/>
          </a:ln>
        </p:spPr>
        <p:txBody>
          <a:bodyPr wrap="square" rtlCol="0">
            <a:spAutoFit/>
          </a:bodyPr>
          <a:lstStyle/>
          <a:p>
            <a:pPr>
              <a:spcAft>
                <a:spcPts val="600"/>
              </a:spcAft>
            </a:pPr>
            <a:r>
              <a:rPr lang="en-GB" sz="1000" dirty="0">
                <a:effectLst/>
                <a:latin typeface="Work Sans" pitchFamily="2" charset="0"/>
                <a:ea typeface="Calibri" panose="020F0502020204030204" pitchFamily="34" charset="0"/>
                <a:cs typeface="Calibri Light" panose="020F0302020204030204" pitchFamily="34" charset="0"/>
              </a:rPr>
              <a:t>Be mindful of pupils’ cultural backgrounds and beliefs.</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600"/>
              </a:spcAft>
            </a:pPr>
            <a:r>
              <a:rPr lang="en-GB" sz="1000" dirty="0">
                <a:effectLst/>
                <a:latin typeface="Work Sans" pitchFamily="2" charset="0"/>
                <a:ea typeface="Calibri" panose="020F0502020204030204" pitchFamily="34" charset="0"/>
                <a:cs typeface="Calibri Light" panose="020F0302020204030204" pitchFamily="34" charset="0"/>
              </a:rPr>
              <a:t>Be mindful of pupils for whom the concept of belonging is difficult to comprehend.</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600"/>
              </a:spcAft>
            </a:pPr>
            <a:r>
              <a:rPr lang="en-GB" sz="1000" dirty="0">
                <a:effectLst/>
                <a:latin typeface="Work Sans" pitchFamily="2" charset="0"/>
                <a:ea typeface="Calibri" panose="020F0502020204030204" pitchFamily="34" charset="0"/>
                <a:cs typeface="Calibri Light" panose="020F0302020204030204" pitchFamily="34" charset="0"/>
              </a:rPr>
              <a:t>Be mindful of pupils who may have experienced a family breakup.</a:t>
            </a:r>
          </a:p>
        </p:txBody>
      </p:sp>
    </p:spTree>
    <p:extLst>
      <p:ext uri="{BB962C8B-B14F-4D97-AF65-F5344CB8AC3E}">
        <p14:creationId xmlns:p14="http://schemas.microsoft.com/office/powerpoint/2010/main" val="2216089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461665"/>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2: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is Baptism, and what does it mean? </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a:t>
            </a:r>
          </a:p>
          <a:p>
            <a:r>
              <a:rPr lang="en-GB" sz="1400">
                <a:solidFill>
                  <a:schemeClr val="bg1"/>
                </a:solidFill>
                <a:effectLst/>
                <a:latin typeface="Work Sans SemiBold" pitchFamily="2" charset="0"/>
                <a:ea typeface="Calibri" panose="020F0502020204030204" pitchFamily="34" charset="0"/>
                <a:cs typeface="Calibri Light" panose="020F0302020204030204" pitchFamily="34" charset="0"/>
              </a:rPr>
              <a:t>EXPRESSING MEANING,</a:t>
            </a:r>
            <a:endParaRPr lang="en-GB" sz="1400">
              <a:solidFill>
                <a:schemeClr val="bg1"/>
              </a:solidFill>
              <a:effectLst/>
              <a:latin typeface="Work Sans SemiBold" pitchFamily="2" charset="0"/>
              <a:ea typeface="Calibri" panose="020F0502020204030204" pitchFamily="34" charset="0"/>
              <a:cs typeface="Times New Roman" panose="02020603050405020304" pitchFamily="18" charset="0"/>
            </a:endParaRP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VALUES, COMMITMENT.</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53964" y="1995784"/>
            <a:ext cx="8159065" cy="2323713"/>
          </a:xfrm>
          <a:prstGeom prst="rect">
            <a:avLst/>
          </a:prstGeom>
          <a:noFill/>
        </p:spPr>
        <p:txBody>
          <a:bodyPr wrap="square">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Provide pupils with the following statements: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pPr marL="171450" indent="-171450">
              <a:lnSpc>
                <a:spcPct val="150000"/>
              </a:lnSpc>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Baptism is a naming ceremony for babies.</a:t>
            </a:r>
          </a:p>
          <a:p>
            <a:pPr marL="171450" indent="-171450">
              <a:lnSpc>
                <a:spcPct val="150000"/>
              </a:lnSpc>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Baptism is turning away from sin and beginning a new life with Jesus.</a:t>
            </a:r>
          </a:p>
          <a:p>
            <a:pPr marL="171450" indent="-171450">
              <a:lnSpc>
                <a:spcPct val="150000"/>
              </a:lnSpc>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Baptism is how you join a religion.</a:t>
            </a:r>
          </a:p>
          <a:p>
            <a:pPr marL="171450" indent="-171450">
              <a:lnSpc>
                <a:spcPct val="150000"/>
              </a:lnSpc>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Baptism is a public sign to others that the person has decided to become a Christian and becomes a member of God’s family - the Church. </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Key question:</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Which of these statements are true?</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Address any misconceptions.</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28005001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461665"/>
          </a:xfrm>
          <a:prstGeom prst="rect">
            <a:avLst/>
          </a:prstGeom>
          <a:noFill/>
        </p:spPr>
        <p:txBody>
          <a:bodyPr wrap="square" lIns="91440" tIns="45720" rIns="91440" bIns="45720" rtlCol="0" anchor="t">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2: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is Baptism, and what does it mean? </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a:t>
            </a:r>
          </a:p>
          <a:p>
            <a:r>
              <a:rPr lang="en-GB" sz="1400">
                <a:solidFill>
                  <a:schemeClr val="bg1"/>
                </a:solidFill>
                <a:effectLst/>
                <a:latin typeface="Work Sans SemiBold" pitchFamily="2" charset="0"/>
                <a:ea typeface="Calibri" panose="020F0502020204030204" pitchFamily="34" charset="0"/>
                <a:cs typeface="Calibri Light" panose="020F0302020204030204" pitchFamily="34" charset="0"/>
              </a:rPr>
              <a:t>EXPRESSING MEANING,</a:t>
            </a:r>
            <a:endParaRPr lang="en-GB" sz="1400">
              <a:solidFill>
                <a:schemeClr val="bg1"/>
              </a:solidFill>
              <a:effectLst/>
              <a:latin typeface="Work Sans SemiBold" pitchFamily="2" charset="0"/>
              <a:ea typeface="Calibri" panose="020F0502020204030204" pitchFamily="34" charset="0"/>
              <a:cs typeface="Times New Roman" panose="02020603050405020304" pitchFamily="18" charset="0"/>
            </a:endParaRP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VALUES, COMMITMENT.</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2977514"/>
            <a:ext cx="3383279" cy="2021206"/>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p:cNvSpPr>
          <p:nvPr/>
        </p:nvSpPr>
        <p:spPr>
          <a:xfrm>
            <a:off x="3590911" y="2003542"/>
            <a:ext cx="6857337" cy="735907"/>
          </a:xfrm>
          <a:prstGeom prst="rect">
            <a:avLst/>
          </a:prstGeom>
          <a:noFill/>
        </p:spPr>
        <p:txBody>
          <a:bodyPr wrap="square">
            <a:spAutoFit/>
          </a:bodyPr>
          <a:lstStyle/>
          <a:p>
            <a:pPr marL="342900" lvl="0" indent="-342900">
              <a:lnSpc>
                <a:spcPct val="106000"/>
              </a:lnSpc>
              <a:buFont typeface="Symbol" panose="05050102010706020507" pitchFamily="18" charset="2"/>
              <a:buChar char=""/>
            </a:pPr>
            <a:r>
              <a:rPr lang="en-US" sz="1000">
                <a:effectLst/>
                <a:latin typeface="Work Sans" pitchFamily="2" charset="0"/>
                <a:ea typeface="Cambria" panose="02040503050406030204" pitchFamily="18" charset="0"/>
                <a:cs typeface="Times New Roman" panose="02020603050405020304" pitchFamily="18" charset="0"/>
              </a:rPr>
              <a:t>Item and photographs linked with Baptism.</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US" sz="1000" b="1" u="sng">
                <a:solidFill>
                  <a:srgbClr val="0000FF"/>
                </a:solidFill>
                <a:effectLst/>
                <a:latin typeface="Work Sans" pitchFamily="2" charset="0"/>
                <a:ea typeface="Cambria" panose="02040503050406030204" pitchFamily="18" charset="0"/>
                <a:cs typeface="Times New Roman" panose="02020603050405020304" pitchFamily="18" charset="0"/>
                <a:hlinkClick r:id="rId3"/>
              </a:rPr>
              <a:t>https://www.bbc.co.uk/bitesize/clips/zm87tfr</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US" sz="1000" b="1" u="sng">
                <a:solidFill>
                  <a:srgbClr val="0000FF"/>
                </a:solidFill>
                <a:effectLst/>
                <a:latin typeface="Work Sans" pitchFamily="2" charset="0"/>
                <a:ea typeface="Cambria" panose="02040503050406030204" pitchFamily="18" charset="0"/>
                <a:cs typeface="Times New Roman" panose="02020603050405020304" pitchFamily="18" charset="0"/>
                <a:hlinkClick r:id="rId4"/>
              </a:rPr>
              <a:t>https://www.bbc.co.uk/bitesize/clips/zr34wmn</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6000"/>
              </a:lnSpc>
              <a:spcAft>
                <a:spcPts val="800"/>
              </a:spcAft>
              <a:buFont typeface="Symbol" panose="05050102010706020507" pitchFamily="18" charset="2"/>
              <a:buChar char=""/>
            </a:pPr>
            <a:r>
              <a:rPr lang="en-US" sz="1000" b="1" u="sng">
                <a:solidFill>
                  <a:srgbClr val="0000FF"/>
                </a:solidFill>
                <a:effectLst/>
                <a:latin typeface="Work Sans" pitchFamily="2" charset="0"/>
                <a:ea typeface="Cambria" panose="02040503050406030204" pitchFamily="18" charset="0"/>
                <a:cs typeface="Times New Roman" panose="02020603050405020304" pitchFamily="18" charset="0"/>
                <a:hlinkClick r:id="rId5"/>
              </a:rPr>
              <a:t>https://www.bbc.co.uk/teach/class-clips-video/religious-studies-ks2-baptism/zm32nrd</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C997EE1-BE28-40E0-49EA-2F57C04A291B}"/>
              </a:ext>
            </a:extLst>
          </p:cNvPr>
          <p:cNvSpPr txBox="1">
            <a:spLocks noGrp="1" noRot="1" noMove="1" noResize="1" noEditPoints="1" noAdjustHandles="1" noChangeArrowheads="1" noChangeShapeType="1"/>
          </p:cNvSpPr>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a:spLocks/>
          </p:cNvSpPr>
          <p:nvPr/>
        </p:nvSpPr>
        <p:spPr>
          <a:xfrm>
            <a:off x="3590910" y="3200844"/>
            <a:ext cx="7929853" cy="256930"/>
          </a:xfrm>
          <a:prstGeom prst="rect">
            <a:avLst/>
          </a:prstGeom>
          <a:noFill/>
        </p:spPr>
        <p:txBody>
          <a:bodyPr wrap="square">
            <a:spAutoFit/>
          </a:bodyPr>
          <a:lstStyle/>
          <a:p>
            <a:pPr>
              <a:lnSpc>
                <a:spcPct val="115000"/>
              </a:lnSpc>
              <a:spcAft>
                <a:spcPts val="1000"/>
              </a:spcAft>
            </a:pPr>
            <a:r>
              <a:rPr lang="en-GB" sz="1000" dirty="0">
                <a:latin typeface="Work Sans" pitchFamily="2" charset="0"/>
                <a:ea typeface="Calibri" panose="020F0502020204030204" pitchFamily="34" charset="0"/>
                <a:cs typeface="Times New Roman" panose="02020603050405020304" pitchFamily="18" charset="0"/>
              </a:rPr>
              <a:t>Type sensitivities..</a:t>
            </a:r>
            <a:r>
              <a:rPr lang="en-GB" sz="1000" dirty="0">
                <a:effectLst/>
                <a:latin typeface="Work Sans" pitchFamily="2" charset="0"/>
                <a:ea typeface="Calibri" panose="020F0502020204030204" pitchFamily="34" charset="0"/>
                <a:cs typeface="Times New Roman" panose="02020603050405020304" pitchFamily="18" charset="0"/>
              </a:rPr>
              <a:t>.</a:t>
            </a:r>
          </a:p>
        </p:txBody>
      </p:sp>
      <p:sp>
        <p:nvSpPr>
          <p:cNvPr id="16" name="Rectangle 15">
            <a:extLst>
              <a:ext uri="{FF2B5EF4-FFF2-40B4-BE49-F238E27FC236}">
                <a16:creationId xmlns:a16="http://schemas.microsoft.com/office/drawing/2014/main" id="{48226D65-1F0D-D9C4-72A5-B2480A182EED}"/>
              </a:ext>
            </a:extLst>
          </p:cNvPr>
          <p:cNvSpPr>
            <a:spLocks noGrp="1" noRot="1" noMove="1" noResize="1" noEditPoints="1" noAdjustHandles="1" noChangeArrowheads="1" noChangeShapeType="1"/>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a:spLocks noGrp="1" noRot="1" noMove="1" noResize="1" noEditPoints="1" noAdjustHandles="1" noChangeArrowheads="1" noChangeShapeType="1"/>
          </p:cNvSpPr>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a:spLocks noGrp="1" noRot="1" noMove="1" noResize="1" noEditPoints="1" noAdjustHandles="1" noChangeArrowheads="1" noChangeShapeType="1"/>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8A6E5542-9BD1-48A2-AD30-420D91538ACE}"/>
              </a:ext>
            </a:extLst>
          </p:cNvPr>
          <p:cNvSpPr txBox="1">
            <a:spLocks noGrp="1" noRot="1" noMove="1" noResize="1" noEditPoints="1" noAdjustHandles="1" noChangeArrowheads="1" noChangeShapeType="1"/>
          </p:cNvSpPr>
          <p:nvPr/>
        </p:nvSpPr>
        <p:spPr>
          <a:xfrm>
            <a:off x="3590910" y="5204626"/>
            <a:ext cx="820719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cxnSp>
        <p:nvCxnSpPr>
          <p:cNvPr id="9" name="Straight Connector 8">
            <a:extLst>
              <a:ext uri="{FF2B5EF4-FFF2-40B4-BE49-F238E27FC236}">
                <a16:creationId xmlns:a16="http://schemas.microsoft.com/office/drawing/2014/main" id="{8FE4AEC0-94B1-5CD8-0B4A-87A4FFB8252F}"/>
              </a:ext>
            </a:extLst>
          </p:cNvPr>
          <p:cNvCxnSpPr>
            <a:cxnSpLocks noGrp="1" noRot="1" noMove="1" noResize="1" noEditPoints="1" noAdjustHandles="1" noChangeArrowheads="1" noChangeShapeType="1"/>
          </p:cNvCxnSpPr>
          <p:nvPr/>
        </p:nvCxnSpPr>
        <p:spPr>
          <a:xfrm flipH="1">
            <a:off x="3788659" y="2977514"/>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454FC53-2FC9-1532-F4C5-37D4C457D17C}"/>
              </a:ext>
            </a:extLst>
          </p:cNvPr>
          <p:cNvCxnSpPr>
            <a:cxnSpLocks noGrp="1" noRot="1" noMove="1" noResize="1" noEditPoints="1" noAdjustHandles="1" noChangeArrowheads="1" noChangeShapeType="1"/>
          </p:cNvCxnSpPr>
          <p:nvPr/>
        </p:nvCxnSpPr>
        <p:spPr>
          <a:xfrm flipH="1">
            <a:off x="3788659" y="4997783"/>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80487099-7EEE-F6D0-7253-2D1F42B0AA44}"/>
              </a:ext>
            </a:extLst>
          </p:cNvPr>
          <p:cNvSpPr txBox="1">
            <a:spLocks noGrp="1" noRot="1" noMove="1" noResize="1" noEditPoints="1" noAdjustHandles="1" noChangeArrowheads="1" noChangeShapeType="1"/>
          </p:cNvSpPr>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Tree>
    <p:extLst>
      <p:ext uri="{BB962C8B-B14F-4D97-AF65-F5344CB8AC3E}">
        <p14:creationId xmlns:p14="http://schemas.microsoft.com/office/powerpoint/2010/main" val="246244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p:cNvSpPr>
          <p:nvPr/>
        </p:nvSpPr>
        <p:spPr>
          <a:xfrm>
            <a:off x="2701255" y="341248"/>
            <a:ext cx="7738604" cy="1200329"/>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3: </a:t>
            </a:r>
            <a:r>
              <a:rPr lang="en-US" sz="2400" dirty="0">
                <a:solidFill>
                  <a:schemeClr val="bg1"/>
                </a:solidFill>
                <a:effectLst/>
                <a:latin typeface="Work Sans Light" pitchFamily="2" charset="0"/>
                <a:ea typeface="Cambria" panose="02040503050406030204" pitchFamily="18" charset="0"/>
                <a:cs typeface="Times New Roman" panose="02020603050405020304" pitchFamily="18" charset="0"/>
              </a:rPr>
              <a:t>What promises are made by parents and Godparents at an infant Baptism and why are they important?</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p:cNvSpPr>
          <p:nvPr/>
        </p:nvSpPr>
        <p:spPr>
          <a:xfrm>
            <a:off x="296800" y="949173"/>
            <a:ext cx="2514336" cy="738664"/>
          </a:xfrm>
          <a:prstGeom prst="rect">
            <a:avLst/>
          </a:prstGeom>
          <a:noFill/>
        </p:spPr>
        <p:txBody>
          <a:bodyPr wrap="square" rtlCol="0">
            <a:spAutoFit/>
          </a:bodyPr>
          <a:lstStyle/>
          <a:p>
            <a:r>
              <a:rPr lang="en-US" sz="1400" b="1" dirty="0">
                <a:solidFill>
                  <a:schemeClr val="bg1"/>
                </a:solidFill>
                <a:latin typeface="Work Sans SemiBold" pitchFamily="2" charset="0"/>
              </a:rPr>
              <a:t>CORE CONCEPT:</a:t>
            </a:r>
          </a:p>
          <a:p>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EXPRESSING MEANING,</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a:p>
            <a:r>
              <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rPr>
              <a:t>VALUES, COMMITMENT.</a:t>
            </a:r>
          </a:p>
        </p:txBody>
      </p:sp>
      <p:sp>
        <p:nvSpPr>
          <p:cNvPr id="20" name="TextBox 19">
            <a:extLst>
              <a:ext uri="{FF2B5EF4-FFF2-40B4-BE49-F238E27FC236}">
                <a16:creationId xmlns:a16="http://schemas.microsoft.com/office/drawing/2014/main" id="{7F0F295F-1945-027E-E498-9204783374FC}"/>
              </a:ext>
            </a:extLst>
          </p:cNvPr>
          <p:cNvSpPr txBox="1">
            <a:spLocks noGrp="1" noRot="1" noMove="1" noResize="1" noEditPoints="1" noAdjustHandles="1" noChangeArrowheads="1" noChangeShapeType="1"/>
          </p:cNvSpPr>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a:spLocks noGrp="1" noRot="1" noMove="1" noResize="1" noEditPoints="1" noAdjustHandles="1" noChangeArrowheads="1" noChangeShapeType="1"/>
          </p:cNvSpPr>
          <p:nvPr/>
        </p:nvSpPr>
        <p:spPr>
          <a:xfrm>
            <a:off x="3527922" y="2091131"/>
            <a:ext cx="8242126" cy="1164421"/>
          </a:xfrm>
          <a:prstGeom prst="rect">
            <a:avLst/>
          </a:prstGeom>
          <a:noFill/>
        </p:spPr>
        <p:txBody>
          <a:bodyPr wrap="square" rtlCol="0">
            <a:spAutoFit/>
          </a:bodyPr>
          <a:lstStyle/>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What promises are made at a Baptism and why they are important.</a:t>
            </a: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Talk about things that are important to them.</a:t>
            </a: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Begin to express their own opinion and recognise that there is often more than one answer.</a:t>
            </a: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Begin to make links between things that are important to them which may be different for other people.</a:t>
            </a:r>
          </a:p>
          <a:p>
            <a:pPr marL="228600">
              <a:lnSpc>
                <a:spcPct val="106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Key religious vocabulary:  </a:t>
            </a:r>
            <a:r>
              <a:rPr lang="en-GB" sz="1000" dirty="0">
                <a:effectLst/>
                <a:latin typeface="Work Sans" pitchFamily="2" charset="0"/>
                <a:ea typeface="Calibri" panose="020F0502020204030204" pitchFamily="34" charset="0"/>
                <a:cs typeface="Times New Roman" panose="02020603050405020304" pitchFamily="18" charset="0"/>
              </a:rPr>
              <a:t>Infant Baptism, promise. </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a:spLocks/>
          </p:cNvSpPr>
          <p:nvPr/>
        </p:nvSpPr>
        <p:spPr>
          <a:xfrm>
            <a:off x="3527922" y="3773694"/>
            <a:ext cx="8569003" cy="3016210"/>
          </a:xfrm>
          <a:prstGeom prst="rect">
            <a:avLst/>
          </a:prstGeom>
          <a:noFill/>
        </p:spPr>
        <p:txBody>
          <a:bodyPr wrap="square" lIns="91440" tIns="45720" rIns="91440" bIns="45720" rtlCol="0" anchor="t">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Introduction:</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Recap </a:t>
            </a:r>
            <a:r>
              <a:rPr lang="en-GB" sz="1000" dirty="0">
                <a:effectLst/>
                <a:latin typeface="Work Sans" pitchFamily="2" charset="0"/>
                <a:ea typeface="Calibri" panose="020F0502020204030204" pitchFamily="34" charset="0"/>
                <a:cs typeface="Times New Roman" panose="02020603050405020304" pitchFamily="18" charset="0"/>
              </a:rPr>
              <a:t>on previous learning:</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knowledge checking:</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What Baptism is and what it means.</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What the symbolism is behind each item that is used in Baptism</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If possible, visit the school church.  Invite the vicar to perform a re-enactment of a Baptism.  This provides an opportunity to reinforce the learning from the previous week.  Point out to the pupils where the font is to be found in the church – at the back always.  This is because it symbolises the beginning of an individual’s faith journey.</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Introduce this week’s question:</a:t>
            </a:r>
            <a:r>
              <a:rPr lang="en-GB" sz="1000" dirty="0">
                <a:effectLst/>
                <a:latin typeface="Work Sans" pitchFamily="2" charset="0"/>
                <a:ea typeface="Calibri" panose="020F0502020204030204" pitchFamily="34" charset="0"/>
                <a:cs typeface="Times New Roman" panose="02020603050405020304" pitchFamily="18" charset="0"/>
              </a:rPr>
              <a:t> </a:t>
            </a:r>
            <a:r>
              <a:rPr lang="en-US" sz="1000" b="1" dirty="0">
                <a:solidFill>
                  <a:srgbClr val="55345A"/>
                </a:solidFill>
                <a:effectLst/>
                <a:latin typeface="Work Sans" pitchFamily="2" charset="0"/>
                <a:ea typeface="Cambria" panose="02040503050406030204" pitchFamily="18" charset="0"/>
                <a:cs typeface="Times New Roman" panose="02020603050405020304" pitchFamily="18" charset="0"/>
              </a:rPr>
              <a:t>What promises are made by parents and Godparents at an infant Baptism and why are they important?</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Focus on the promises:  </a:t>
            </a:r>
            <a:r>
              <a:rPr lang="en-GB" sz="1000" b="1" dirty="0">
                <a:effectLst/>
                <a:latin typeface="Work Sans" pitchFamily="2" charset="0"/>
                <a:ea typeface="Calibri" panose="020F0502020204030204" pitchFamily="34" charset="0"/>
                <a:cs typeface="Times New Roman" panose="02020603050405020304" pitchFamily="18" charset="0"/>
              </a:rPr>
              <a:t>(Refer to background knowledge for teachers.)</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Explain</a:t>
            </a:r>
            <a:r>
              <a:rPr lang="en-GB" sz="1000" dirty="0">
                <a:effectLst/>
                <a:latin typeface="Work Sans" pitchFamily="2" charset="0"/>
                <a:ea typeface="Calibri" panose="020F0502020204030204" pitchFamily="34" charset="0"/>
                <a:cs typeface="Times New Roman" panose="02020603050405020304" pitchFamily="18" charset="0"/>
              </a:rPr>
              <a:t> to the pupils what these promises mean and why it very important that parents and Godparents do their very best to try and keep them.</a:t>
            </a:r>
          </a:p>
        </p:txBody>
      </p:sp>
      <p:sp>
        <p:nvSpPr>
          <p:cNvPr id="24" name="TextBox 23">
            <a:extLst>
              <a:ext uri="{FF2B5EF4-FFF2-40B4-BE49-F238E27FC236}">
                <a16:creationId xmlns:a16="http://schemas.microsoft.com/office/drawing/2014/main" id="{7171E2D9-75BE-823A-B6B6-8090DBC306CD}"/>
              </a:ext>
            </a:extLst>
          </p:cNvPr>
          <p:cNvSpPr txBox="1">
            <a:spLocks noGrp="1" noRot="1" noMove="1" noResize="1" noEditPoints="1" noAdjustHandles="1" noChangeArrowheads="1" noChangeShapeType="1"/>
          </p:cNvSpPr>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noGrp="1" noRot="1" noMove="1" noResize="1" noEditPoints="1" noAdjustHandles="1" noChangeArrowheads="1" noChangeShapeType="1"/>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D9E9AD98-C2D8-2AF0-258A-6963B2FE7118}"/>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901087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a:t>
            </a:r>
          </a:p>
          <a:p>
            <a:r>
              <a:rPr lang="en-GB" sz="1400">
                <a:solidFill>
                  <a:schemeClr val="bg1"/>
                </a:solidFill>
                <a:effectLst/>
                <a:latin typeface="Work Sans SemiBold" pitchFamily="2" charset="0"/>
                <a:ea typeface="Calibri" panose="020F0502020204030204" pitchFamily="34" charset="0"/>
                <a:cs typeface="Calibri Light" panose="020F0302020204030204" pitchFamily="34" charset="0"/>
              </a:rPr>
              <a:t>EXPRESSING MEANING,</a:t>
            </a:r>
            <a:endParaRPr lang="en-GB" sz="1400">
              <a:solidFill>
                <a:schemeClr val="bg1"/>
              </a:solidFill>
              <a:effectLst/>
              <a:latin typeface="Work Sans SemiBold" pitchFamily="2" charset="0"/>
              <a:ea typeface="Calibri" panose="020F0502020204030204" pitchFamily="34" charset="0"/>
              <a:cs typeface="Times New Roman" panose="02020603050405020304" pitchFamily="18" charset="0"/>
            </a:endParaRP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VALUES, COMMITMENT.</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53964" y="1995784"/>
            <a:ext cx="8159065" cy="3323987"/>
          </a:xfrm>
          <a:prstGeom prst="rect">
            <a:avLst/>
          </a:prstGeom>
          <a:noFill/>
        </p:spPr>
        <p:txBody>
          <a:bodyPr wrap="square">
            <a:spAutoFit/>
          </a:bodyPr>
          <a:lstStyle/>
          <a:p>
            <a:r>
              <a:rPr lang="en-GB" sz="1000" b="1">
                <a:effectLst/>
                <a:latin typeface="Work Sans" pitchFamily="2" charset="0"/>
                <a:ea typeface="Calibri" panose="020F0502020204030204" pitchFamily="34" charset="0"/>
                <a:cs typeface="Times New Roman" panose="02020603050405020304" pitchFamily="18" charset="0"/>
              </a:rPr>
              <a:t>Main activity:  (Evaluate and communicate)</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Key question:</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If you were a parent, what other promises would you want to make that you think are important to try and keep when brining up a child?</a:t>
            </a: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Pupils to think of three promises and explain why they think they are important.</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Model </a:t>
            </a:r>
            <a:r>
              <a:rPr lang="en-GB" sz="1000">
                <a:effectLst/>
                <a:latin typeface="Work Sans" pitchFamily="2" charset="0"/>
                <a:ea typeface="Calibri" panose="020F0502020204030204" pitchFamily="34" charset="0"/>
                <a:cs typeface="Times New Roman" panose="02020603050405020304" pitchFamily="18" charset="0"/>
              </a:rPr>
              <a:t>the writing to ensure high quality outcomes.</a:t>
            </a:r>
          </a:p>
          <a:p>
            <a:r>
              <a:rPr lang="en-GB" sz="1000">
                <a:effectLst/>
                <a:latin typeface="Work Sans" pitchFamily="2" charset="0"/>
                <a:ea typeface="Calibri" panose="020F0502020204030204" pitchFamily="34" charset="0"/>
                <a:cs typeface="Times New Roman" panose="02020603050405020304" pitchFamily="18" charset="0"/>
              </a:rPr>
              <a:t> </a:t>
            </a:r>
          </a:p>
          <a:p>
            <a:r>
              <a:rPr lang="en-GB" sz="1000" b="1">
                <a:effectLst/>
                <a:latin typeface="Work Sans" pitchFamily="2" charset="0"/>
                <a:ea typeface="Calibri" panose="020F0502020204030204" pitchFamily="34" charset="0"/>
                <a:cs typeface="Times New Roman" panose="02020603050405020304" pitchFamily="18" charset="0"/>
              </a:rPr>
              <a:t>Eg:</a:t>
            </a:r>
            <a:r>
              <a:rPr lang="en-GB" sz="1000">
                <a:effectLst/>
                <a:latin typeface="Work Sans" pitchFamily="2" charset="0"/>
                <a:ea typeface="Calibri" panose="020F0502020204030204" pitchFamily="34" charset="0"/>
                <a:cs typeface="Times New Roman" panose="02020603050405020304" pitchFamily="18" charset="0"/>
              </a:rPr>
              <a:t>  If I was a parent, I would want to promise that I would listen to my child when they wanted to talk.  I think this is important because children need to know they have someone they can trust especially if they are worried about something.  I would want to make sure I took my child to school every day because learning will help them to grow into successful adults.  Finally, I would want to promise that I told my child that I loved them because this will help them feel special and wanted.</a:t>
            </a: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Plenary:  (Reflect and express)</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Times New Roman" panose="02020603050405020304" pitchFamily="18" charset="0"/>
              </a:rPr>
              <a:t> </a:t>
            </a:r>
          </a:p>
          <a:p>
            <a:r>
              <a:rPr lang="en-GB" sz="1000" b="1">
                <a:effectLst/>
                <a:latin typeface="Work Sans" pitchFamily="2" charset="0"/>
                <a:ea typeface="Calibri" panose="020F0502020204030204" pitchFamily="34" charset="0"/>
                <a:cs typeface="Times New Roman" panose="02020603050405020304" pitchFamily="18" charset="0"/>
              </a:rPr>
              <a:t>Recapping prior knowledge:</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Times New Roman" panose="02020603050405020304" pitchFamily="18" charset="0"/>
              </a:rPr>
              <a:t>Which is the odd one out?</a:t>
            </a:r>
            <a:r>
              <a:rPr lang="en-GB" sz="1000" b="1">
                <a:effectLst/>
                <a:latin typeface="Work Sans" pitchFamily="2" charset="0"/>
                <a:ea typeface="Calibri" panose="020F0502020204030204" pitchFamily="34" charset="0"/>
                <a:cs typeface="Times New Roman" panose="02020603050405020304" pitchFamily="18" charset="0"/>
              </a:rPr>
              <a:t>  (See appendix lesson 3.)</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Times New Roman" panose="02020603050405020304" pitchFamily="18" charset="0"/>
              </a:rPr>
              <a:t>Pupils are encouraged to give reasons for their answers.  The aim of the task is for pupils to demonstrate what they know about Baptism and its meaning.</a:t>
            </a: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7" name="TextBox 6">
            <a:extLst>
              <a:ext uri="{FF2B5EF4-FFF2-40B4-BE49-F238E27FC236}">
                <a16:creationId xmlns:a16="http://schemas.microsoft.com/office/drawing/2014/main" id="{00352B66-8593-0D39-D72A-04E83F40C49C}"/>
              </a:ext>
            </a:extLst>
          </p:cNvPr>
          <p:cNvSpPr txBox="1">
            <a:spLocks/>
          </p:cNvSpPr>
          <p:nvPr/>
        </p:nvSpPr>
        <p:spPr>
          <a:xfrm>
            <a:off x="2701255" y="341248"/>
            <a:ext cx="7738604" cy="1200329"/>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3: </a:t>
            </a:r>
            <a:r>
              <a:rPr lang="en-US" sz="2400" dirty="0">
                <a:solidFill>
                  <a:schemeClr val="bg1"/>
                </a:solidFill>
                <a:effectLst/>
                <a:latin typeface="Work Sans Light" pitchFamily="2" charset="0"/>
                <a:ea typeface="Cambria" panose="02040503050406030204" pitchFamily="18" charset="0"/>
                <a:cs typeface="Times New Roman" panose="02020603050405020304" pitchFamily="18" charset="0"/>
              </a:rPr>
              <a:t>What promises are made by parents and Godparents at an infant Baptism and why are they important?</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492166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a:t>
            </a:r>
          </a:p>
          <a:p>
            <a:r>
              <a:rPr lang="en-GB" sz="1400">
                <a:solidFill>
                  <a:schemeClr val="bg1"/>
                </a:solidFill>
                <a:effectLst/>
                <a:latin typeface="Work Sans SemiBold" pitchFamily="2" charset="0"/>
                <a:ea typeface="Calibri" panose="020F0502020204030204" pitchFamily="34" charset="0"/>
                <a:cs typeface="Calibri Light" panose="020F0302020204030204" pitchFamily="34" charset="0"/>
              </a:rPr>
              <a:t>EXPRESSING MEANING,</a:t>
            </a:r>
            <a:endParaRPr lang="en-GB" sz="1400">
              <a:solidFill>
                <a:schemeClr val="bg1"/>
              </a:solidFill>
              <a:effectLst/>
              <a:latin typeface="Work Sans SemiBold" pitchFamily="2" charset="0"/>
              <a:ea typeface="Calibri" panose="020F0502020204030204" pitchFamily="34" charset="0"/>
              <a:cs typeface="Times New Roman" panose="02020603050405020304" pitchFamily="18" charset="0"/>
            </a:endParaRP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VALUES, COMMITMENT.</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2977514"/>
            <a:ext cx="3383279" cy="2021206"/>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p:cNvSpPr>
          <p:nvPr/>
        </p:nvSpPr>
        <p:spPr>
          <a:xfrm>
            <a:off x="3590911" y="2003542"/>
            <a:ext cx="6857337" cy="511935"/>
          </a:xfrm>
          <a:prstGeom prst="rect">
            <a:avLst/>
          </a:prstGeom>
          <a:noFill/>
        </p:spPr>
        <p:txBody>
          <a:bodyPr wrap="square">
            <a:spAutoFit/>
          </a:bodyPr>
          <a:lstStyle/>
          <a:p>
            <a:pPr marL="171450" lvl="0" indent="-171450">
              <a:lnSpc>
                <a:spcPct val="106000"/>
              </a:lnSpc>
              <a:spcAft>
                <a:spcPts val="8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Visit to the school church.</a:t>
            </a:r>
          </a:p>
          <a:p>
            <a:pPr marL="17145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Appendix lesson 3.</a:t>
            </a:r>
          </a:p>
        </p:txBody>
      </p:sp>
      <p:sp>
        <p:nvSpPr>
          <p:cNvPr id="13" name="TextBox 12">
            <a:extLst>
              <a:ext uri="{FF2B5EF4-FFF2-40B4-BE49-F238E27FC236}">
                <a16:creationId xmlns:a16="http://schemas.microsoft.com/office/drawing/2014/main" id="{FC997EE1-BE28-40E0-49EA-2F57C04A291B}"/>
              </a:ext>
            </a:extLst>
          </p:cNvPr>
          <p:cNvSpPr txBox="1">
            <a:spLocks noGrp="1" noRot="1" noMove="1" noResize="1" noEditPoints="1" noAdjustHandles="1" noChangeArrowheads="1" noChangeShapeType="1"/>
          </p:cNvSpPr>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a:spLocks/>
          </p:cNvSpPr>
          <p:nvPr/>
        </p:nvSpPr>
        <p:spPr>
          <a:xfrm>
            <a:off x="3590910" y="3200844"/>
            <a:ext cx="7929853" cy="433901"/>
          </a:xfrm>
          <a:prstGeom prst="rect">
            <a:avLst/>
          </a:prstGeom>
          <a:noFill/>
        </p:spPr>
        <p:txBody>
          <a:bodyPr wrap="square">
            <a:spAutoFit/>
          </a:bodyPr>
          <a:lstStyle/>
          <a:p>
            <a:pPr>
              <a:lnSpc>
                <a:spcPct val="115000"/>
              </a:lnSpc>
              <a:spcAft>
                <a:spcPts val="1000"/>
              </a:spcAft>
            </a:pPr>
            <a:r>
              <a:rPr lang="en-GB" sz="1000">
                <a:effectLst/>
                <a:latin typeface="Work Sans" pitchFamily="2" charset="0"/>
                <a:ea typeface="Calibri" panose="020F0502020204030204" pitchFamily="34" charset="0"/>
                <a:cs typeface="Times New Roman" panose="02020603050405020304" pitchFamily="18" charset="0"/>
              </a:rPr>
              <a:t>Be mindful of pupils for whom family life is difficult or who have experienced a family breakup or separation from their family home.</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48226D65-1F0D-D9C4-72A5-B2480A182EED}"/>
              </a:ext>
            </a:extLst>
          </p:cNvPr>
          <p:cNvSpPr>
            <a:spLocks noGrp="1" noRot="1" noMove="1" noResize="1" noEditPoints="1" noAdjustHandles="1" noChangeArrowheads="1" noChangeShapeType="1"/>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a:spLocks noGrp="1" noRot="1" noMove="1" noResize="1" noEditPoints="1" noAdjustHandles="1" noChangeArrowheads="1" noChangeShapeType="1"/>
          </p:cNvSpPr>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a:spLocks noGrp="1" noRot="1" noMove="1" noResize="1" noEditPoints="1" noAdjustHandles="1" noChangeArrowheads="1" noChangeShapeType="1"/>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8A6E5542-9BD1-48A2-AD30-420D91538ACE}"/>
              </a:ext>
            </a:extLst>
          </p:cNvPr>
          <p:cNvSpPr txBox="1">
            <a:spLocks noGrp="1" noRot="1" noMove="1" noResize="1" noEditPoints="1" noAdjustHandles="1" noChangeArrowheads="1" noChangeShapeType="1"/>
          </p:cNvSpPr>
          <p:nvPr/>
        </p:nvSpPr>
        <p:spPr>
          <a:xfrm>
            <a:off x="3590910" y="5204626"/>
            <a:ext cx="820719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cxnSp>
        <p:nvCxnSpPr>
          <p:cNvPr id="9" name="Straight Connector 8">
            <a:extLst>
              <a:ext uri="{FF2B5EF4-FFF2-40B4-BE49-F238E27FC236}">
                <a16:creationId xmlns:a16="http://schemas.microsoft.com/office/drawing/2014/main" id="{8FE4AEC0-94B1-5CD8-0B4A-87A4FFB8252F}"/>
              </a:ext>
            </a:extLst>
          </p:cNvPr>
          <p:cNvCxnSpPr>
            <a:cxnSpLocks noGrp="1" noRot="1" noMove="1" noResize="1" noEditPoints="1" noAdjustHandles="1" noChangeArrowheads="1" noChangeShapeType="1"/>
          </p:cNvCxnSpPr>
          <p:nvPr/>
        </p:nvCxnSpPr>
        <p:spPr>
          <a:xfrm flipH="1">
            <a:off x="3788659" y="2977514"/>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454FC53-2FC9-1532-F4C5-37D4C457D17C}"/>
              </a:ext>
            </a:extLst>
          </p:cNvPr>
          <p:cNvCxnSpPr>
            <a:cxnSpLocks noGrp="1" noRot="1" noMove="1" noResize="1" noEditPoints="1" noAdjustHandles="1" noChangeArrowheads="1" noChangeShapeType="1"/>
          </p:cNvCxnSpPr>
          <p:nvPr/>
        </p:nvCxnSpPr>
        <p:spPr>
          <a:xfrm flipH="1">
            <a:off x="3788659" y="4997783"/>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80487099-7EEE-F6D0-7253-2D1F42B0AA44}"/>
              </a:ext>
            </a:extLst>
          </p:cNvPr>
          <p:cNvSpPr txBox="1">
            <a:spLocks noGrp="1" noRot="1" noMove="1" noResize="1" noEditPoints="1" noAdjustHandles="1" noChangeArrowheads="1" noChangeShapeType="1"/>
          </p:cNvSpPr>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6" name="TextBox 5">
            <a:extLst>
              <a:ext uri="{FF2B5EF4-FFF2-40B4-BE49-F238E27FC236}">
                <a16:creationId xmlns:a16="http://schemas.microsoft.com/office/drawing/2014/main" id="{B52FF88C-FEA4-5300-0E21-43BDC1812ED3}"/>
              </a:ext>
            </a:extLst>
          </p:cNvPr>
          <p:cNvSpPr txBox="1">
            <a:spLocks/>
          </p:cNvSpPr>
          <p:nvPr/>
        </p:nvSpPr>
        <p:spPr>
          <a:xfrm>
            <a:off x="2701255" y="341248"/>
            <a:ext cx="7738604" cy="1200329"/>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3: </a:t>
            </a:r>
            <a:r>
              <a:rPr lang="en-US" sz="2400" dirty="0">
                <a:solidFill>
                  <a:schemeClr val="bg1"/>
                </a:solidFill>
                <a:effectLst/>
                <a:latin typeface="Work Sans Light" pitchFamily="2" charset="0"/>
                <a:ea typeface="Cambria" panose="02040503050406030204" pitchFamily="18" charset="0"/>
                <a:cs typeface="Times New Roman" panose="02020603050405020304" pitchFamily="18" charset="0"/>
              </a:rPr>
              <a:t>What promises are made by parents and Godparents at an infant Baptism and why are they important?</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380545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60428"/>
          </a:xfrm>
          <a:prstGeom prst="rect">
            <a:avLst/>
          </a:prstGeom>
          <a:noFill/>
        </p:spPr>
        <p:txBody>
          <a:bodyPr wrap="square" rtlCol="0">
            <a:spAutoFit/>
          </a:bodyPr>
          <a:lstStyle/>
          <a:p>
            <a:pPr>
              <a:lnSpc>
                <a:spcPct val="107000"/>
              </a:lnSpc>
              <a:spcAft>
                <a:spcPts val="800"/>
              </a:spcAft>
            </a:pPr>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4: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What happened when Jesus was baptised and what does his Baptism mean to Christians?</a:t>
            </a: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p:cNvSpPr>
          <p:nvPr/>
        </p:nvSpPr>
        <p:spPr>
          <a:xfrm>
            <a:off x="296800" y="949173"/>
            <a:ext cx="2514336" cy="738664"/>
          </a:xfrm>
          <a:prstGeom prst="rect">
            <a:avLst/>
          </a:prstGeom>
          <a:noFill/>
        </p:spPr>
        <p:txBody>
          <a:bodyPr wrap="square" rtlCol="0">
            <a:spAutoFit/>
          </a:bodyPr>
          <a:lstStyle/>
          <a:p>
            <a:r>
              <a:rPr lang="en-US" sz="1400" b="1" dirty="0">
                <a:solidFill>
                  <a:schemeClr val="bg1"/>
                </a:solidFill>
                <a:latin typeface="Work Sans SemiBold" pitchFamily="2" charset="0"/>
              </a:rPr>
              <a:t>CORE CONCEPT:</a:t>
            </a:r>
          </a:p>
          <a:p>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EXPRESSING MEANING,</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a:p>
            <a:r>
              <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rPr>
              <a:t>VALUES, COMMITMENT.</a:t>
            </a:r>
          </a:p>
        </p:txBody>
      </p:sp>
      <p:sp>
        <p:nvSpPr>
          <p:cNvPr id="20" name="TextBox 19">
            <a:extLst>
              <a:ext uri="{FF2B5EF4-FFF2-40B4-BE49-F238E27FC236}">
                <a16:creationId xmlns:a16="http://schemas.microsoft.com/office/drawing/2014/main" id="{7F0F295F-1945-027E-E498-9204783374FC}"/>
              </a:ext>
            </a:extLst>
          </p:cNvPr>
          <p:cNvSpPr txBox="1">
            <a:spLocks noGrp="1" noRot="1" noMove="1" noResize="1" noEditPoints="1" noAdjustHandles="1" noChangeArrowheads="1" noChangeShapeType="1"/>
          </p:cNvSpPr>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a:spLocks noGrp="1" noRot="1" noMove="1" noResize="1" noEditPoints="1" noAdjustHandles="1" noChangeArrowheads="1" noChangeShapeType="1"/>
          </p:cNvSpPr>
          <p:nvPr/>
        </p:nvSpPr>
        <p:spPr>
          <a:xfrm>
            <a:off x="3527922" y="2091131"/>
            <a:ext cx="8242126" cy="1327543"/>
          </a:xfrm>
          <a:prstGeom prst="rect">
            <a:avLst/>
          </a:prstGeom>
          <a:noFill/>
        </p:spPr>
        <p:txBody>
          <a:bodyPr wrap="square" rtlCol="0">
            <a:spAutoFit/>
          </a:bodyPr>
          <a:lstStyle/>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Know who John the Baptist was.</a:t>
            </a: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Understand why Jesus was baptised and what this means for Christians.</a:t>
            </a: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Talk about things that are important to them.</a:t>
            </a: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Begin to express their own opinion and recognise that there is often more than one answer.</a:t>
            </a: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Begin to make links between things that are important to them which may be different for other people.</a:t>
            </a:r>
          </a:p>
          <a:p>
            <a:pPr marL="228600">
              <a:lnSpc>
                <a:spcPct val="106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 </a:t>
            </a:r>
          </a:p>
          <a:p>
            <a:r>
              <a:rPr lang="en-GB" sz="1000" b="1">
                <a:effectLst/>
                <a:latin typeface="Work Sans" pitchFamily="2" charset="0"/>
                <a:ea typeface="Calibri" panose="020F0502020204030204" pitchFamily="34" charset="0"/>
                <a:cs typeface="Times New Roman" panose="02020603050405020304" pitchFamily="18" charset="0"/>
              </a:rPr>
              <a:t>Key religious vocabulary:</a:t>
            </a:r>
            <a:r>
              <a:rPr lang="en-GB" sz="1000">
                <a:effectLst/>
                <a:latin typeface="Work Sans" pitchFamily="2" charset="0"/>
                <a:ea typeface="Calibri" panose="020F0502020204030204" pitchFamily="34" charset="0"/>
                <a:cs typeface="Times New Roman" panose="02020603050405020304" pitchFamily="18" charset="0"/>
              </a:rPr>
              <a:t>   John the Baptist, Jesus. </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a:spLocks noGrp="1" noRot="1" noMove="1" noResize="1" noEditPoints="1" noAdjustHandles="1" noChangeArrowheads="1" noChangeShapeType="1"/>
          </p:cNvSpPr>
          <p:nvPr/>
        </p:nvSpPr>
        <p:spPr>
          <a:xfrm>
            <a:off x="3527922" y="3791148"/>
            <a:ext cx="8270177" cy="2554545"/>
          </a:xfrm>
          <a:prstGeom prst="rect">
            <a:avLst/>
          </a:prstGeom>
          <a:noFill/>
        </p:spPr>
        <p:txBody>
          <a:bodyPr wrap="square" lIns="91440" tIns="45720" rIns="91440" bIns="45720" rtlCol="0" anchor="t">
            <a:spAutoFit/>
          </a:bodyPr>
          <a:lstStyle/>
          <a:p>
            <a:r>
              <a:rPr lang="en-GB" sz="1000" b="1">
                <a:effectLst/>
                <a:latin typeface="Work Sans" pitchFamily="2" charset="0"/>
                <a:ea typeface="Calibri" panose="020F0502020204030204" pitchFamily="34" charset="0"/>
                <a:cs typeface="Times New Roman" panose="02020603050405020304" pitchFamily="18" charset="0"/>
              </a:rPr>
              <a:t>Introduction:</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Recap </a:t>
            </a:r>
            <a:r>
              <a:rPr lang="en-GB" sz="1000">
                <a:effectLst/>
                <a:latin typeface="Work Sans" pitchFamily="2" charset="0"/>
                <a:ea typeface="Calibri" panose="020F0502020204030204" pitchFamily="34" charset="0"/>
                <a:cs typeface="Times New Roman" panose="02020603050405020304" pitchFamily="18" charset="0"/>
              </a:rPr>
              <a:t>on previous learning:</a:t>
            </a: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Key knowledge checking:</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What Baptism is and what it means.</a:t>
            </a: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What the symbolism is behind each item that is used in Baptism.</a:t>
            </a: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The importance of making and keeping promises before God.</a:t>
            </a:r>
          </a:p>
          <a:p>
            <a:r>
              <a:rPr lang="en-GB" sz="1000">
                <a:effectLst/>
                <a:latin typeface="Work Sans" pitchFamily="2" charset="0"/>
                <a:ea typeface="Calibri" panose="020F0502020204030204" pitchFamily="34" charset="0"/>
                <a:cs typeface="Times New Roman" panose="02020603050405020304" pitchFamily="18" charset="0"/>
              </a:rPr>
              <a:t> </a:t>
            </a:r>
          </a:p>
          <a:p>
            <a:r>
              <a:rPr lang="en-GB" sz="1000">
                <a:effectLst/>
                <a:latin typeface="Work Sans" pitchFamily="2" charset="0"/>
                <a:ea typeface="Calibri" panose="020F0502020204030204" pitchFamily="34" charset="0"/>
                <a:cs typeface="Times New Roman" panose="02020603050405020304" pitchFamily="18" charset="0"/>
              </a:rPr>
              <a:t>Share with pupils a painting of John the Baptist.</a:t>
            </a:r>
          </a:p>
          <a:p>
            <a:r>
              <a:rPr lang="en-GB" sz="1000">
                <a:effectLst/>
                <a:latin typeface="Work Sans" pitchFamily="2" charset="0"/>
                <a:ea typeface="Calibri" panose="020F0502020204030204" pitchFamily="34" charset="0"/>
                <a:cs typeface="Times New Roman" panose="02020603050405020304" pitchFamily="18" charset="0"/>
              </a:rPr>
              <a:t> </a:t>
            </a:r>
          </a:p>
          <a:p>
            <a:r>
              <a:rPr lang="en-GB" sz="1000" b="1">
                <a:effectLst/>
                <a:latin typeface="Work Sans" pitchFamily="2" charset="0"/>
                <a:ea typeface="Calibri" panose="020F0502020204030204" pitchFamily="34" charset="0"/>
                <a:cs typeface="Times New Roman" panose="02020603050405020304" pitchFamily="18" charset="0"/>
              </a:rPr>
              <a:t>Key questions:</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What do you notice?</a:t>
            </a: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What do you think this person is doing?</a:t>
            </a: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Who do you think this might be?</a:t>
            </a: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a:spLocks noGrp="1" noRot="1" noMove="1" noResize="1" noEditPoints="1" noAdjustHandles="1" noChangeArrowheads="1" noChangeShapeType="1"/>
          </p:cNvSpPr>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noGrp="1" noRot="1" noMove="1" noResize="1" noEditPoints="1" noAdjustHandles="1" noChangeArrowheads="1" noChangeShapeType="1"/>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D9E9AD98-C2D8-2AF0-258A-6963B2FE7118}"/>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862941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60428"/>
          </a:xfrm>
          <a:prstGeom prst="rect">
            <a:avLst/>
          </a:prstGeom>
          <a:noFill/>
        </p:spPr>
        <p:txBody>
          <a:bodyPr wrap="square" rtlCol="0">
            <a:spAutoFit/>
          </a:bodyPr>
          <a:lstStyle/>
          <a:p>
            <a:pPr>
              <a:lnSpc>
                <a:spcPct val="107000"/>
              </a:lnSpc>
              <a:spcAft>
                <a:spcPts val="800"/>
              </a:spcAft>
            </a:pP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4: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happened when Jesus was baptised and what does his Baptism mean to Christians?</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a:t>
            </a:r>
          </a:p>
          <a:p>
            <a:r>
              <a:rPr lang="en-GB" sz="1400">
                <a:solidFill>
                  <a:schemeClr val="bg1"/>
                </a:solidFill>
                <a:effectLst/>
                <a:latin typeface="Work Sans SemiBold" pitchFamily="2" charset="0"/>
                <a:ea typeface="Calibri" panose="020F0502020204030204" pitchFamily="34" charset="0"/>
                <a:cs typeface="Calibri Light" panose="020F0302020204030204" pitchFamily="34" charset="0"/>
              </a:rPr>
              <a:t>EXPRESSING MEANING,</a:t>
            </a:r>
            <a:endParaRPr lang="en-GB" sz="1400">
              <a:solidFill>
                <a:schemeClr val="bg1"/>
              </a:solidFill>
              <a:effectLst/>
              <a:latin typeface="Work Sans SemiBold" pitchFamily="2" charset="0"/>
              <a:ea typeface="Calibri" panose="020F0502020204030204" pitchFamily="34" charset="0"/>
              <a:cs typeface="Times New Roman" panose="02020603050405020304" pitchFamily="18" charset="0"/>
            </a:endParaRP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VALUES, COMMITMENT.</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53964" y="1995784"/>
            <a:ext cx="8159065" cy="3785652"/>
          </a:xfrm>
          <a:prstGeom prst="rect">
            <a:avLst/>
          </a:prstGeom>
          <a:noFill/>
        </p:spPr>
        <p:txBody>
          <a:bodyPr wrap="square">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Introduce this week’s question</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  What happened when Jesus was baptised and what does his Baptism mean to Christians?</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Explain who John the Baptist was.  </a:t>
            </a:r>
            <a:r>
              <a:rPr lang="en-GB" sz="1000" b="1" dirty="0">
                <a:effectLst/>
                <a:latin typeface="Work Sans" pitchFamily="2" charset="0"/>
                <a:ea typeface="Calibri" panose="020F0502020204030204" pitchFamily="34" charset="0"/>
                <a:cs typeface="Times New Roman" panose="02020603050405020304" pitchFamily="18" charset="0"/>
              </a:rPr>
              <a:t>(Refer to background knowledge for teachers.)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u="none" strike="noStrike"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Read</a:t>
            </a:r>
            <a:r>
              <a:rPr lang="en-GB" sz="1000" dirty="0">
                <a:effectLst/>
                <a:latin typeface="Work Sans" pitchFamily="2" charset="0"/>
                <a:ea typeface="Calibri" panose="020F0502020204030204" pitchFamily="34" charset="0"/>
                <a:cs typeface="Times New Roman" panose="02020603050405020304" pitchFamily="18" charset="0"/>
              </a:rPr>
              <a:t>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Mark 1: 1-11</a:t>
            </a:r>
            <a:r>
              <a:rPr lang="en-GB" sz="1000" dirty="0">
                <a:solidFill>
                  <a:srgbClr val="55345A"/>
                </a:solidFill>
                <a:effectLst/>
                <a:latin typeface="Work Sans" pitchFamily="2" charset="0"/>
                <a:ea typeface="Calibri" panose="020F0502020204030204" pitchFamily="34" charset="0"/>
                <a:cs typeface="Times New Roman" panose="02020603050405020304" pitchFamily="18" charset="0"/>
              </a:rPr>
              <a:t> or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Matthew 3: 13-16</a:t>
            </a:r>
            <a:r>
              <a:rPr lang="en-GB" sz="1000" dirty="0">
                <a:solidFill>
                  <a:srgbClr val="55345A"/>
                </a:solidFill>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or watch a video clip about the Baptism of Jesus.</a:t>
            </a:r>
          </a:p>
          <a:p>
            <a:r>
              <a:rPr lang="en-GB" sz="1000" dirty="0">
                <a:effectLst/>
                <a:latin typeface="Work Sans" pitchFamily="2" charset="0"/>
                <a:ea typeface="Calibri" panose="020F0502020204030204" pitchFamily="34" charset="0"/>
                <a:cs typeface="Times New Roman" panose="02020603050405020304" pitchFamily="18" charset="0"/>
              </a:rPr>
              <a:t>Jesus was baptised by John the Baptist.</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u="sng" dirty="0">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https://www.youtube.com/watch?v=oGMCA_aUY4c</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What was John the Baptist doing before Jesus arrived?</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How do you think John the Baptist might have felt when Jesus asked him to baptise him?</a:t>
            </a:r>
          </a:p>
          <a:p>
            <a:r>
              <a:rPr lang="en-GB" sz="1000" i="1" dirty="0">
                <a:effectLst/>
                <a:latin typeface="Work Sans" pitchFamily="2" charset="0"/>
                <a:ea typeface="Calibri" panose="020F0502020204030204" pitchFamily="34" charset="0"/>
                <a:cs typeface="Times New Roman" panose="02020603050405020304" pitchFamily="18" charset="0"/>
              </a:rPr>
              <a:t>(He thought he was not worthy to baptise Jesus.)</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Why was it important for Jesus to be baptised?</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What might Jesus have felt as he was baptised?</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What did Jesus’ baptism mean to Him?</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What do you think Jesus’ baptism means for Christians today?</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To note:  </a:t>
            </a:r>
            <a:r>
              <a:rPr lang="en-GB" sz="1000" dirty="0">
                <a:effectLst/>
                <a:latin typeface="Work Sans" pitchFamily="2" charset="0"/>
                <a:ea typeface="Calibri" panose="020F0502020204030204" pitchFamily="34" charset="0"/>
                <a:cs typeface="Times New Roman" panose="02020603050405020304" pitchFamily="18" charset="0"/>
              </a:rPr>
              <a:t>Jesus did what God asked of him – to be baptised.  Jesus was obedient to God’s call and in faith was baptised.  Jesus’ baptism serves as an example for believers to do likewise - to follow in Jesus’ steps and be baptised in the name of the Father, Son and Holy Spirit.  This is why many Christians get baptised - following Jesus’ example.</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4063647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60428"/>
          </a:xfrm>
          <a:prstGeom prst="rect">
            <a:avLst/>
          </a:prstGeom>
          <a:noFill/>
        </p:spPr>
        <p:txBody>
          <a:bodyPr wrap="square" rtlCol="0">
            <a:spAutoFit/>
          </a:bodyPr>
          <a:lstStyle/>
          <a:p>
            <a:pPr>
              <a:lnSpc>
                <a:spcPct val="107000"/>
              </a:lnSpc>
              <a:spcAft>
                <a:spcPts val="800"/>
              </a:spcAft>
            </a:pP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4: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happened when Jesus was baptised and what does his Baptism mean to Christians?</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a:t>
            </a:r>
          </a:p>
          <a:p>
            <a:r>
              <a:rPr lang="en-GB" sz="1400">
                <a:solidFill>
                  <a:schemeClr val="bg1"/>
                </a:solidFill>
                <a:effectLst/>
                <a:latin typeface="Work Sans SemiBold" pitchFamily="2" charset="0"/>
                <a:ea typeface="Calibri" panose="020F0502020204030204" pitchFamily="34" charset="0"/>
                <a:cs typeface="Calibri Light" panose="020F0302020204030204" pitchFamily="34" charset="0"/>
              </a:rPr>
              <a:t>EXPRESSING MEANING,</a:t>
            </a:r>
            <a:endParaRPr lang="en-GB" sz="1400">
              <a:solidFill>
                <a:schemeClr val="bg1"/>
              </a:solidFill>
              <a:effectLst/>
              <a:latin typeface="Work Sans SemiBold" pitchFamily="2" charset="0"/>
              <a:ea typeface="Calibri" panose="020F0502020204030204" pitchFamily="34" charset="0"/>
              <a:cs typeface="Times New Roman" panose="02020603050405020304" pitchFamily="18" charset="0"/>
            </a:endParaRP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VALUES, COMMITMENT.</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53964" y="1995784"/>
            <a:ext cx="8159065" cy="4247317"/>
          </a:xfrm>
          <a:prstGeom prst="rect">
            <a:avLst/>
          </a:prstGeom>
          <a:noFill/>
        </p:spPr>
        <p:txBody>
          <a:bodyPr wrap="square">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Main activity:  (Evaluate and communicate)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Provide the pupils with three picture and three thought bubbles.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John the Baptist</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Jesus</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Outline of a person to represent themselves.</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In the speech bubbles, pupils to write down what they think John the Baptist would have been thinking when Jesus asked John to baptise him, what they think Jesus was thinking as he was being baptised and their own responses to Jesus being baptised </a:t>
            </a:r>
            <a:r>
              <a:rPr lang="en-GB" sz="1000" dirty="0" err="1">
                <a:effectLst/>
                <a:latin typeface="Work Sans" pitchFamily="2" charset="0"/>
                <a:ea typeface="Calibri" panose="020F0502020204030204" pitchFamily="34" charset="0"/>
                <a:cs typeface="Times New Roman" panose="02020603050405020304" pitchFamily="18" charset="0"/>
              </a:rPr>
              <a:t>eg</a:t>
            </a:r>
            <a:r>
              <a:rPr lang="en-GB" sz="1000" dirty="0">
                <a:effectLst/>
                <a:latin typeface="Work Sans" pitchFamily="2" charset="0"/>
                <a:ea typeface="Calibri" panose="020F0502020204030204" pitchFamily="34" charset="0"/>
                <a:cs typeface="Times New Roman" panose="02020603050405020304" pitchFamily="18" charset="0"/>
              </a:rPr>
              <a:t> I think it was important that Jesus was baptised because…..</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Mark 1: 11:</a:t>
            </a:r>
            <a:r>
              <a:rPr lang="en-GB" sz="1000" dirty="0">
                <a:solidFill>
                  <a:srgbClr val="7030A0"/>
                </a:solidFill>
                <a:effectLst/>
                <a:latin typeface="Work Sans" pitchFamily="2" charset="0"/>
                <a:ea typeface="Calibri" panose="020F0502020204030204" pitchFamily="34" charset="0"/>
                <a:cs typeface="Times New Roman" panose="02020603050405020304" pitchFamily="18" charset="0"/>
              </a:rPr>
              <a:t>  </a:t>
            </a:r>
            <a:r>
              <a:rPr lang="en-GB" sz="1000" dirty="0">
                <a:solidFill>
                  <a:srgbClr val="001320"/>
                </a:solidFill>
                <a:effectLst/>
                <a:latin typeface="Work Sans" pitchFamily="2" charset="0"/>
                <a:ea typeface="Calibri" panose="020F0502020204030204" pitchFamily="34" charset="0"/>
                <a:cs typeface="Times New Roman" panose="02020603050405020304" pitchFamily="18" charset="0"/>
              </a:rPr>
              <a:t>And a voice came from heaven: "You are my son, whom I love; with you I am well pleased.</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Key question:</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If someone very special to you was to show you, through their words, how very proud they were of you, what do you think they would say to you?  </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How would this make you feel and why?</a:t>
            </a:r>
          </a:p>
          <a:p>
            <a:r>
              <a:rPr lang="en-GB" sz="1000" u="none" strike="noStrike"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Plenary:  (Reflect and express)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Return to this week’s question: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What happened when Jesus was baptised and what does his Baptism mean to Christians?</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 </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Recap</a:t>
            </a:r>
            <a:r>
              <a:rPr lang="en-GB" sz="1000" dirty="0">
                <a:effectLst/>
                <a:latin typeface="Work Sans" pitchFamily="2" charset="0"/>
                <a:ea typeface="Calibri" panose="020F0502020204030204" pitchFamily="34" charset="0"/>
                <a:cs typeface="Times New Roman" panose="02020603050405020304" pitchFamily="18" charset="0"/>
              </a:rPr>
              <a:t> key knowledge.</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Two pictures:</a:t>
            </a:r>
            <a:r>
              <a:rPr lang="en-GB" sz="1000" dirty="0">
                <a:effectLst/>
                <a:latin typeface="Work Sans" pitchFamily="2" charset="0"/>
                <a:ea typeface="Calibri" panose="020F0502020204030204" pitchFamily="34" charset="0"/>
                <a:cs typeface="Times New Roman" panose="02020603050405020304" pitchFamily="18" charset="0"/>
              </a:rPr>
              <a:t>  John the Baptist and Jesus.</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39940628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60428"/>
          </a:xfrm>
          <a:prstGeom prst="rect">
            <a:avLst/>
          </a:prstGeom>
          <a:noFill/>
        </p:spPr>
        <p:txBody>
          <a:bodyPr wrap="square" rtlCol="0">
            <a:spAutoFit/>
          </a:bodyPr>
          <a:lstStyle/>
          <a:p>
            <a:pPr>
              <a:lnSpc>
                <a:spcPct val="107000"/>
              </a:lnSpc>
              <a:spcAft>
                <a:spcPts val="800"/>
              </a:spcAft>
            </a:pP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4: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happened when Jesus was baptised and what does his Baptism mean to Christians?</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a:t>
            </a:r>
          </a:p>
          <a:p>
            <a:r>
              <a:rPr lang="en-GB" sz="1400">
                <a:solidFill>
                  <a:schemeClr val="bg1"/>
                </a:solidFill>
                <a:effectLst/>
                <a:latin typeface="Work Sans SemiBold" pitchFamily="2" charset="0"/>
                <a:ea typeface="Calibri" panose="020F0502020204030204" pitchFamily="34" charset="0"/>
                <a:cs typeface="Calibri Light" panose="020F0302020204030204" pitchFamily="34" charset="0"/>
              </a:rPr>
              <a:t>EXPRESSING MEANING,</a:t>
            </a:r>
            <a:endParaRPr lang="en-GB" sz="1400">
              <a:solidFill>
                <a:schemeClr val="bg1"/>
              </a:solidFill>
              <a:effectLst/>
              <a:latin typeface="Work Sans SemiBold" pitchFamily="2" charset="0"/>
              <a:ea typeface="Calibri" panose="020F0502020204030204" pitchFamily="34" charset="0"/>
              <a:cs typeface="Times New Roman" panose="02020603050405020304" pitchFamily="18" charset="0"/>
            </a:endParaRP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VALUES, COMMITMENT.</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53964" y="1995784"/>
            <a:ext cx="8159065" cy="3477875"/>
          </a:xfrm>
          <a:prstGeom prst="rect">
            <a:avLst/>
          </a:prstGeom>
          <a:noFill/>
        </p:spPr>
        <p:txBody>
          <a:bodyPr wrap="square">
            <a:spAutoFit/>
          </a:bodyPr>
          <a:lstStyle/>
          <a:p>
            <a:r>
              <a:rPr lang="en-GB" sz="1000" b="1">
                <a:effectLst/>
                <a:latin typeface="Work Sans" pitchFamily="2" charset="0"/>
                <a:ea typeface="Calibri" panose="020F0502020204030204" pitchFamily="34" charset="0"/>
                <a:cs typeface="Times New Roman" panose="02020603050405020304" pitchFamily="18" charset="0"/>
              </a:rPr>
              <a:t>Key phrases:</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Ate locusts and wild honey </a:t>
            </a: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Wore clothes made of camel skin</a:t>
            </a: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The Kingdom of heaven is near</a:t>
            </a: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Turn away from sin and wash yourselves clean in baptism</a:t>
            </a: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I am not worthy to touch his sandals</a:t>
            </a: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The promised Messiah</a:t>
            </a: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The man from Galilee </a:t>
            </a: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It is right to do all that God requires</a:t>
            </a: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This is my son who brings me great joy</a:t>
            </a: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Pupils match phrases to the correct person.</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Key question:</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What do you think Jesus’ baptism means to Christians?  (It shows that if baptism was important for Jesus, then it is important for Christians to be baptised as a sign of a commitment to following Jesus.  It shows that Jesus is obedient to God and therefore Christians should also be obedient to God.  It shows that Jesus knows and understands what being baptised means – showing commitment, cleansing of sin, beginning a new life.)</a:t>
            </a: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6088720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60428"/>
          </a:xfrm>
          <a:prstGeom prst="rect">
            <a:avLst/>
          </a:prstGeom>
          <a:noFill/>
        </p:spPr>
        <p:txBody>
          <a:bodyPr wrap="square" lIns="91440" tIns="45720" rIns="91440" bIns="45720" rtlCol="0" anchor="t">
            <a:spAutoFit/>
          </a:bodyPr>
          <a:lstStyle/>
          <a:p>
            <a:pPr>
              <a:lnSpc>
                <a:spcPct val="107000"/>
              </a:lnSpc>
              <a:spcAft>
                <a:spcPts val="800"/>
              </a:spcAft>
            </a:pP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4: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happened when Jesus was baptised and what does his Baptism mean to Christians?</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a:t>
            </a:r>
          </a:p>
          <a:p>
            <a:r>
              <a:rPr lang="en-GB" sz="1400">
                <a:solidFill>
                  <a:schemeClr val="bg1"/>
                </a:solidFill>
                <a:effectLst/>
                <a:latin typeface="Work Sans SemiBold" pitchFamily="2" charset="0"/>
                <a:ea typeface="Calibri" panose="020F0502020204030204" pitchFamily="34" charset="0"/>
                <a:cs typeface="Calibri Light" panose="020F0302020204030204" pitchFamily="34" charset="0"/>
              </a:rPr>
              <a:t>EXPRESSING MEANING,</a:t>
            </a:r>
            <a:endParaRPr lang="en-GB" sz="1400">
              <a:solidFill>
                <a:schemeClr val="bg1"/>
              </a:solidFill>
              <a:effectLst/>
              <a:latin typeface="Work Sans SemiBold" pitchFamily="2" charset="0"/>
              <a:ea typeface="Calibri" panose="020F0502020204030204" pitchFamily="34" charset="0"/>
              <a:cs typeface="Times New Roman" panose="02020603050405020304" pitchFamily="18" charset="0"/>
            </a:endParaRP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VALUES, COMMITMENT.</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2977514"/>
            <a:ext cx="3383279" cy="2021206"/>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p:cNvSpPr>
          <p:nvPr/>
        </p:nvSpPr>
        <p:spPr>
          <a:xfrm>
            <a:off x="3590911" y="2003542"/>
            <a:ext cx="6857337" cy="572786"/>
          </a:xfrm>
          <a:prstGeom prst="rect">
            <a:avLst/>
          </a:prstGeom>
          <a:noFill/>
        </p:spPr>
        <p:txBody>
          <a:bodyPr wrap="square">
            <a:spAutoFit/>
          </a:bodyPr>
          <a:lstStyle/>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Pictures of John the Baptist and Jesus.</a:t>
            </a: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Speech bubbles.</a:t>
            </a:r>
          </a:p>
          <a:p>
            <a:pPr marL="342900" lvl="0" indent="-342900">
              <a:lnSpc>
                <a:spcPct val="106000"/>
              </a:lnSpc>
              <a:spcAft>
                <a:spcPts val="800"/>
              </a:spcAft>
              <a:buFont typeface="Symbol" panose="05050102010706020507" pitchFamily="18" charset="2"/>
              <a:buChar char=""/>
            </a:pPr>
            <a:r>
              <a:rPr lang="en-GB" sz="1000" b="1" u="sng">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https://www.youtube.com/watch?v=oGMCA_aUY4c</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C997EE1-BE28-40E0-49EA-2F57C04A291B}"/>
              </a:ext>
            </a:extLst>
          </p:cNvPr>
          <p:cNvSpPr txBox="1">
            <a:spLocks noGrp="1" noRot="1" noMove="1" noResize="1" noEditPoints="1" noAdjustHandles="1" noChangeArrowheads="1" noChangeShapeType="1"/>
          </p:cNvSpPr>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a:spLocks/>
          </p:cNvSpPr>
          <p:nvPr/>
        </p:nvSpPr>
        <p:spPr>
          <a:xfrm>
            <a:off x="3590910" y="3200844"/>
            <a:ext cx="7929853" cy="256930"/>
          </a:xfrm>
          <a:prstGeom prst="rect">
            <a:avLst/>
          </a:prstGeom>
          <a:noFill/>
        </p:spPr>
        <p:txBody>
          <a:bodyPr wrap="square">
            <a:spAutoFit/>
          </a:bodyPr>
          <a:lstStyle/>
          <a:p>
            <a:pPr>
              <a:lnSpc>
                <a:spcPct val="115000"/>
              </a:lnSpc>
              <a:spcAft>
                <a:spcPts val="1000"/>
              </a:spcAft>
            </a:pPr>
            <a:r>
              <a:rPr lang="en-GB" sz="1000">
                <a:effectLst/>
                <a:latin typeface="Work Sans" pitchFamily="2" charset="0"/>
                <a:ea typeface="Calibri" panose="020F0502020204030204" pitchFamily="34" charset="0"/>
                <a:cs typeface="Times New Roman" panose="02020603050405020304" pitchFamily="18" charset="0"/>
              </a:rPr>
              <a:t>Be mindful of pupils who have experienced adults breaking promises that have been made to them.</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48226D65-1F0D-D9C4-72A5-B2480A182EED}"/>
              </a:ext>
            </a:extLst>
          </p:cNvPr>
          <p:cNvSpPr>
            <a:spLocks noGrp="1" noRot="1" noMove="1" noResize="1" noEditPoints="1" noAdjustHandles="1" noChangeArrowheads="1" noChangeShapeType="1"/>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a:spLocks noGrp="1" noRot="1" noMove="1" noResize="1" noEditPoints="1" noAdjustHandles="1" noChangeArrowheads="1" noChangeShapeType="1"/>
          </p:cNvSpPr>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a:spLocks noGrp="1" noRot="1" noMove="1" noResize="1" noEditPoints="1" noAdjustHandles="1" noChangeArrowheads="1" noChangeShapeType="1"/>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8A6E5542-9BD1-48A2-AD30-420D91538ACE}"/>
              </a:ext>
            </a:extLst>
          </p:cNvPr>
          <p:cNvSpPr txBox="1">
            <a:spLocks noGrp="1" noRot="1" noMove="1" noResize="1" noEditPoints="1" noAdjustHandles="1" noChangeArrowheads="1" noChangeShapeType="1"/>
          </p:cNvSpPr>
          <p:nvPr/>
        </p:nvSpPr>
        <p:spPr>
          <a:xfrm>
            <a:off x="3590910" y="5204626"/>
            <a:ext cx="820719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cxnSp>
        <p:nvCxnSpPr>
          <p:cNvPr id="9" name="Straight Connector 8">
            <a:extLst>
              <a:ext uri="{FF2B5EF4-FFF2-40B4-BE49-F238E27FC236}">
                <a16:creationId xmlns:a16="http://schemas.microsoft.com/office/drawing/2014/main" id="{8FE4AEC0-94B1-5CD8-0B4A-87A4FFB8252F}"/>
              </a:ext>
            </a:extLst>
          </p:cNvPr>
          <p:cNvCxnSpPr>
            <a:cxnSpLocks noGrp="1" noRot="1" noMove="1" noResize="1" noEditPoints="1" noAdjustHandles="1" noChangeArrowheads="1" noChangeShapeType="1"/>
          </p:cNvCxnSpPr>
          <p:nvPr/>
        </p:nvCxnSpPr>
        <p:spPr>
          <a:xfrm flipH="1">
            <a:off x="3788659" y="2977514"/>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454FC53-2FC9-1532-F4C5-37D4C457D17C}"/>
              </a:ext>
            </a:extLst>
          </p:cNvPr>
          <p:cNvCxnSpPr>
            <a:cxnSpLocks noGrp="1" noRot="1" noMove="1" noResize="1" noEditPoints="1" noAdjustHandles="1" noChangeArrowheads="1" noChangeShapeType="1"/>
          </p:cNvCxnSpPr>
          <p:nvPr/>
        </p:nvCxnSpPr>
        <p:spPr>
          <a:xfrm flipH="1">
            <a:off x="3788659" y="4997783"/>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80487099-7EEE-F6D0-7253-2D1F42B0AA44}"/>
              </a:ext>
            </a:extLst>
          </p:cNvPr>
          <p:cNvSpPr txBox="1">
            <a:spLocks noGrp="1" noRot="1" noMove="1" noResize="1" noEditPoints="1" noAdjustHandles="1" noChangeArrowheads="1" noChangeShapeType="1"/>
          </p:cNvSpPr>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Tree>
    <p:extLst>
      <p:ext uri="{BB962C8B-B14F-4D97-AF65-F5344CB8AC3E}">
        <p14:creationId xmlns:p14="http://schemas.microsoft.com/office/powerpoint/2010/main" val="2646625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1" y="0"/>
            <a:ext cx="12192001" cy="2769835"/>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90694" y="373310"/>
            <a:ext cx="7959842" cy="461665"/>
          </a:xfrm>
          <a:prstGeom prst="rect">
            <a:avLst/>
          </a:prstGeom>
          <a:noFill/>
        </p:spPr>
        <p:txBody>
          <a:bodyPr wrap="square" rtlCol="0">
            <a:spAutoFit/>
          </a:bodyPr>
          <a:lstStyle/>
          <a:p>
            <a:r>
              <a:rPr lang="en-US" sz="2400" dirty="0">
                <a:solidFill>
                  <a:schemeClr val="bg1"/>
                </a:solidFill>
                <a:latin typeface="Work Sans Light" pitchFamily="2" charset="77"/>
              </a:rPr>
              <a:t>Background knowledge for teachers</a:t>
            </a: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11036158" y="1681988"/>
            <a:ext cx="748873" cy="748873"/>
          </a:xfrm>
          <a:prstGeom prst="rect">
            <a:avLst/>
          </a:prstGeom>
        </p:spPr>
      </p:pic>
      <p:sp>
        <p:nvSpPr>
          <p:cNvPr id="11" name="Rectangle 10">
            <a:extLst>
              <a:ext uri="{FF2B5EF4-FFF2-40B4-BE49-F238E27FC236}">
                <a16:creationId xmlns:a16="http://schemas.microsoft.com/office/drawing/2014/main" id="{346218F4-AF65-728F-1C2B-F0AA8CAE6C43}"/>
              </a:ext>
            </a:extLst>
          </p:cNvPr>
          <p:cNvSpPr/>
          <p:nvPr/>
        </p:nvSpPr>
        <p:spPr>
          <a:xfrm>
            <a:off x="6095998" y="2764571"/>
            <a:ext cx="6088975" cy="4093429"/>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2A947F6-1B69-709F-552B-F5197D4394BF}"/>
              </a:ext>
            </a:extLst>
          </p:cNvPr>
          <p:cNvSpPr/>
          <p:nvPr/>
        </p:nvSpPr>
        <p:spPr>
          <a:xfrm>
            <a:off x="7026" y="2772851"/>
            <a:ext cx="3222062" cy="408514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5CA38805-44A2-E0F9-4FA4-8AB48157935A}"/>
              </a:ext>
            </a:extLst>
          </p:cNvPr>
          <p:cNvSpPr txBox="1"/>
          <p:nvPr/>
        </p:nvSpPr>
        <p:spPr>
          <a:xfrm>
            <a:off x="2600587" y="1299456"/>
            <a:ext cx="7661012" cy="1032014"/>
          </a:xfrm>
          <a:prstGeom prst="rect">
            <a:avLst/>
          </a:prstGeom>
          <a:noFill/>
        </p:spPr>
        <p:txBody>
          <a:bodyPr wrap="square" lIns="91440" tIns="45720" rIns="91440" bIns="45720" anchor="t">
            <a:spAutoFit/>
          </a:bodyPr>
          <a:lstStyle/>
          <a:p>
            <a:pPr>
              <a:lnSpc>
                <a:spcPct val="107000"/>
              </a:lnSpc>
              <a:spcBef>
                <a:spcPts val="50"/>
              </a:spcBef>
              <a:spcAft>
                <a:spcPts val="800"/>
              </a:spcAft>
            </a:pPr>
            <a:r>
              <a:rPr lang="en-GB" sz="1000" b="1" dirty="0">
                <a:solidFill>
                  <a:schemeClr val="bg1"/>
                </a:solidFill>
                <a:effectLst/>
                <a:latin typeface="Work Sans" pitchFamily="2" charset="0"/>
                <a:ea typeface="Calibri" panose="020F0502020204030204" pitchFamily="34" charset="0"/>
                <a:cs typeface="Calibri Light" panose="020F0302020204030204" pitchFamily="34" charset="0"/>
              </a:rPr>
              <a:t>Definitions:</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pPr marL="342900" lvl="0" indent="-342900">
              <a:lnSpc>
                <a:spcPct val="115000"/>
              </a:lnSpc>
              <a:spcBef>
                <a:spcPts val="50"/>
              </a:spcBef>
              <a:spcAft>
                <a:spcPts val="1000"/>
              </a:spcAft>
              <a:buFont typeface="Symbol" panose="05050102010706020507" pitchFamily="18" charset="2"/>
              <a:buChar char=""/>
            </a:pPr>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Rite of passage:</a:t>
            </a: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 a ceremony or event marking an important stage in someone’s life.</a:t>
            </a:r>
          </a:p>
          <a:p>
            <a:pPr marL="342900" lvl="0" indent="-342900">
              <a:lnSpc>
                <a:spcPct val="115000"/>
              </a:lnSpc>
              <a:spcBef>
                <a:spcPts val="50"/>
              </a:spcBef>
              <a:spcAft>
                <a:spcPts val="1000"/>
              </a:spcAft>
              <a:buFont typeface="Symbol" panose="05050102010706020507" pitchFamily="18" charset="2"/>
              <a:buChar char=""/>
            </a:pPr>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Sacrament:  </a:t>
            </a: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An outward and visible sign of something that is inward and spiritual.  Another definition - a visible sign of God’s invisible grace.</a:t>
            </a:r>
          </a:p>
        </p:txBody>
      </p:sp>
      <p:sp>
        <p:nvSpPr>
          <p:cNvPr id="7" name="TextBox 6">
            <a:extLst>
              <a:ext uri="{FF2B5EF4-FFF2-40B4-BE49-F238E27FC236}">
                <a16:creationId xmlns:a16="http://schemas.microsoft.com/office/drawing/2014/main" id="{9A0AEFE5-3DBF-9131-B567-8823112FEDF7}"/>
              </a:ext>
            </a:extLst>
          </p:cNvPr>
          <p:cNvSpPr txBox="1"/>
          <p:nvPr/>
        </p:nvSpPr>
        <p:spPr>
          <a:xfrm>
            <a:off x="121920" y="2921000"/>
            <a:ext cx="2982097" cy="3785652"/>
          </a:xfrm>
          <a:prstGeom prst="rect">
            <a:avLst/>
          </a:prstGeom>
          <a:noFill/>
        </p:spPr>
        <p:txBody>
          <a:bodyPr wrap="square" rtlCol="0">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Baptism:  </a:t>
            </a:r>
          </a:p>
          <a:p>
            <a:r>
              <a:rPr lang="en-GB" sz="1000" b="1" dirty="0">
                <a:effectLst/>
                <a:latin typeface="Work Sans" pitchFamily="2" charset="0"/>
                <a:ea typeface="Calibri" panose="020F0502020204030204" pitchFamily="34" charset="0"/>
                <a:cs typeface="Times New Roman" panose="02020603050405020304" pitchFamily="18" charset="0"/>
              </a:rPr>
              <a:t> </a:t>
            </a:r>
          </a:p>
          <a:p>
            <a:r>
              <a:rPr lang="en-GB" sz="1000" b="1" u="sng" dirty="0">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https://request.org.uk/resource/?resource_search_phrase=baptism</a:t>
            </a:r>
            <a:endParaRPr lang="en-GB" sz="1000" b="1"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p>
          <a:p>
            <a:endParaRPr lang="en-GB" sz="1000" b="1"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During the infant baptism ceremony:</a:t>
            </a:r>
          </a:p>
          <a:p>
            <a:r>
              <a:rPr lang="en-GB" sz="1000" b="1" dirty="0">
                <a:effectLst/>
                <a:latin typeface="Work Sans" pitchFamily="2" charset="0"/>
                <a:ea typeface="Calibri" panose="020F0502020204030204" pitchFamily="34" charset="0"/>
                <a:cs typeface="Times New Roman" panose="02020603050405020304" pitchFamily="18" charset="0"/>
              </a:rPr>
              <a:t> </a:t>
            </a:r>
          </a:p>
          <a:p>
            <a:r>
              <a:rPr lang="en-GB" sz="1000" b="1" u="sng" dirty="0">
                <a:solidFill>
                  <a:srgbClr val="0000FF"/>
                </a:solidFill>
                <a:effectLst/>
                <a:latin typeface="Work Sans" pitchFamily="2" charset="0"/>
                <a:ea typeface="Calibri" panose="020F0502020204030204" pitchFamily="34" charset="0"/>
                <a:cs typeface="Times New Roman" panose="02020603050405020304" pitchFamily="18" charset="0"/>
                <a:hlinkClick r:id="rId4"/>
              </a:rPr>
              <a:t>https://request.org.uk/resource/life/rites-of-passage/what-happens-during-a-christening-service/</a:t>
            </a:r>
            <a:endParaRPr lang="en-GB" sz="1000" b="1"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p>
          <a:p>
            <a:endParaRPr lang="en-GB" sz="1000" b="1"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Believers’ Baptism:</a:t>
            </a:r>
          </a:p>
          <a:p>
            <a:r>
              <a:rPr lang="en-GB" sz="1000" b="1" dirty="0">
                <a:effectLst/>
                <a:latin typeface="Work Sans" pitchFamily="2" charset="0"/>
                <a:ea typeface="Calibri" panose="020F0502020204030204" pitchFamily="34" charset="0"/>
                <a:cs typeface="Times New Roman" panose="02020603050405020304" pitchFamily="18" charset="0"/>
              </a:rPr>
              <a:t> </a:t>
            </a:r>
          </a:p>
          <a:p>
            <a:r>
              <a:rPr lang="en-GB" sz="1000" b="1" u="sng" dirty="0">
                <a:solidFill>
                  <a:srgbClr val="0000FF"/>
                </a:solidFill>
                <a:effectLst/>
                <a:latin typeface="Work Sans" pitchFamily="2" charset="0"/>
                <a:ea typeface="Calibri" panose="020F0502020204030204" pitchFamily="34" charset="0"/>
                <a:cs typeface="Times New Roman" panose="02020603050405020304" pitchFamily="18" charset="0"/>
                <a:hlinkClick r:id="rId5"/>
              </a:rPr>
              <a:t>https://request.org.uk/resource/life/rites-of-passage/what-happens-in-believers-baptism/</a:t>
            </a:r>
            <a:endParaRPr lang="en-GB" sz="1000" b="1" u="sng" dirty="0">
              <a:solidFill>
                <a:srgbClr val="0000FF"/>
              </a:solidFill>
              <a:effectLst/>
              <a:latin typeface="Work Sans" pitchFamily="2" charset="0"/>
              <a:ea typeface="Calibri" panose="020F0502020204030204" pitchFamily="34" charset="0"/>
              <a:cs typeface="Times New Roman" panose="02020603050405020304" pitchFamily="18" charset="0"/>
            </a:endParaRPr>
          </a:p>
          <a:p>
            <a:endParaRPr lang="en-GB" sz="1000" b="1" u="sng" dirty="0">
              <a:solidFill>
                <a:srgbClr val="0000FF"/>
              </a:solidFill>
              <a:latin typeface="Work Sans" pitchFamily="2" charset="0"/>
              <a:ea typeface="Calibri" panose="020F0502020204030204" pitchFamily="34" charset="0"/>
              <a:cs typeface="Times New Roman" panose="02020603050405020304" pitchFamily="18" charset="0"/>
            </a:endParaRPr>
          </a:p>
          <a:p>
            <a:endParaRPr lang="en-GB" sz="1000" b="1" u="sng" dirty="0">
              <a:solidFill>
                <a:srgbClr val="0000FF"/>
              </a:solidFill>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John the Baptist:  </a:t>
            </a:r>
          </a:p>
          <a:p>
            <a:r>
              <a:rPr lang="en-GB" sz="1000" b="1" dirty="0">
                <a:effectLst/>
                <a:latin typeface="Work Sans" pitchFamily="2" charset="0"/>
                <a:ea typeface="Calibri" panose="020F0502020204030204" pitchFamily="34" charset="0"/>
                <a:cs typeface="Times New Roman" panose="02020603050405020304" pitchFamily="18" charset="0"/>
              </a:rPr>
              <a:t> </a:t>
            </a:r>
          </a:p>
          <a:p>
            <a:r>
              <a:rPr lang="en-GB" sz="1000" b="1" u="sng" dirty="0">
                <a:solidFill>
                  <a:srgbClr val="0000FF"/>
                </a:solidFill>
                <a:effectLst/>
                <a:latin typeface="Work Sans" pitchFamily="2" charset="0"/>
                <a:ea typeface="Calibri" panose="020F0502020204030204" pitchFamily="34" charset="0"/>
                <a:cs typeface="Times New Roman" panose="02020603050405020304" pitchFamily="18" charset="0"/>
                <a:hlinkClick r:id="rId6"/>
              </a:rPr>
              <a:t>https://www.bbc.co.uk/bitesize/guides/zjrr2sg/revision/7</a:t>
            </a:r>
            <a:endParaRPr lang="en-GB" sz="1000" b="1" dirty="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234BF8CE-A60D-ACB9-1163-2B49A1B009B8}"/>
              </a:ext>
            </a:extLst>
          </p:cNvPr>
          <p:cNvSpPr txBox="1"/>
          <p:nvPr/>
        </p:nvSpPr>
        <p:spPr>
          <a:xfrm>
            <a:off x="3343982" y="2924998"/>
            <a:ext cx="2533526" cy="3785652"/>
          </a:xfrm>
          <a:prstGeom prst="rect">
            <a:avLst/>
          </a:prstGeom>
          <a:noFill/>
        </p:spPr>
        <p:txBody>
          <a:bodyPr wrap="square" rtlCol="0">
            <a:spAutoFit/>
          </a:bodyPr>
          <a:lstStyle/>
          <a:p>
            <a:r>
              <a:rPr lang="en-GB" sz="1000" b="1" kern="1800" dirty="0">
                <a:solidFill>
                  <a:srgbClr val="231F20"/>
                </a:solidFill>
                <a:effectLst/>
                <a:latin typeface="Work Sans" pitchFamily="2" charset="0"/>
                <a:ea typeface="Times New Roman" panose="02020603050405020304" pitchFamily="18" charset="0"/>
                <a:cs typeface="Arial" panose="020B0604020202020204" pitchFamily="34" charset="0"/>
              </a:rPr>
              <a:t>Jesus’ baptism (Mark 1: 9–13)</a:t>
            </a:r>
          </a:p>
          <a:p>
            <a:r>
              <a:rPr lang="en-GB" sz="1000" b="1" dirty="0">
                <a:effectLst/>
                <a:latin typeface="Work Sans" pitchFamily="2" charset="0"/>
                <a:ea typeface="Calibri" panose="020F0502020204030204" pitchFamily="34" charset="0"/>
                <a:cs typeface="Times New Roman" panose="02020603050405020304" pitchFamily="18" charset="0"/>
              </a:rPr>
              <a:t> </a:t>
            </a:r>
          </a:p>
          <a:p>
            <a:r>
              <a:rPr lang="en-GB" sz="1000" b="1" u="sng" kern="1800" dirty="0">
                <a:solidFill>
                  <a:srgbClr val="0000FF"/>
                </a:solidFill>
                <a:effectLst/>
                <a:latin typeface="Work Sans" pitchFamily="2" charset="0"/>
                <a:ea typeface="Times New Roman" panose="02020603050405020304" pitchFamily="18" charset="0"/>
                <a:cs typeface="Arial" panose="020B0604020202020204" pitchFamily="34" charset="0"/>
                <a:hlinkClick r:id="rId7"/>
              </a:rPr>
              <a:t>https://www.bbc.co.uk/bitesize/guides/zjrr2sg/revision/8</a:t>
            </a:r>
            <a:endParaRPr lang="en-GB" sz="1000" b="1" u="sng" kern="1800" dirty="0">
              <a:solidFill>
                <a:srgbClr val="0000FF"/>
              </a:solidFill>
              <a:effectLst/>
              <a:latin typeface="Work Sans" pitchFamily="2" charset="0"/>
              <a:ea typeface="Times New Roman" panose="02020603050405020304" pitchFamily="18" charset="0"/>
              <a:cs typeface="Arial" panose="020B0604020202020204" pitchFamily="34" charset="0"/>
            </a:endParaRPr>
          </a:p>
          <a:p>
            <a:endParaRPr lang="en-GB" sz="1000" b="1" dirty="0">
              <a:effectLst/>
              <a:latin typeface="Work Sans" pitchFamily="2" charset="0"/>
              <a:ea typeface="Calibri" panose="020F0502020204030204" pitchFamily="34" charset="0"/>
              <a:cs typeface="Times New Roman" panose="02020603050405020304" pitchFamily="18" charset="0"/>
            </a:endParaRPr>
          </a:p>
          <a:p>
            <a:endParaRPr lang="en-GB" sz="1000" b="1"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Christian Marriage:</a:t>
            </a:r>
          </a:p>
          <a:p>
            <a:r>
              <a:rPr lang="en-GB" sz="1000" b="1" dirty="0">
                <a:effectLst/>
                <a:latin typeface="Work Sans" pitchFamily="2" charset="0"/>
                <a:ea typeface="Calibri" panose="020F0502020204030204" pitchFamily="34" charset="0"/>
                <a:cs typeface="Times New Roman" panose="02020603050405020304" pitchFamily="18" charset="0"/>
              </a:rPr>
              <a:t> </a:t>
            </a:r>
          </a:p>
          <a:p>
            <a:r>
              <a:rPr lang="en-GB" sz="1000" b="1" u="sng" dirty="0">
                <a:solidFill>
                  <a:srgbClr val="0000FF"/>
                </a:solidFill>
                <a:effectLst/>
                <a:latin typeface="Work Sans" pitchFamily="2" charset="0"/>
                <a:ea typeface="Calibri" panose="020F0502020204030204" pitchFamily="34" charset="0"/>
                <a:cs typeface="Times New Roman" panose="02020603050405020304" pitchFamily="18" charset="0"/>
                <a:hlinkClick r:id="rId8"/>
              </a:rPr>
              <a:t>https://www.bbc.co.uk/religion/religions/christianity/ritesrituals/weddings_1.shtml#h1</a:t>
            </a:r>
            <a:endParaRPr lang="en-GB" sz="1000" b="1" u="sng" dirty="0">
              <a:solidFill>
                <a:srgbClr val="0000FF"/>
              </a:solidFill>
              <a:effectLst/>
              <a:latin typeface="Work Sans" pitchFamily="2" charset="0"/>
              <a:ea typeface="Calibri" panose="020F0502020204030204" pitchFamily="34" charset="0"/>
              <a:cs typeface="Times New Roman" panose="02020603050405020304" pitchFamily="18" charset="0"/>
            </a:endParaRPr>
          </a:p>
          <a:p>
            <a:endParaRPr lang="en-GB" sz="1000" b="1" u="sng" dirty="0">
              <a:solidFill>
                <a:srgbClr val="0000FF"/>
              </a:solidFill>
              <a:latin typeface="Work Sans" pitchFamily="2" charset="0"/>
              <a:ea typeface="Calibri" panose="020F0502020204030204" pitchFamily="34" charset="0"/>
              <a:cs typeface="Times New Roman" panose="02020603050405020304" pitchFamily="18" charset="0"/>
            </a:endParaRPr>
          </a:p>
          <a:p>
            <a:endParaRPr lang="en-GB" sz="1000" b="1" u="sng" dirty="0">
              <a:solidFill>
                <a:srgbClr val="0000FF"/>
              </a:solidFill>
              <a:effectLst/>
              <a:latin typeface="Work Sans" pitchFamily="2" charset="0"/>
              <a:ea typeface="Calibri" panose="020F0502020204030204" pitchFamily="34" charset="0"/>
              <a:cs typeface="Times New Roman" panose="02020603050405020304" pitchFamily="18" charset="0"/>
            </a:endParaRPr>
          </a:p>
          <a:p>
            <a:endParaRPr lang="en-GB" sz="1000" b="1" u="sng" dirty="0">
              <a:solidFill>
                <a:srgbClr val="0000FF"/>
              </a:solidFill>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To note: </a:t>
            </a:r>
            <a:r>
              <a:rPr lang="en-GB" sz="1000" dirty="0">
                <a:effectLst/>
                <a:latin typeface="Work Sans" pitchFamily="2" charset="0"/>
                <a:ea typeface="Calibri" panose="020F0502020204030204" pitchFamily="34" charset="0"/>
                <a:cs typeface="Times New Roman" panose="02020603050405020304" pitchFamily="18" charset="0"/>
              </a:rPr>
              <a:t>The House of Bishops state that the</a:t>
            </a:r>
            <a:r>
              <a:rPr lang="en-GB" sz="1000" b="1"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Christian understanding and doctrine of marriage is that it is a lifelong union between one man and one woman.  The Church therefore is not able to marry same sex couples.  This is different to the law of the land which allows for same sex couples to get married.</a:t>
            </a:r>
          </a:p>
          <a:p>
            <a:endParaRPr lang="en-GB" sz="1000" b="1" dirty="0">
              <a:effectLst/>
              <a:latin typeface="Work Sans" pitchFamily="2" charset="0"/>
              <a:ea typeface="Calibri" panose="020F0502020204030204" pitchFamily="34" charset="0"/>
              <a:cs typeface="Times New Roman" panose="02020603050405020304" pitchFamily="18" charset="0"/>
            </a:endParaRPr>
          </a:p>
        </p:txBody>
      </p:sp>
      <p:sp>
        <p:nvSpPr>
          <p:cNvPr id="17" name="TextBox 16">
            <a:extLst>
              <a:ext uri="{FF2B5EF4-FFF2-40B4-BE49-F238E27FC236}">
                <a16:creationId xmlns:a16="http://schemas.microsoft.com/office/drawing/2014/main" id="{23B5305D-902E-62CF-B4D2-C7F416A299A9}"/>
              </a:ext>
            </a:extLst>
          </p:cNvPr>
          <p:cNvSpPr txBox="1"/>
          <p:nvPr/>
        </p:nvSpPr>
        <p:spPr>
          <a:xfrm>
            <a:off x="6265451" y="2924998"/>
            <a:ext cx="2478968" cy="246221"/>
          </a:xfrm>
          <a:prstGeom prst="rect">
            <a:avLst/>
          </a:prstGeom>
          <a:noFill/>
        </p:spPr>
        <p:txBody>
          <a:bodyPr wrap="square" rtlCol="0">
            <a:spAutoFit/>
          </a:bodyPr>
          <a:lstStyle/>
          <a:p>
            <a:pPr lvl="0"/>
            <a:r>
              <a:rPr lang="en-GB" sz="1000" b="1" dirty="0">
                <a:effectLst/>
                <a:latin typeface="Work Sans" pitchFamily="2" charset="0"/>
                <a:ea typeface="Calibri" panose="020F0502020204030204" pitchFamily="34" charset="0"/>
                <a:cs typeface="Times New Roman" panose="02020603050405020304" pitchFamily="18" charset="0"/>
              </a:rPr>
              <a:t>Extra notes:</a:t>
            </a:r>
          </a:p>
        </p:txBody>
      </p:sp>
      <p:sp>
        <p:nvSpPr>
          <p:cNvPr id="9" name="TextBox 8">
            <a:extLst>
              <a:ext uri="{FF2B5EF4-FFF2-40B4-BE49-F238E27FC236}">
                <a16:creationId xmlns:a16="http://schemas.microsoft.com/office/drawing/2014/main" id="{562D6125-2F81-6EA3-CDA9-1B0FF6D32772}"/>
              </a:ext>
            </a:extLst>
          </p:cNvPr>
          <p:cNvSpPr txBox="1"/>
          <p:nvPr/>
        </p:nvSpPr>
        <p:spPr>
          <a:xfrm>
            <a:off x="296799" y="413963"/>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sp>
        <p:nvSpPr>
          <p:cNvPr id="19" name="TextBox 18">
            <a:extLst>
              <a:ext uri="{FF2B5EF4-FFF2-40B4-BE49-F238E27FC236}">
                <a16:creationId xmlns:a16="http://schemas.microsoft.com/office/drawing/2014/main" id="{29A8C059-24FF-971D-2A15-027A6C0B2233}"/>
              </a:ext>
            </a:extLst>
          </p:cNvPr>
          <p:cNvSpPr txBox="1"/>
          <p:nvPr/>
        </p:nvSpPr>
        <p:spPr>
          <a:xfrm>
            <a:off x="296799" y="1305687"/>
            <a:ext cx="2193895" cy="1384995"/>
          </a:xfrm>
          <a:prstGeom prst="rect">
            <a:avLst/>
          </a:prstGeom>
          <a:noFill/>
        </p:spPr>
        <p:txBody>
          <a:bodyPr wrap="square" rtlCol="0">
            <a:spAutoFit/>
          </a:bodyPr>
          <a:lstStyle/>
          <a:p>
            <a:r>
              <a:rPr lang="en-US" sz="1400" b="1" dirty="0">
                <a:solidFill>
                  <a:schemeClr val="bg1"/>
                </a:solidFill>
                <a:latin typeface="Work Sans SemiBold" pitchFamily="2" charset="0"/>
              </a:rPr>
              <a:t>CORE CONCEPT:</a:t>
            </a:r>
          </a:p>
          <a:p>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WAYS OF EXPRESSING MEANING</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a:p>
            <a:r>
              <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rPr>
              <a:t>QUESTIONS OF VALUES AND COMMITMENT</a:t>
            </a:r>
          </a:p>
        </p:txBody>
      </p:sp>
    </p:spTree>
    <p:extLst>
      <p:ext uri="{BB962C8B-B14F-4D97-AF65-F5344CB8AC3E}">
        <p14:creationId xmlns:p14="http://schemas.microsoft.com/office/powerpoint/2010/main" val="42331038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60428"/>
          </a:xfrm>
          <a:prstGeom prst="rect">
            <a:avLst/>
          </a:prstGeom>
          <a:noFill/>
        </p:spPr>
        <p:txBody>
          <a:bodyPr wrap="square" rtlCol="0">
            <a:spAutoFit/>
          </a:bodyPr>
          <a:lstStyle/>
          <a:p>
            <a:pPr>
              <a:lnSpc>
                <a:spcPct val="107000"/>
              </a:lnSpc>
              <a:spcAft>
                <a:spcPts val="800"/>
              </a:spcAft>
            </a:pP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5: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does it mean for a Christian to be married in a church?</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p:cNvSpPr>
          <p:nvPr/>
        </p:nvSpPr>
        <p:spPr>
          <a:xfrm>
            <a:off x="296800" y="949173"/>
            <a:ext cx="2514336" cy="738664"/>
          </a:xfrm>
          <a:prstGeom prst="rect">
            <a:avLst/>
          </a:prstGeom>
          <a:noFill/>
        </p:spPr>
        <p:txBody>
          <a:bodyPr wrap="square" rtlCol="0">
            <a:spAutoFit/>
          </a:bodyPr>
          <a:lstStyle/>
          <a:p>
            <a:r>
              <a:rPr lang="en-US" sz="1400" b="1" dirty="0">
                <a:solidFill>
                  <a:schemeClr val="bg1"/>
                </a:solidFill>
                <a:latin typeface="Work Sans SemiBold" pitchFamily="2" charset="0"/>
              </a:rPr>
              <a:t>CORE CONCEPT:</a:t>
            </a:r>
          </a:p>
          <a:p>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EXPRESSING MEANING,</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a:p>
            <a:r>
              <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rPr>
              <a:t>VALUES, COMMITMENT.</a:t>
            </a:r>
          </a:p>
        </p:txBody>
      </p:sp>
      <p:sp>
        <p:nvSpPr>
          <p:cNvPr id="20" name="TextBox 19">
            <a:extLst>
              <a:ext uri="{FF2B5EF4-FFF2-40B4-BE49-F238E27FC236}">
                <a16:creationId xmlns:a16="http://schemas.microsoft.com/office/drawing/2014/main" id="{7F0F295F-1945-027E-E498-9204783374FC}"/>
              </a:ext>
            </a:extLst>
          </p:cNvPr>
          <p:cNvSpPr txBox="1">
            <a:spLocks noGrp="1" noRot="1" noMove="1" noResize="1" noEditPoints="1" noAdjustHandles="1" noChangeArrowheads="1" noChangeShapeType="1"/>
          </p:cNvSpPr>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a:spLocks noGrp="1" noRot="1" noMove="1" noResize="1" noEditPoints="1" noAdjustHandles="1" noChangeArrowheads="1" noChangeShapeType="1"/>
          </p:cNvSpPr>
          <p:nvPr/>
        </p:nvSpPr>
        <p:spPr>
          <a:xfrm>
            <a:off x="3527922" y="2091131"/>
            <a:ext cx="8242126" cy="1327543"/>
          </a:xfrm>
          <a:prstGeom prst="rect">
            <a:avLst/>
          </a:prstGeom>
          <a:noFill/>
        </p:spPr>
        <p:txBody>
          <a:bodyPr wrap="square" rtlCol="0">
            <a:spAutoFit/>
          </a:bodyPr>
          <a:lstStyle/>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Understand the difference between a Christian and civil marriage.</a:t>
            </a: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Explore what it means for many Christians to be married in a church.</a:t>
            </a: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Talk about things that are important to them.</a:t>
            </a: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Begin to express their own opinion and recognise that there is often more than one answer.</a:t>
            </a: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Begin to make links between things that are important to them which may be different for other people.</a:t>
            </a:r>
          </a:p>
          <a:p>
            <a:pPr marL="228600">
              <a:lnSpc>
                <a:spcPct val="106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 </a:t>
            </a:r>
          </a:p>
          <a:p>
            <a:r>
              <a:rPr lang="en-GB" sz="1000" b="1">
                <a:effectLst/>
                <a:latin typeface="Work Sans" pitchFamily="2" charset="0"/>
                <a:ea typeface="Calibri" panose="020F0502020204030204" pitchFamily="34" charset="0"/>
                <a:cs typeface="Times New Roman" panose="02020603050405020304" pitchFamily="18" charset="0"/>
              </a:rPr>
              <a:t>Key religious vocabulary:</a:t>
            </a:r>
            <a:r>
              <a:rPr lang="en-GB" sz="1000">
                <a:effectLst/>
                <a:latin typeface="Work Sans" pitchFamily="2" charset="0"/>
                <a:ea typeface="Calibri" panose="020F0502020204030204" pitchFamily="34" charset="0"/>
                <a:cs typeface="Times New Roman" panose="02020603050405020304" pitchFamily="18" charset="0"/>
              </a:rPr>
              <a:t>  Marriage, wedding, vows/promises.</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a:spLocks noGrp="1" noRot="1" noMove="1" noResize="1" noEditPoints="1" noAdjustHandles="1" noChangeArrowheads="1" noChangeShapeType="1"/>
          </p:cNvSpPr>
          <p:nvPr/>
        </p:nvSpPr>
        <p:spPr>
          <a:xfrm>
            <a:off x="3527922" y="3791148"/>
            <a:ext cx="8270177" cy="2554545"/>
          </a:xfrm>
          <a:prstGeom prst="rect">
            <a:avLst/>
          </a:prstGeom>
          <a:noFill/>
        </p:spPr>
        <p:txBody>
          <a:bodyPr wrap="square" lIns="91440" tIns="45720" rIns="91440" bIns="45720" rtlCol="0" anchor="t">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Introduction:</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Recap </a:t>
            </a:r>
            <a:r>
              <a:rPr lang="en-GB" sz="1000" dirty="0">
                <a:effectLst/>
                <a:latin typeface="Work Sans" pitchFamily="2" charset="0"/>
                <a:ea typeface="Calibri" panose="020F0502020204030204" pitchFamily="34" charset="0"/>
                <a:cs typeface="Times New Roman" panose="02020603050405020304" pitchFamily="18" charset="0"/>
              </a:rPr>
              <a:t>on previous learning:</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knowledge checking:</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Who is John the Baptist and what was he called to do?</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Why was Jesus baptised?</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What does Jesus’ baptism mean for Christians?</a:t>
            </a:r>
          </a:p>
          <a:p>
            <a:r>
              <a:rPr lang="en-GB" sz="1000" u="none" strike="noStrike"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Explain </a:t>
            </a:r>
            <a:r>
              <a:rPr lang="en-GB" sz="1000" dirty="0">
                <a:effectLst/>
                <a:latin typeface="Work Sans" pitchFamily="2" charset="0"/>
                <a:ea typeface="Calibri" panose="020F0502020204030204" pitchFamily="34" charset="0"/>
                <a:cs typeface="Times New Roman" panose="02020603050405020304" pitchFamily="18" charset="0"/>
              </a:rPr>
              <a:t>to pupils that Baptism is a Christian ‘rite of passage’.  This means a special ceremony or event marking a change in someone’s life. </a:t>
            </a:r>
          </a:p>
          <a:p>
            <a:r>
              <a:rPr lang="en-GB" sz="1000" dirty="0">
                <a:effectLst/>
                <a:latin typeface="Work Sans" pitchFamily="2" charset="0"/>
                <a:ea typeface="Calibri" panose="020F0502020204030204" pitchFamily="34" charset="0"/>
                <a:cs typeface="Times New Roman" panose="02020603050405020304" pitchFamily="18" charset="0"/>
              </a:rPr>
              <a:t>Today we are going to learn about how some Christians make a different change in their lives.   What might this be?</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Introduce this week’s question</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    What does it mean for a Christian to be married in a church?</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a:spLocks noGrp="1" noRot="1" noMove="1" noResize="1" noEditPoints="1" noAdjustHandles="1" noChangeArrowheads="1" noChangeShapeType="1"/>
          </p:cNvSpPr>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noGrp="1" noRot="1" noMove="1" noResize="1" noEditPoints="1" noAdjustHandles="1" noChangeArrowheads="1" noChangeShapeType="1"/>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D9E9AD98-C2D8-2AF0-258A-6963B2FE7118}"/>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283857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60428"/>
          </a:xfrm>
          <a:prstGeom prst="rect">
            <a:avLst/>
          </a:prstGeom>
          <a:noFill/>
        </p:spPr>
        <p:txBody>
          <a:bodyPr wrap="square" rtlCol="0">
            <a:spAutoFit/>
          </a:bodyPr>
          <a:lstStyle/>
          <a:p>
            <a:pPr>
              <a:lnSpc>
                <a:spcPct val="107000"/>
              </a:lnSpc>
              <a:spcAft>
                <a:spcPts val="800"/>
              </a:spcAft>
            </a:pP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5: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does it mean for a Christian to be married in a church?</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a:t>
            </a:r>
          </a:p>
          <a:p>
            <a:r>
              <a:rPr lang="en-GB" sz="1400">
                <a:solidFill>
                  <a:schemeClr val="bg1"/>
                </a:solidFill>
                <a:effectLst/>
                <a:latin typeface="Work Sans SemiBold" pitchFamily="2" charset="0"/>
                <a:ea typeface="Calibri" panose="020F0502020204030204" pitchFamily="34" charset="0"/>
                <a:cs typeface="Calibri Light" panose="020F0302020204030204" pitchFamily="34" charset="0"/>
              </a:rPr>
              <a:t>EXPRESSING MEANING,</a:t>
            </a:r>
            <a:endParaRPr lang="en-GB" sz="1400">
              <a:solidFill>
                <a:schemeClr val="bg1"/>
              </a:solidFill>
              <a:effectLst/>
              <a:latin typeface="Work Sans SemiBold" pitchFamily="2" charset="0"/>
              <a:ea typeface="Calibri" panose="020F0502020204030204" pitchFamily="34" charset="0"/>
              <a:cs typeface="Times New Roman" panose="02020603050405020304" pitchFamily="18" charset="0"/>
            </a:endParaRP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VALUES, COMMITMENT.</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53964" y="1995784"/>
            <a:ext cx="8159065" cy="4501553"/>
          </a:xfrm>
          <a:prstGeom prst="rect">
            <a:avLst/>
          </a:prstGeom>
          <a:noFill/>
        </p:spPr>
        <p:txBody>
          <a:bodyPr wrap="square">
            <a:spAutoFit/>
          </a:bodyPr>
          <a:lstStyle/>
          <a:p>
            <a:pPr>
              <a:lnSpc>
                <a:spcPct val="107000"/>
              </a:lnSpc>
            </a:pPr>
            <a:r>
              <a:rPr lang="en-GB" sz="1000" b="1">
                <a:effectLst/>
                <a:latin typeface="Work Sans" pitchFamily="2" charset="0"/>
                <a:ea typeface="Calibri" panose="020F0502020204030204" pitchFamily="34" charset="0"/>
                <a:cs typeface="Times New Roman" panose="02020603050405020304" pitchFamily="18" charset="0"/>
              </a:rPr>
              <a:t>Ask</a:t>
            </a:r>
            <a:r>
              <a:rPr lang="en-GB" sz="1000">
                <a:effectLst/>
                <a:latin typeface="Work Sans" pitchFamily="2" charset="0"/>
                <a:ea typeface="Calibri" panose="020F0502020204030204" pitchFamily="34" charset="0"/>
                <a:cs typeface="Times New Roman" panose="02020603050405020304" pitchFamily="18" charset="0"/>
              </a:rPr>
              <a:t> pupils if they have been to a wedding before. If yes, ask them to share their experience.</a:t>
            </a: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What is a wedding?</a:t>
            </a: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What is ‘marriage’?</a:t>
            </a: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Who might get married?</a:t>
            </a: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Why do you think some people want to get married?</a:t>
            </a:r>
          </a:p>
          <a:p>
            <a:pPr marL="228600">
              <a:lnSpc>
                <a:spcPct val="106000"/>
              </a:lnSpc>
            </a:pPr>
            <a:r>
              <a:rPr lang="en-GB" sz="1000">
                <a:effectLst/>
                <a:latin typeface="Work Sans" pitchFamily="2" charset="0"/>
                <a:ea typeface="Calibri" panose="020F0502020204030204" pitchFamily="34" charset="0"/>
                <a:cs typeface="Times New Roman" panose="02020603050405020304" pitchFamily="18" charset="0"/>
              </a:rPr>
              <a:t> </a:t>
            </a:r>
          </a:p>
          <a:p>
            <a:pPr>
              <a:lnSpc>
                <a:spcPct val="107000"/>
              </a:lnSpc>
            </a:pPr>
            <a:r>
              <a:rPr lang="en-GB" sz="1000" b="1">
                <a:effectLst/>
                <a:latin typeface="Work Sans" pitchFamily="2" charset="0"/>
                <a:ea typeface="Calibri" panose="020F0502020204030204" pitchFamily="34" charset="0"/>
                <a:cs typeface="Times New Roman" panose="02020603050405020304" pitchFamily="18" charset="0"/>
              </a:rPr>
              <a:t>Show</a:t>
            </a:r>
            <a:r>
              <a:rPr lang="en-GB" sz="1000">
                <a:effectLst/>
                <a:latin typeface="Work Sans" pitchFamily="2" charset="0"/>
                <a:ea typeface="Calibri" panose="020F0502020204030204" pitchFamily="34" charset="0"/>
                <a:cs typeface="Times New Roman" panose="02020603050405020304" pitchFamily="18" charset="0"/>
              </a:rPr>
              <a:t> some photos of different wedding ceremonies, ensuring that there is diversity both in terms of culture, race, religion, secular and gender.</a:t>
            </a:r>
          </a:p>
          <a:p>
            <a:pPr>
              <a:lnSpc>
                <a:spcPct val="107000"/>
              </a:lnSpc>
            </a:pPr>
            <a:r>
              <a:rPr lang="en-GB" sz="1000">
                <a:effectLst/>
                <a:latin typeface="Work Sans" pitchFamily="2" charset="0"/>
                <a:ea typeface="Calibri" panose="020F0502020204030204" pitchFamily="34" charset="0"/>
                <a:cs typeface="Times New Roman" panose="02020603050405020304" pitchFamily="18" charset="0"/>
              </a:rPr>
              <a:t> </a:t>
            </a:r>
          </a:p>
          <a:p>
            <a:pPr>
              <a:lnSpc>
                <a:spcPct val="107000"/>
              </a:lnSpc>
            </a:pPr>
            <a:r>
              <a:rPr lang="en-GB" sz="1000" b="1">
                <a:effectLst/>
                <a:latin typeface="Work Sans" pitchFamily="2" charset="0"/>
                <a:ea typeface="Calibri" panose="020F0502020204030204" pitchFamily="34" charset="0"/>
                <a:cs typeface="Times New Roman" panose="02020603050405020304" pitchFamily="18" charset="0"/>
              </a:rPr>
              <a:t>Key questions:</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What do you think is happening in these photographs?</a:t>
            </a: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What are the couple getting married wearing? Why do you think they have chosen these clothes?</a:t>
            </a: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Is there anyone else at the wedding? Who are they and why are they there?</a:t>
            </a: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What similarities and differences can you see between the different pictures?</a:t>
            </a: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Where is the wedding taking place? </a:t>
            </a: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Do weddings take place anywhere else? Where?</a:t>
            </a:r>
          </a:p>
          <a:p>
            <a:pPr marL="228600">
              <a:lnSpc>
                <a:spcPct val="106000"/>
              </a:lnSpc>
            </a:pPr>
            <a:r>
              <a:rPr lang="en-GB" sz="1000">
                <a:effectLst/>
                <a:latin typeface="Work Sans" pitchFamily="2" charset="0"/>
                <a:ea typeface="Calibri" panose="020F0502020204030204" pitchFamily="34" charset="0"/>
                <a:cs typeface="Times New Roman" panose="02020603050405020304" pitchFamily="18" charset="0"/>
              </a:rPr>
              <a:t> </a:t>
            </a:r>
          </a:p>
          <a:p>
            <a:pPr>
              <a:lnSpc>
                <a:spcPct val="107000"/>
              </a:lnSpc>
            </a:pPr>
            <a:r>
              <a:rPr lang="en-GB" sz="1000" b="1">
                <a:effectLst/>
                <a:latin typeface="Work Sans" pitchFamily="2" charset="0"/>
                <a:ea typeface="Calibri" panose="020F0502020204030204" pitchFamily="34" charset="0"/>
                <a:cs typeface="Times New Roman" panose="02020603050405020304" pitchFamily="18" charset="0"/>
              </a:rPr>
              <a:t>Why might Christians want to get married in a church? What does it mean for:</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The couple?</a:t>
            </a: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The wedding guests?</a:t>
            </a: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The priest?</a:t>
            </a:r>
          </a:p>
          <a:p>
            <a:pPr>
              <a:lnSpc>
                <a:spcPct val="107000"/>
              </a:lnSpc>
            </a:pPr>
            <a:r>
              <a:rPr lang="en-GB" sz="1000">
                <a:effectLst/>
                <a:latin typeface="Work Sans" pitchFamily="2" charset="0"/>
                <a:ea typeface="Calibri" panose="020F0502020204030204" pitchFamily="34" charset="0"/>
                <a:cs typeface="Times New Roman" panose="02020603050405020304" pitchFamily="18" charset="0"/>
              </a:rPr>
              <a:t>When people get married, they make promises in front of witnesses.  It is a public occasion.</a:t>
            </a:r>
          </a:p>
          <a:p>
            <a:pPr>
              <a:lnSpc>
                <a:spcPct val="107000"/>
              </a:lnSpc>
            </a:pPr>
            <a:r>
              <a:rPr lang="en-GB" sz="1000">
                <a:effectLst/>
                <a:latin typeface="Work Sans" pitchFamily="2" charset="0"/>
                <a:ea typeface="Calibri" panose="020F0502020204030204" pitchFamily="34" charset="0"/>
                <a:cs typeface="Times New Roman" panose="02020603050405020304" pitchFamily="18" charset="0"/>
              </a:rPr>
              <a:t>  </a:t>
            </a:r>
          </a:p>
          <a:p>
            <a:pPr>
              <a:lnSpc>
                <a:spcPct val="107000"/>
              </a:lnSpc>
            </a:pPr>
            <a:r>
              <a:rPr lang="en-GB" sz="1000" b="1">
                <a:effectLst/>
                <a:latin typeface="Work Sans" pitchFamily="2" charset="0"/>
                <a:ea typeface="Calibri" panose="020F0502020204030204" pitchFamily="34" charset="0"/>
                <a:cs typeface="Times New Roman" panose="02020603050405020304" pitchFamily="18" charset="0"/>
              </a:rPr>
              <a:t>Key questions:</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Who are they making these promises to?  </a:t>
            </a: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Why do you think it is important for Christians to make their promises in front of God?  What difference do you think it makes?</a:t>
            </a: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37613797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60428"/>
          </a:xfrm>
          <a:prstGeom prst="rect">
            <a:avLst/>
          </a:prstGeom>
          <a:noFill/>
        </p:spPr>
        <p:txBody>
          <a:bodyPr wrap="square" rtlCol="0">
            <a:spAutoFit/>
          </a:bodyPr>
          <a:lstStyle/>
          <a:p>
            <a:pPr>
              <a:lnSpc>
                <a:spcPct val="107000"/>
              </a:lnSpc>
              <a:spcAft>
                <a:spcPts val="800"/>
              </a:spcAft>
            </a:pP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5: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does it mean for a Christian to be married in a church?</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a:t>
            </a:r>
          </a:p>
          <a:p>
            <a:r>
              <a:rPr lang="en-GB" sz="1400">
                <a:solidFill>
                  <a:schemeClr val="bg1"/>
                </a:solidFill>
                <a:effectLst/>
                <a:latin typeface="Work Sans SemiBold" pitchFamily="2" charset="0"/>
                <a:ea typeface="Calibri" panose="020F0502020204030204" pitchFamily="34" charset="0"/>
                <a:cs typeface="Calibri Light" panose="020F0302020204030204" pitchFamily="34" charset="0"/>
              </a:rPr>
              <a:t>EXPRESSING MEANING,</a:t>
            </a:r>
            <a:endParaRPr lang="en-GB" sz="1400">
              <a:solidFill>
                <a:schemeClr val="bg1"/>
              </a:solidFill>
              <a:effectLst/>
              <a:latin typeface="Work Sans SemiBold" pitchFamily="2" charset="0"/>
              <a:ea typeface="Calibri" panose="020F0502020204030204" pitchFamily="34" charset="0"/>
              <a:cs typeface="Times New Roman" panose="02020603050405020304" pitchFamily="18" charset="0"/>
            </a:endParaRP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VALUES, COMMITMENT.</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53964" y="1995784"/>
            <a:ext cx="8159065" cy="4708981"/>
          </a:xfrm>
          <a:prstGeom prst="rect">
            <a:avLst/>
          </a:prstGeom>
          <a:noFill/>
        </p:spPr>
        <p:txBody>
          <a:bodyPr wrap="square">
            <a:spAutoFit/>
          </a:bodyPr>
          <a:lstStyle/>
          <a:p>
            <a:r>
              <a:rPr lang="en-GB" sz="1000" dirty="0">
                <a:effectLst/>
                <a:latin typeface="Work Sans" pitchFamily="2" charset="0"/>
                <a:ea typeface="Calibri" panose="020F0502020204030204" pitchFamily="34" charset="0"/>
                <a:cs typeface="Times New Roman" panose="02020603050405020304" pitchFamily="18" charset="0"/>
              </a:rPr>
              <a:t>When a couple gets married, at the time, they plan to be married for their whole lives, and they are making promises which they intend to keep for their whole lives.  Can you think of any other promises like this?</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Watch </a:t>
            </a:r>
            <a:r>
              <a:rPr lang="en-GB" sz="1000" dirty="0">
                <a:effectLst/>
                <a:latin typeface="Work Sans" pitchFamily="2" charset="0"/>
                <a:ea typeface="Calibri" panose="020F0502020204030204" pitchFamily="34" charset="0"/>
                <a:cs typeface="Times New Roman" panose="02020603050405020304" pitchFamily="18" charset="0"/>
              </a:rPr>
              <a:t>a video or put the wedding vows up on the screen.  Pause the video at various points to check understanding.</a:t>
            </a:r>
          </a:p>
          <a:p>
            <a:r>
              <a:rPr lang="en-GB" sz="1000" b="1" u="sng" dirty="0">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https://www.youtube.com/watch?v=SJleRRlHVEU</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Key question:</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What are the couple promising to do?</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How do you think a Christian marriage is different to a civil marriage?</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To note:</a:t>
            </a:r>
            <a:r>
              <a:rPr lang="en-GB" sz="1000" dirty="0">
                <a:effectLst/>
                <a:latin typeface="Work Sans" pitchFamily="2" charset="0"/>
                <a:ea typeface="Calibri" panose="020F0502020204030204" pitchFamily="34" charset="0"/>
                <a:cs typeface="Times New Roman" panose="02020603050405020304" pitchFamily="18" charset="0"/>
              </a:rPr>
              <a:t>  Ensure pupils know the difference between a Christian and civil marriage.</a:t>
            </a:r>
          </a:p>
          <a:p>
            <a:pPr marL="228600"/>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Main activity:  (Evaluate and communicate)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In pairs:</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Pupils to write their own marriage vows in the form of promises.</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Pupils decide what the couple will exchange and what the exchange symbolises.  I give you this…….</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Pupils to consider very carefully how these promises and the exchange will help the couple to live a life together well.</a:t>
            </a:r>
          </a:p>
          <a:p>
            <a:r>
              <a:rPr lang="en-GB" sz="1000" u="none" strike="noStrike"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One pair join with another pair and share their promises. What do they notice?  Are their promises similar or different to the other pair?  Why did they decide on the promises they did?</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Plenary:  (Reflect and express)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Return to this week’s question: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What does it mean for a Christian to be married in a church?</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Circle time: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Sentence starters:</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I think getting married in a church for a Christian means that…..</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If I was to get married, I would choose to get married in…. because….</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The most important promise I would want to make to my partner would be….because….. </a:t>
            </a: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18889707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60428"/>
          </a:xfrm>
          <a:prstGeom prst="rect">
            <a:avLst/>
          </a:prstGeom>
          <a:noFill/>
        </p:spPr>
        <p:txBody>
          <a:bodyPr wrap="square" lIns="91440" tIns="45720" rIns="91440" bIns="45720" rtlCol="0" anchor="t">
            <a:spAutoFit/>
          </a:bodyPr>
          <a:lstStyle/>
          <a:p>
            <a:pPr>
              <a:lnSpc>
                <a:spcPct val="107000"/>
              </a:lnSpc>
              <a:spcAft>
                <a:spcPts val="800"/>
              </a:spcAft>
            </a:pPr>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5: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What does it mean for a Christian to be married in a church?</a:t>
            </a: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a:t>
            </a:r>
          </a:p>
          <a:p>
            <a:r>
              <a:rPr lang="en-GB" sz="1400">
                <a:solidFill>
                  <a:schemeClr val="bg1"/>
                </a:solidFill>
                <a:effectLst/>
                <a:latin typeface="Work Sans SemiBold" pitchFamily="2" charset="0"/>
                <a:ea typeface="Calibri" panose="020F0502020204030204" pitchFamily="34" charset="0"/>
                <a:cs typeface="Calibri Light" panose="020F0302020204030204" pitchFamily="34" charset="0"/>
              </a:rPr>
              <a:t>EXPRESSING MEANING,</a:t>
            </a:r>
            <a:endParaRPr lang="en-GB" sz="1400">
              <a:solidFill>
                <a:schemeClr val="bg1"/>
              </a:solidFill>
              <a:effectLst/>
              <a:latin typeface="Work Sans SemiBold" pitchFamily="2" charset="0"/>
              <a:ea typeface="Calibri" panose="020F0502020204030204" pitchFamily="34" charset="0"/>
              <a:cs typeface="Times New Roman" panose="02020603050405020304" pitchFamily="18" charset="0"/>
            </a:endParaRP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VALUES, COMMITMENT.</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2977514"/>
            <a:ext cx="3383279" cy="2021206"/>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p:cNvSpPr>
          <p:nvPr/>
        </p:nvSpPr>
        <p:spPr>
          <a:xfrm>
            <a:off x="3590911" y="2003542"/>
            <a:ext cx="6857337" cy="409664"/>
          </a:xfrm>
          <a:prstGeom prst="rect">
            <a:avLst/>
          </a:prstGeom>
          <a:noFill/>
        </p:spPr>
        <p:txBody>
          <a:bodyPr wrap="square">
            <a:spAutoFit/>
          </a:bodyPr>
          <a:lstStyle/>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A selection of photographs showing different wedding ceremonies.</a:t>
            </a:r>
          </a:p>
          <a:p>
            <a:pPr marL="342900" lvl="0" indent="-342900">
              <a:lnSpc>
                <a:spcPct val="106000"/>
              </a:lnSpc>
              <a:spcAft>
                <a:spcPts val="800"/>
              </a:spcAft>
              <a:buFont typeface="Symbol" panose="05050102010706020507" pitchFamily="18" charset="2"/>
              <a:buChar char=""/>
            </a:pPr>
            <a:r>
              <a:rPr lang="en-GB" sz="1000" b="1" u="sng">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https://www.youtube.com/watch?v=SJleRRlHVEU</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C997EE1-BE28-40E0-49EA-2F57C04A291B}"/>
              </a:ext>
            </a:extLst>
          </p:cNvPr>
          <p:cNvSpPr txBox="1">
            <a:spLocks noGrp="1" noRot="1" noMove="1" noResize="1" noEditPoints="1" noAdjustHandles="1" noChangeArrowheads="1" noChangeShapeType="1"/>
          </p:cNvSpPr>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a:spLocks/>
          </p:cNvSpPr>
          <p:nvPr/>
        </p:nvSpPr>
        <p:spPr>
          <a:xfrm>
            <a:off x="3590910" y="3200844"/>
            <a:ext cx="7929853" cy="409664"/>
          </a:xfrm>
          <a:prstGeom prst="rect">
            <a:avLst/>
          </a:prstGeom>
          <a:noFill/>
        </p:spPr>
        <p:txBody>
          <a:bodyPr wrap="square">
            <a:spAutoFit/>
          </a:bodyPr>
          <a:lstStyle/>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Be mindful of pupils who may have experienced a marriage break up.</a:t>
            </a:r>
          </a:p>
          <a:p>
            <a:pPr marL="342900" lvl="0" indent="-342900">
              <a:lnSpc>
                <a:spcPct val="106000"/>
              </a:lnSpc>
              <a:spcAft>
                <a:spcPts val="800"/>
              </a:spcAft>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Be mindful of pupils whose parents are not married and to not make comparisons between family arrangements.</a:t>
            </a:r>
          </a:p>
        </p:txBody>
      </p:sp>
      <p:sp>
        <p:nvSpPr>
          <p:cNvPr id="16" name="Rectangle 15">
            <a:extLst>
              <a:ext uri="{FF2B5EF4-FFF2-40B4-BE49-F238E27FC236}">
                <a16:creationId xmlns:a16="http://schemas.microsoft.com/office/drawing/2014/main" id="{48226D65-1F0D-D9C4-72A5-B2480A182EED}"/>
              </a:ext>
            </a:extLst>
          </p:cNvPr>
          <p:cNvSpPr>
            <a:spLocks noGrp="1" noRot="1" noMove="1" noResize="1" noEditPoints="1" noAdjustHandles="1" noChangeArrowheads="1" noChangeShapeType="1"/>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a:spLocks noGrp="1" noRot="1" noMove="1" noResize="1" noEditPoints="1" noAdjustHandles="1" noChangeArrowheads="1" noChangeShapeType="1"/>
          </p:cNvSpPr>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a:spLocks noGrp="1" noRot="1" noMove="1" noResize="1" noEditPoints="1" noAdjustHandles="1" noChangeArrowheads="1" noChangeShapeType="1"/>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8A6E5542-9BD1-48A2-AD30-420D91538ACE}"/>
              </a:ext>
            </a:extLst>
          </p:cNvPr>
          <p:cNvSpPr txBox="1">
            <a:spLocks noGrp="1" noRot="1" noMove="1" noResize="1" noEditPoints="1" noAdjustHandles="1" noChangeArrowheads="1" noChangeShapeType="1"/>
          </p:cNvSpPr>
          <p:nvPr/>
        </p:nvSpPr>
        <p:spPr>
          <a:xfrm>
            <a:off x="3590910" y="5204626"/>
            <a:ext cx="820719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cxnSp>
        <p:nvCxnSpPr>
          <p:cNvPr id="9" name="Straight Connector 8">
            <a:extLst>
              <a:ext uri="{FF2B5EF4-FFF2-40B4-BE49-F238E27FC236}">
                <a16:creationId xmlns:a16="http://schemas.microsoft.com/office/drawing/2014/main" id="{8FE4AEC0-94B1-5CD8-0B4A-87A4FFB8252F}"/>
              </a:ext>
            </a:extLst>
          </p:cNvPr>
          <p:cNvCxnSpPr>
            <a:cxnSpLocks noGrp="1" noRot="1" noMove="1" noResize="1" noEditPoints="1" noAdjustHandles="1" noChangeArrowheads="1" noChangeShapeType="1"/>
          </p:cNvCxnSpPr>
          <p:nvPr/>
        </p:nvCxnSpPr>
        <p:spPr>
          <a:xfrm flipH="1">
            <a:off x="3788659" y="2977514"/>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454FC53-2FC9-1532-F4C5-37D4C457D17C}"/>
              </a:ext>
            </a:extLst>
          </p:cNvPr>
          <p:cNvCxnSpPr>
            <a:cxnSpLocks noGrp="1" noRot="1" noMove="1" noResize="1" noEditPoints="1" noAdjustHandles="1" noChangeArrowheads="1" noChangeShapeType="1"/>
          </p:cNvCxnSpPr>
          <p:nvPr/>
        </p:nvCxnSpPr>
        <p:spPr>
          <a:xfrm flipH="1">
            <a:off x="3788659" y="4997783"/>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80487099-7EEE-F6D0-7253-2D1F42B0AA44}"/>
              </a:ext>
            </a:extLst>
          </p:cNvPr>
          <p:cNvSpPr txBox="1">
            <a:spLocks noGrp="1" noRot="1" noMove="1" noResize="1" noEditPoints="1" noAdjustHandles="1" noChangeArrowheads="1" noChangeShapeType="1"/>
          </p:cNvSpPr>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Tree>
    <p:extLst>
      <p:ext uri="{BB962C8B-B14F-4D97-AF65-F5344CB8AC3E}">
        <p14:creationId xmlns:p14="http://schemas.microsoft.com/office/powerpoint/2010/main" val="15444882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60428"/>
          </a:xfrm>
          <a:prstGeom prst="rect">
            <a:avLst/>
          </a:prstGeom>
          <a:noFill/>
        </p:spPr>
        <p:txBody>
          <a:bodyPr wrap="square" rtlCol="0">
            <a:spAutoFit/>
          </a:bodyPr>
          <a:lstStyle/>
          <a:p>
            <a:pPr>
              <a:lnSpc>
                <a:spcPct val="107000"/>
              </a:lnSpc>
              <a:spcAft>
                <a:spcPts val="800"/>
              </a:spcAft>
            </a:pPr>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6: </a:t>
            </a:r>
            <a:r>
              <a:rPr lang="en-GB" sz="2400" kern="1200" dirty="0">
                <a:solidFill>
                  <a:schemeClr val="bg1"/>
                </a:solidFill>
                <a:effectLst/>
                <a:latin typeface="Work Sans Light" pitchFamily="2" charset="0"/>
                <a:ea typeface="Times New Roman" panose="02020603050405020304" pitchFamily="18" charset="0"/>
                <a:cs typeface="Times New Roman" panose="02020603050405020304" pitchFamily="18" charset="0"/>
              </a:rPr>
              <a:t>Why do Christians make and keep promises before God?</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p:cNvSpPr>
          <p:nvPr/>
        </p:nvSpPr>
        <p:spPr>
          <a:xfrm>
            <a:off x="296800" y="949173"/>
            <a:ext cx="2514336" cy="738664"/>
          </a:xfrm>
          <a:prstGeom prst="rect">
            <a:avLst/>
          </a:prstGeom>
          <a:noFill/>
        </p:spPr>
        <p:txBody>
          <a:bodyPr wrap="square" rtlCol="0">
            <a:spAutoFit/>
          </a:bodyPr>
          <a:lstStyle/>
          <a:p>
            <a:r>
              <a:rPr lang="en-US" sz="1400" b="1" dirty="0">
                <a:solidFill>
                  <a:schemeClr val="bg1"/>
                </a:solidFill>
                <a:latin typeface="Work Sans SemiBold" pitchFamily="2" charset="0"/>
              </a:rPr>
              <a:t>CORE CONCEPT:</a:t>
            </a:r>
          </a:p>
          <a:p>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EXPRESSING MEANING,</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a:p>
            <a:r>
              <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rPr>
              <a:t>VALUES, COMMITMENT.</a:t>
            </a:r>
          </a:p>
        </p:txBody>
      </p:sp>
      <p:sp>
        <p:nvSpPr>
          <p:cNvPr id="20" name="TextBox 19">
            <a:extLst>
              <a:ext uri="{FF2B5EF4-FFF2-40B4-BE49-F238E27FC236}">
                <a16:creationId xmlns:a16="http://schemas.microsoft.com/office/drawing/2014/main" id="{7F0F295F-1945-027E-E498-9204783374FC}"/>
              </a:ext>
            </a:extLst>
          </p:cNvPr>
          <p:cNvSpPr txBox="1">
            <a:spLocks noGrp="1" noRot="1" noMove="1" noResize="1" noEditPoints="1" noAdjustHandles="1" noChangeArrowheads="1" noChangeShapeType="1"/>
          </p:cNvSpPr>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a:spLocks noGrp="1" noRot="1" noMove="1" noResize="1" noEditPoints="1" noAdjustHandles="1" noChangeArrowheads="1" noChangeShapeType="1"/>
          </p:cNvSpPr>
          <p:nvPr/>
        </p:nvSpPr>
        <p:spPr>
          <a:xfrm>
            <a:off x="3527922" y="2091131"/>
            <a:ext cx="8242126" cy="898708"/>
          </a:xfrm>
          <a:prstGeom prst="rect">
            <a:avLst/>
          </a:prstGeom>
          <a:noFill/>
        </p:spPr>
        <p:txBody>
          <a:bodyPr wrap="square" rtlCol="0">
            <a:spAutoFit/>
          </a:bodyPr>
          <a:lstStyle/>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Revisit knowledge learnt during the unit of learning.</a:t>
            </a: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Express their opinion.</a:t>
            </a: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Make connections.</a:t>
            </a:r>
          </a:p>
          <a:p>
            <a:pPr marL="342900" lvl="0" indent="-342900">
              <a:lnSpc>
                <a:spcPct val="106000"/>
              </a:lnSpc>
              <a:buFont typeface="Symbol" panose="05050102010706020507" pitchFamily="18" charset="2"/>
              <a:buChar char=""/>
            </a:pP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religious vocabulary:</a:t>
            </a:r>
            <a:r>
              <a:rPr lang="en-GB" sz="1000" dirty="0">
                <a:effectLst/>
                <a:latin typeface="Work Sans" pitchFamily="2" charset="0"/>
                <a:ea typeface="Calibri" panose="020F0502020204030204" pitchFamily="34" charset="0"/>
                <a:cs typeface="Times New Roman" panose="02020603050405020304" pitchFamily="18" charset="0"/>
              </a:rPr>
              <a:t>  All prior religious vocabulary taught in previous lessons,</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a:spLocks noGrp="1" noRot="1" noMove="1" noResize="1" noEditPoints="1" noAdjustHandles="1" noChangeArrowheads="1" noChangeShapeType="1"/>
          </p:cNvSpPr>
          <p:nvPr/>
        </p:nvSpPr>
        <p:spPr>
          <a:xfrm>
            <a:off x="3527922" y="3791148"/>
            <a:ext cx="8270177" cy="2246769"/>
          </a:xfrm>
          <a:prstGeom prst="rect">
            <a:avLst/>
          </a:prstGeom>
          <a:noFill/>
        </p:spPr>
        <p:txBody>
          <a:bodyPr wrap="square" lIns="91440" tIns="45720" rIns="91440" bIns="45720" rtlCol="0" anchor="t">
            <a:spAutoFit/>
          </a:bodyPr>
          <a:lstStyle/>
          <a:p>
            <a:r>
              <a:rPr lang="en-GB" sz="1000" b="1">
                <a:effectLst/>
                <a:latin typeface="Work Sans" pitchFamily="2" charset="0"/>
                <a:ea typeface="Calibri" panose="020F0502020204030204" pitchFamily="34" charset="0"/>
                <a:cs typeface="Times New Roman" panose="02020603050405020304" pitchFamily="18" charset="0"/>
              </a:rPr>
              <a:t>Introduction:</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Recap </a:t>
            </a:r>
            <a:r>
              <a:rPr lang="en-GB" sz="1000">
                <a:effectLst/>
                <a:latin typeface="Work Sans" pitchFamily="2" charset="0"/>
                <a:ea typeface="Calibri" panose="020F0502020204030204" pitchFamily="34" charset="0"/>
                <a:cs typeface="Times New Roman" panose="02020603050405020304" pitchFamily="18" charset="0"/>
              </a:rPr>
              <a:t>on previous learning:</a:t>
            </a: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Key knowledge checking:</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What the main differences are between a Christian and civil marriage.</a:t>
            </a: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What it means for many Christians to be married in a church.</a:t>
            </a:r>
          </a:p>
          <a:p>
            <a:r>
              <a:rPr lang="en-GB" sz="1000">
                <a:effectLst/>
                <a:latin typeface="Work Sans" pitchFamily="2" charset="0"/>
                <a:ea typeface="Calibri" panose="020F0502020204030204" pitchFamily="34" charset="0"/>
                <a:cs typeface="Times New Roman" panose="02020603050405020304" pitchFamily="18" charset="0"/>
              </a:rPr>
              <a:t> </a:t>
            </a:r>
          </a:p>
          <a:p>
            <a:r>
              <a:rPr lang="en-GB" sz="1000" b="1">
                <a:effectLst/>
                <a:latin typeface="Work Sans" pitchFamily="2" charset="0"/>
                <a:ea typeface="Calibri" panose="020F0502020204030204" pitchFamily="34" charset="0"/>
                <a:cs typeface="Times New Roman" panose="02020603050405020304" pitchFamily="18" charset="0"/>
              </a:rPr>
              <a:t>Main teaching input:  (Investigate and explore)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Formative assessment lesson:</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solidFill>
                  <a:srgbClr val="7030A0"/>
                </a:solidFill>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Key question:  </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What have you learnt about Baptism and Christian marriage?</a:t>
            </a:r>
          </a:p>
        </p:txBody>
      </p:sp>
      <p:sp>
        <p:nvSpPr>
          <p:cNvPr id="24" name="TextBox 23">
            <a:extLst>
              <a:ext uri="{FF2B5EF4-FFF2-40B4-BE49-F238E27FC236}">
                <a16:creationId xmlns:a16="http://schemas.microsoft.com/office/drawing/2014/main" id="{7171E2D9-75BE-823A-B6B6-8090DBC306CD}"/>
              </a:ext>
            </a:extLst>
          </p:cNvPr>
          <p:cNvSpPr txBox="1">
            <a:spLocks noGrp="1" noRot="1" noMove="1" noResize="1" noEditPoints="1" noAdjustHandles="1" noChangeArrowheads="1" noChangeShapeType="1"/>
          </p:cNvSpPr>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noGrp="1" noRot="1" noMove="1" noResize="1" noEditPoints="1" noAdjustHandles="1" noChangeArrowheads="1" noChangeShapeType="1"/>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D9E9AD98-C2D8-2AF0-258A-6963B2FE7118}"/>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334914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60428"/>
          </a:xfrm>
          <a:prstGeom prst="rect">
            <a:avLst/>
          </a:prstGeom>
          <a:noFill/>
        </p:spPr>
        <p:txBody>
          <a:bodyPr wrap="square" rtlCol="0">
            <a:spAutoFit/>
          </a:bodyPr>
          <a:lstStyle/>
          <a:p>
            <a:pPr>
              <a:lnSpc>
                <a:spcPct val="107000"/>
              </a:lnSpc>
              <a:spcAft>
                <a:spcPts val="800"/>
              </a:spcAft>
            </a:pP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6: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Why do Christians make and keep promises before God?</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a:t>
            </a:r>
          </a:p>
          <a:p>
            <a:r>
              <a:rPr lang="en-GB" sz="1400">
                <a:solidFill>
                  <a:schemeClr val="bg1"/>
                </a:solidFill>
                <a:effectLst/>
                <a:latin typeface="Work Sans SemiBold" pitchFamily="2" charset="0"/>
                <a:ea typeface="Calibri" panose="020F0502020204030204" pitchFamily="34" charset="0"/>
                <a:cs typeface="Calibri Light" panose="020F0302020204030204" pitchFamily="34" charset="0"/>
              </a:rPr>
              <a:t>EXPRESSING MEANING,</a:t>
            </a:r>
            <a:endParaRPr lang="en-GB" sz="1400">
              <a:solidFill>
                <a:schemeClr val="bg1"/>
              </a:solidFill>
              <a:effectLst/>
              <a:latin typeface="Work Sans SemiBold" pitchFamily="2" charset="0"/>
              <a:ea typeface="Calibri" panose="020F0502020204030204" pitchFamily="34" charset="0"/>
              <a:cs typeface="Times New Roman" panose="02020603050405020304" pitchFamily="18" charset="0"/>
            </a:endParaRP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VALUES, COMMITMENT.</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53964" y="1995784"/>
            <a:ext cx="8159065" cy="4338432"/>
          </a:xfrm>
          <a:prstGeom prst="rect">
            <a:avLst/>
          </a:prstGeom>
          <a:noFill/>
        </p:spPr>
        <p:txBody>
          <a:bodyPr wrap="square">
            <a:spAutoFit/>
          </a:bodyPr>
          <a:lstStyle/>
          <a:p>
            <a:pPr>
              <a:lnSpc>
                <a:spcPct val="107000"/>
              </a:lnSpc>
            </a:pPr>
            <a:r>
              <a:rPr lang="en-GB" sz="1000" b="1" dirty="0">
                <a:effectLst/>
                <a:latin typeface="Work Sans" pitchFamily="2" charset="0"/>
                <a:ea typeface="Calibri" panose="020F0502020204030204" pitchFamily="34" charset="0"/>
                <a:cs typeface="Times New Roman" panose="02020603050405020304" pitchFamily="18" charset="0"/>
              </a:rPr>
              <a:t>Options:  </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Pupils work in groups of three.</a:t>
            </a: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Pupils work in groups of three with some pupils working with a teaching assistant.</a:t>
            </a: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Pupils work as a whole class.</a:t>
            </a: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Pupils work in two groups – one led by the class teacher and one led by a teaching assistant.</a:t>
            </a:r>
          </a:p>
          <a:p>
            <a:pPr>
              <a:lnSpc>
                <a:spcPct val="107000"/>
              </a:lnSpc>
            </a:pPr>
            <a:r>
              <a:rPr lang="en-GB" sz="1000" dirty="0">
                <a:effectLst/>
                <a:latin typeface="Work Sans" pitchFamily="2" charset="0"/>
                <a:ea typeface="Calibri" panose="020F0502020204030204" pitchFamily="34" charset="0"/>
                <a:cs typeface="Times New Roman" panose="02020603050405020304" pitchFamily="18" charset="0"/>
              </a:rPr>
              <a:t> </a:t>
            </a:r>
          </a:p>
          <a:p>
            <a:pPr>
              <a:lnSpc>
                <a:spcPct val="107000"/>
              </a:lnSpc>
            </a:pPr>
            <a:r>
              <a:rPr lang="en-GB" sz="1000" b="1" dirty="0">
                <a:effectLst/>
                <a:latin typeface="Work Sans" pitchFamily="2" charset="0"/>
                <a:ea typeface="Calibri" panose="020F0502020204030204" pitchFamily="34" charset="0"/>
                <a:cs typeface="Times New Roman" panose="02020603050405020304" pitchFamily="18" charset="0"/>
              </a:rPr>
              <a:t>To note:</a:t>
            </a:r>
            <a:r>
              <a:rPr lang="en-GB" sz="1000" dirty="0">
                <a:effectLst/>
                <a:latin typeface="Work Sans" pitchFamily="2" charset="0"/>
                <a:ea typeface="Calibri" panose="020F0502020204030204" pitchFamily="34" charset="0"/>
                <a:cs typeface="Times New Roman" panose="02020603050405020304" pitchFamily="18" charset="0"/>
              </a:rPr>
              <a:t>  The role of the teacher during the task is to listen to pupils’ responses, to ask follow up questions and to address any misconceptions.</a:t>
            </a:r>
          </a:p>
          <a:p>
            <a:pPr>
              <a:lnSpc>
                <a:spcPct val="107000"/>
              </a:lnSpc>
            </a:pPr>
            <a:r>
              <a:rPr lang="en-GB" sz="1000" b="1" dirty="0">
                <a:solidFill>
                  <a:srgbClr val="7030A0"/>
                </a:solidFill>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07000"/>
              </a:lnSpc>
            </a:pPr>
            <a:r>
              <a:rPr lang="en-GB" sz="1000" dirty="0">
                <a:effectLst/>
                <a:latin typeface="Work Sans" pitchFamily="2" charset="0"/>
                <a:ea typeface="Calibri" panose="020F0502020204030204" pitchFamily="34" charset="0"/>
                <a:cs typeface="Times New Roman" panose="02020603050405020304" pitchFamily="18" charset="0"/>
              </a:rPr>
              <a:t>Each group is given a ‘talking tub’ that consists of the following:  </a:t>
            </a:r>
            <a:r>
              <a:rPr lang="en-GB" sz="1000" b="1" dirty="0">
                <a:effectLst/>
                <a:latin typeface="Work Sans" pitchFamily="2" charset="0"/>
                <a:ea typeface="Calibri" panose="020F0502020204030204" pitchFamily="34" charset="0"/>
                <a:cs typeface="Times New Roman" panose="02020603050405020304" pitchFamily="18" charset="0"/>
              </a:rPr>
              <a:t>(See appendix lesson 6.)</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07000"/>
              </a:lnSpc>
            </a:pPr>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07000"/>
              </a:lnSpc>
            </a:pPr>
            <a:r>
              <a:rPr lang="en-GB" sz="1000" b="1" dirty="0">
                <a:effectLst/>
                <a:latin typeface="Work Sans" pitchFamily="2" charset="0"/>
                <a:ea typeface="Calibri" panose="020F0502020204030204" pitchFamily="34" charset="0"/>
                <a:cs typeface="Times New Roman" panose="02020603050405020304" pitchFamily="18" charset="0"/>
              </a:rPr>
              <a:t>To note:  </a:t>
            </a:r>
            <a:r>
              <a:rPr lang="en-GB" sz="1000" dirty="0">
                <a:effectLst/>
                <a:latin typeface="Work Sans" pitchFamily="2" charset="0"/>
                <a:ea typeface="Calibri" panose="020F0502020204030204" pitchFamily="34" charset="0"/>
                <a:cs typeface="Times New Roman" panose="02020603050405020304" pitchFamily="18" charset="0"/>
              </a:rPr>
              <a:t>You may wish to use images of your own church and community.</a:t>
            </a:r>
          </a:p>
          <a:p>
            <a:pPr>
              <a:lnSpc>
                <a:spcPct val="107000"/>
              </a:lnSpc>
            </a:pPr>
            <a:r>
              <a:rPr lang="en-GB" sz="1000" dirty="0">
                <a:effectLst/>
                <a:latin typeface="Work Sans" pitchFamily="2" charset="0"/>
                <a:ea typeface="Calibri" panose="020F0502020204030204" pitchFamily="34" charset="0"/>
                <a:cs typeface="Times New Roman" panose="02020603050405020304" pitchFamily="18" charset="0"/>
              </a:rPr>
              <a:t> </a:t>
            </a: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Church</a:t>
            </a: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Font</a:t>
            </a: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Baptistry</a:t>
            </a: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Godparents</a:t>
            </a: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Parents</a:t>
            </a: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Water</a:t>
            </a: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Scallop shell</a:t>
            </a: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Candle</a:t>
            </a: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Oil</a:t>
            </a: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Promises</a:t>
            </a: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Christening gown </a:t>
            </a: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Priest</a:t>
            </a:r>
          </a:p>
          <a:p>
            <a:pPr marL="342900" lvl="0" indent="-342900">
              <a:lnSpc>
                <a:spcPct val="106000"/>
              </a:lnSpc>
              <a:buFont typeface="Symbol" panose="05050102010706020507" pitchFamily="18" charset="2"/>
              <a:buChar char=""/>
            </a:pP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7" name="TextBox 6">
            <a:extLst>
              <a:ext uri="{FF2B5EF4-FFF2-40B4-BE49-F238E27FC236}">
                <a16:creationId xmlns:a16="http://schemas.microsoft.com/office/drawing/2014/main" id="{27B1A8AB-0854-C1BF-2E6C-FB8B7B97E3D8}"/>
              </a:ext>
            </a:extLst>
          </p:cNvPr>
          <p:cNvSpPr txBox="1"/>
          <p:nvPr/>
        </p:nvSpPr>
        <p:spPr>
          <a:xfrm>
            <a:off x="5503178" y="4092055"/>
            <a:ext cx="2864840" cy="1553054"/>
          </a:xfrm>
          <a:prstGeom prst="rect">
            <a:avLst/>
          </a:prstGeom>
          <a:noFill/>
        </p:spPr>
        <p:txBody>
          <a:bodyPr wrap="square">
            <a:spAutoFit/>
          </a:bodyPr>
          <a:lstStyle/>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Ring</a:t>
            </a: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Wedding dress</a:t>
            </a: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Congregation</a:t>
            </a: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God</a:t>
            </a: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John the Baptist</a:t>
            </a: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Jesus</a:t>
            </a: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Baptism </a:t>
            </a: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Marriage</a:t>
            </a: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Christian</a:t>
            </a:r>
            <a:endParaRPr lang="en-GB" sz="1000" dirty="0"/>
          </a:p>
        </p:txBody>
      </p:sp>
    </p:spTree>
    <p:extLst>
      <p:ext uri="{BB962C8B-B14F-4D97-AF65-F5344CB8AC3E}">
        <p14:creationId xmlns:p14="http://schemas.microsoft.com/office/powerpoint/2010/main" val="37494590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60428"/>
          </a:xfrm>
          <a:prstGeom prst="rect">
            <a:avLst/>
          </a:prstGeom>
          <a:noFill/>
        </p:spPr>
        <p:txBody>
          <a:bodyPr wrap="square" rtlCol="0">
            <a:spAutoFit/>
          </a:bodyPr>
          <a:lstStyle/>
          <a:p>
            <a:pPr>
              <a:lnSpc>
                <a:spcPct val="107000"/>
              </a:lnSpc>
              <a:spcAft>
                <a:spcPts val="800"/>
              </a:spcAft>
            </a:pP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6: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Why do Christians make and keep promises before God?</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a:t>
            </a:r>
          </a:p>
          <a:p>
            <a:r>
              <a:rPr lang="en-GB" sz="1400">
                <a:solidFill>
                  <a:schemeClr val="bg1"/>
                </a:solidFill>
                <a:effectLst/>
                <a:latin typeface="Work Sans SemiBold" pitchFamily="2" charset="0"/>
                <a:ea typeface="Calibri" panose="020F0502020204030204" pitchFamily="34" charset="0"/>
                <a:cs typeface="Calibri Light" panose="020F0302020204030204" pitchFamily="34" charset="0"/>
              </a:rPr>
              <a:t>EXPRESSING MEANING,</a:t>
            </a:r>
            <a:endParaRPr lang="en-GB" sz="1400">
              <a:solidFill>
                <a:schemeClr val="bg1"/>
              </a:solidFill>
              <a:effectLst/>
              <a:latin typeface="Work Sans SemiBold" pitchFamily="2" charset="0"/>
              <a:ea typeface="Calibri" panose="020F0502020204030204" pitchFamily="34" charset="0"/>
              <a:cs typeface="Times New Roman" panose="02020603050405020304" pitchFamily="18" charset="0"/>
            </a:endParaRP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VALUES, COMMITMENT.</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53964" y="1995784"/>
            <a:ext cx="8159065" cy="4859728"/>
          </a:xfrm>
          <a:prstGeom prst="rect">
            <a:avLst/>
          </a:prstGeom>
          <a:noFill/>
        </p:spPr>
        <p:txBody>
          <a:bodyPr wrap="square">
            <a:spAutoFit/>
          </a:bodyPr>
          <a:lstStyle/>
          <a:p>
            <a:pPr>
              <a:lnSpc>
                <a:spcPct val="107000"/>
              </a:lnSpc>
            </a:pPr>
            <a:r>
              <a:rPr lang="en-GB" sz="1000" b="1" dirty="0">
                <a:effectLst/>
                <a:latin typeface="Work Sans" pitchFamily="2" charset="0"/>
                <a:ea typeface="Calibri" panose="020F0502020204030204" pitchFamily="34" charset="0"/>
                <a:cs typeface="Times New Roman" panose="02020603050405020304" pitchFamily="18" charset="0"/>
              </a:rPr>
              <a:t>Pupils are encouraged to complete the following steps:  You may wish to simplify these tasks or just do one of the steps.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Step 1:</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Pupils are given the opportunity to talk about each item/photo in the tub.  What can they remember from the unit of learning?  Pupils are encouraged throughout to use religious vocabulary in their talk and conversation.</a:t>
            </a:r>
          </a:p>
          <a:p>
            <a:r>
              <a:rPr lang="en-GB" sz="1000" b="1" dirty="0">
                <a:effectLst/>
                <a:latin typeface="Work Sans" pitchFamily="2" charset="0"/>
                <a:ea typeface="Calibri" panose="020F0502020204030204" pitchFamily="34" charset="0"/>
                <a:cs typeface="Times New Roman" panose="02020603050405020304" pitchFamily="18" charset="0"/>
              </a:rPr>
              <a:t>Step 2:</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On strips of paper, pupils write down what they believe the key knowledge is for each item, using appropriate religious vocabulary.</a:t>
            </a:r>
          </a:p>
          <a:p>
            <a:r>
              <a:rPr lang="en-GB" sz="1000" b="1" dirty="0">
                <a:effectLst/>
                <a:latin typeface="Work Sans" pitchFamily="2" charset="0"/>
                <a:ea typeface="Calibri" panose="020F0502020204030204" pitchFamily="34" charset="0"/>
                <a:cs typeface="Times New Roman" panose="02020603050405020304" pitchFamily="18" charset="0"/>
              </a:rPr>
              <a:t>Step 3:</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On a different coloured strip of paper, pupils write down any links/connections they can make/see between the items.  Alternatively, pupils group pictures and artefacts they believe go together and say why.  </a:t>
            </a:r>
            <a:r>
              <a:rPr lang="en-GB" sz="1000" dirty="0" err="1">
                <a:effectLst/>
                <a:latin typeface="Work Sans" pitchFamily="2" charset="0"/>
                <a:ea typeface="Calibri" panose="020F0502020204030204" pitchFamily="34" charset="0"/>
                <a:cs typeface="Times New Roman" panose="02020603050405020304" pitchFamily="18" charset="0"/>
              </a:rPr>
              <a:t>Eg</a:t>
            </a:r>
            <a:r>
              <a:rPr lang="en-GB" sz="1000" dirty="0">
                <a:effectLst/>
                <a:latin typeface="Work Sans" pitchFamily="2" charset="0"/>
                <a:ea typeface="Calibri" panose="020F0502020204030204" pitchFamily="34" charset="0"/>
                <a:cs typeface="Times New Roman" panose="02020603050405020304" pitchFamily="18" charset="0"/>
              </a:rPr>
              <a:t>:  Water, oil, candle = symbols of Baptism.  John the Baptist and Jesus = John baptised Jesus.  Vows and exchange of rings = promises they make to each other.  Congregation, Baptism and marriage – both rites of passage require witnesses to be present and are made in the presence of God.</a:t>
            </a:r>
          </a:p>
          <a:p>
            <a:r>
              <a:rPr lang="en-GB" sz="1000" b="1" dirty="0">
                <a:effectLst/>
                <a:latin typeface="Work Sans" pitchFamily="2" charset="0"/>
                <a:ea typeface="Calibri" panose="020F0502020204030204" pitchFamily="34" charset="0"/>
                <a:cs typeface="Times New Roman" panose="02020603050405020304" pitchFamily="18" charset="0"/>
              </a:rPr>
              <a:t>Step 4:</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On speech bubbles, children write down any questions they still have related to the big question?</a:t>
            </a:r>
          </a:p>
          <a:p>
            <a:r>
              <a:rPr lang="en-GB" sz="1000" dirty="0">
                <a:effectLst/>
                <a:latin typeface="Work Sans" pitchFamily="2" charset="0"/>
                <a:ea typeface="Calibri" panose="020F0502020204030204" pitchFamily="34" charset="0"/>
                <a:cs typeface="Times New Roman" panose="02020603050405020304" pitchFamily="18" charset="0"/>
              </a:rPr>
              <a:t> </a:t>
            </a:r>
          </a:p>
          <a:p>
            <a:pPr>
              <a:lnSpc>
                <a:spcPct val="107000"/>
              </a:lnSpc>
            </a:pPr>
            <a:r>
              <a:rPr lang="en-GB" sz="1000" b="1" dirty="0">
                <a:effectLst/>
                <a:latin typeface="Work Sans" pitchFamily="2" charset="0"/>
                <a:ea typeface="Calibri" panose="020F0502020204030204" pitchFamily="34" charset="0"/>
                <a:cs typeface="Times New Roman" panose="02020603050405020304" pitchFamily="18" charset="0"/>
              </a:rPr>
              <a:t>Plenary:  (Reflect and express)</a:t>
            </a:r>
            <a:r>
              <a:rPr lang="en-GB" sz="1000" b="1" dirty="0">
                <a:solidFill>
                  <a:srgbClr val="7030A0"/>
                </a:solidFill>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07000"/>
              </a:lnSpc>
            </a:pPr>
            <a:r>
              <a:rPr lang="en-GB" sz="1000" dirty="0">
                <a:solidFill>
                  <a:srgbClr val="7030A0"/>
                </a:solidFill>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07000"/>
              </a:lnSpc>
            </a:pPr>
            <a:r>
              <a:rPr lang="en-GB" sz="1000" b="1" dirty="0">
                <a:effectLst/>
                <a:latin typeface="Work Sans" pitchFamily="2" charset="0"/>
                <a:ea typeface="Calibri" panose="020F0502020204030204" pitchFamily="34" charset="0"/>
                <a:cs typeface="Times New Roman" panose="02020603050405020304" pitchFamily="18" charset="0"/>
              </a:rPr>
              <a:t>Return to the question:  </a:t>
            </a:r>
            <a:r>
              <a:rPr lang="en-GB" sz="1000" b="1" kern="1200" dirty="0">
                <a:solidFill>
                  <a:srgbClr val="55345A"/>
                </a:solidFill>
                <a:effectLst/>
                <a:latin typeface="Work Sans" pitchFamily="2" charset="0"/>
                <a:ea typeface="Times New Roman" panose="02020603050405020304" pitchFamily="18" charset="0"/>
                <a:cs typeface="Times New Roman" panose="02020603050405020304" pitchFamily="18" charset="0"/>
              </a:rPr>
              <a:t>Why do Christians make and keep promises before God?</a:t>
            </a:r>
            <a:r>
              <a:rPr lang="en-GB" sz="1000" dirty="0">
                <a:effectLst/>
                <a:latin typeface="Work Sans" pitchFamily="2" charset="0"/>
                <a:ea typeface="Calibri" panose="020F0502020204030204" pitchFamily="34" charset="0"/>
                <a:cs typeface="Times New Roman" panose="02020603050405020304" pitchFamily="18" charset="0"/>
              </a:rPr>
              <a:t> </a:t>
            </a:r>
          </a:p>
          <a:p>
            <a:pPr>
              <a:lnSpc>
                <a:spcPct val="107000"/>
              </a:lnSpc>
            </a:pPr>
            <a:r>
              <a:rPr lang="en-GB" sz="1000" b="1" dirty="0">
                <a:effectLst/>
                <a:latin typeface="Work Sans" pitchFamily="2" charset="0"/>
                <a:ea typeface="Calibri" panose="020F0502020204030204" pitchFamily="34" charset="0"/>
                <a:cs typeface="Times New Roman" panose="02020603050405020304" pitchFamily="18" charset="0"/>
              </a:rPr>
              <a:t>Circle time:</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07000"/>
              </a:lnSpc>
            </a:pPr>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07000"/>
              </a:lnSpc>
            </a:pPr>
            <a:r>
              <a:rPr lang="en-GB" sz="1000" b="1" dirty="0">
                <a:effectLst/>
                <a:latin typeface="Work Sans" pitchFamily="2" charset="0"/>
                <a:ea typeface="Calibri" panose="020F0502020204030204" pitchFamily="34" charset="0"/>
                <a:cs typeface="Times New Roman" panose="02020603050405020304" pitchFamily="18" charset="0"/>
              </a:rPr>
              <a:t>Sentence starter:</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I think Christians make and keep promises before God because……</a:t>
            </a:r>
          </a:p>
          <a:p>
            <a:pPr>
              <a:lnSpc>
                <a:spcPct val="107000"/>
              </a:lnSpc>
            </a:pPr>
            <a:r>
              <a:rPr lang="en-GB" sz="1000" dirty="0">
                <a:effectLst/>
                <a:latin typeface="Work Sans" pitchFamily="2" charset="0"/>
                <a:ea typeface="Calibri" panose="020F0502020204030204" pitchFamily="34" charset="0"/>
                <a:cs typeface="Times New Roman" panose="02020603050405020304" pitchFamily="18" charset="0"/>
              </a:rPr>
              <a:t> </a:t>
            </a:r>
          </a:p>
          <a:p>
            <a:pPr>
              <a:lnSpc>
                <a:spcPct val="107000"/>
              </a:lnSpc>
            </a:pPr>
            <a:r>
              <a:rPr lang="en-GB" sz="1000" dirty="0">
                <a:effectLst/>
                <a:latin typeface="Work Sans" pitchFamily="2" charset="0"/>
                <a:ea typeface="Calibri" panose="020F0502020204030204" pitchFamily="34" charset="0"/>
                <a:cs typeface="Times New Roman" panose="02020603050405020304" pitchFamily="18" charset="0"/>
              </a:rPr>
              <a:t>(Possible answers:  To show their commitment to the faith in Baptism and to their partner in marriage.  Christians believe that God will help them to keep their promises.  Christians believe that God will give them the strength to keep going when things get difficult.  God loves people so much that he will help guide them to make the right choices.)</a:t>
            </a:r>
          </a:p>
          <a:p>
            <a:pPr>
              <a:lnSpc>
                <a:spcPct val="107000"/>
              </a:lnSpc>
            </a:pPr>
            <a:r>
              <a:rPr lang="en-GB" sz="1000" dirty="0">
                <a:effectLst/>
                <a:latin typeface="Work Sans" pitchFamily="2" charset="0"/>
                <a:ea typeface="Calibri" panose="020F0502020204030204" pitchFamily="34" charset="0"/>
                <a:cs typeface="Times New Roman" panose="02020603050405020304" pitchFamily="18" charset="0"/>
              </a:rPr>
              <a:t> </a:t>
            </a:r>
          </a:p>
          <a:p>
            <a:pPr>
              <a:lnSpc>
                <a:spcPct val="107000"/>
              </a:lnSpc>
            </a:pPr>
            <a:r>
              <a:rPr lang="en-GB" sz="1000" dirty="0">
                <a:effectLst/>
                <a:latin typeface="Work Sans" pitchFamily="2" charset="0"/>
                <a:ea typeface="Calibri" panose="020F0502020204030204" pitchFamily="34" charset="0"/>
                <a:cs typeface="Times New Roman" panose="02020603050405020304" pitchFamily="18" charset="0"/>
              </a:rPr>
              <a:t>Record pupils’ responses to use as formative assessment.</a:t>
            </a: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32625295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60428"/>
          </a:xfrm>
          <a:prstGeom prst="rect">
            <a:avLst/>
          </a:prstGeom>
          <a:noFill/>
        </p:spPr>
        <p:txBody>
          <a:bodyPr wrap="square" lIns="91440" tIns="45720" rIns="91440" bIns="45720" rtlCol="0" anchor="t">
            <a:spAutoFit/>
          </a:bodyPr>
          <a:lstStyle/>
          <a:p>
            <a:pPr>
              <a:lnSpc>
                <a:spcPct val="107000"/>
              </a:lnSpc>
              <a:spcAft>
                <a:spcPts val="800"/>
              </a:spcAft>
            </a:pP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6: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Why do Christians make and keep promises before God?</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a:t>
            </a:r>
          </a:p>
          <a:p>
            <a:r>
              <a:rPr lang="en-GB" sz="1400">
                <a:solidFill>
                  <a:schemeClr val="bg1"/>
                </a:solidFill>
                <a:effectLst/>
                <a:latin typeface="Work Sans SemiBold" pitchFamily="2" charset="0"/>
                <a:ea typeface="Calibri" panose="020F0502020204030204" pitchFamily="34" charset="0"/>
                <a:cs typeface="Calibri Light" panose="020F0302020204030204" pitchFamily="34" charset="0"/>
              </a:rPr>
              <a:t>EXPRESSING MEANING,</a:t>
            </a:r>
            <a:endParaRPr lang="en-GB" sz="1400">
              <a:solidFill>
                <a:schemeClr val="bg1"/>
              </a:solidFill>
              <a:effectLst/>
              <a:latin typeface="Work Sans SemiBold" pitchFamily="2" charset="0"/>
              <a:ea typeface="Calibri" panose="020F0502020204030204" pitchFamily="34" charset="0"/>
              <a:cs typeface="Times New Roman" panose="02020603050405020304" pitchFamily="18" charset="0"/>
            </a:endParaRP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VALUES, COMMITMENT.</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2977514"/>
            <a:ext cx="3383279" cy="2021206"/>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p:cNvSpPr>
          <p:nvPr/>
        </p:nvSpPr>
        <p:spPr>
          <a:xfrm>
            <a:off x="3590911" y="2003542"/>
            <a:ext cx="6857337" cy="572786"/>
          </a:xfrm>
          <a:prstGeom prst="rect">
            <a:avLst/>
          </a:prstGeom>
          <a:noFill/>
        </p:spPr>
        <p:txBody>
          <a:bodyPr wrap="square">
            <a:spAutoFit/>
          </a:bodyPr>
          <a:lstStyle/>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Talking tub.</a:t>
            </a: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Strips of paper.</a:t>
            </a:r>
          </a:p>
          <a:p>
            <a:pPr marL="342900" lvl="0" indent="-342900">
              <a:lnSpc>
                <a:spcPct val="106000"/>
              </a:lnSpc>
              <a:spcAft>
                <a:spcPts val="800"/>
              </a:spcAft>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Speech bubbles.</a:t>
            </a:r>
          </a:p>
        </p:txBody>
      </p:sp>
      <p:sp>
        <p:nvSpPr>
          <p:cNvPr id="13" name="TextBox 12">
            <a:extLst>
              <a:ext uri="{FF2B5EF4-FFF2-40B4-BE49-F238E27FC236}">
                <a16:creationId xmlns:a16="http://schemas.microsoft.com/office/drawing/2014/main" id="{FC997EE1-BE28-40E0-49EA-2F57C04A291B}"/>
              </a:ext>
            </a:extLst>
          </p:cNvPr>
          <p:cNvSpPr txBox="1">
            <a:spLocks noGrp="1" noRot="1" noMove="1" noResize="1" noEditPoints="1" noAdjustHandles="1" noChangeArrowheads="1" noChangeShapeType="1"/>
          </p:cNvSpPr>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a:spLocks/>
          </p:cNvSpPr>
          <p:nvPr/>
        </p:nvSpPr>
        <p:spPr>
          <a:xfrm>
            <a:off x="3590910" y="3200844"/>
            <a:ext cx="7929853" cy="246542"/>
          </a:xfrm>
          <a:prstGeom prst="rect">
            <a:avLst/>
          </a:prstGeom>
          <a:noFill/>
        </p:spPr>
        <p:txBody>
          <a:bodyPr wrap="square">
            <a:spAutoFit/>
          </a:bodyPr>
          <a:lstStyle/>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Type sensitivities…</a:t>
            </a:r>
          </a:p>
        </p:txBody>
      </p:sp>
      <p:sp>
        <p:nvSpPr>
          <p:cNvPr id="16" name="Rectangle 15">
            <a:extLst>
              <a:ext uri="{FF2B5EF4-FFF2-40B4-BE49-F238E27FC236}">
                <a16:creationId xmlns:a16="http://schemas.microsoft.com/office/drawing/2014/main" id="{48226D65-1F0D-D9C4-72A5-B2480A182EED}"/>
              </a:ext>
            </a:extLst>
          </p:cNvPr>
          <p:cNvSpPr>
            <a:spLocks noGrp="1" noRot="1" noMove="1" noResize="1" noEditPoints="1" noAdjustHandles="1" noChangeArrowheads="1" noChangeShapeType="1"/>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a:spLocks noGrp="1" noRot="1" noMove="1" noResize="1" noEditPoints="1" noAdjustHandles="1" noChangeArrowheads="1" noChangeShapeType="1"/>
          </p:cNvSpPr>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a:spLocks noGrp="1" noRot="1" noMove="1" noResize="1" noEditPoints="1" noAdjustHandles="1" noChangeArrowheads="1" noChangeShapeType="1"/>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8A6E5542-9BD1-48A2-AD30-420D91538ACE}"/>
              </a:ext>
            </a:extLst>
          </p:cNvPr>
          <p:cNvSpPr txBox="1">
            <a:spLocks noGrp="1" noRot="1" noMove="1" noResize="1" noEditPoints="1" noAdjustHandles="1" noChangeArrowheads="1" noChangeShapeType="1"/>
          </p:cNvSpPr>
          <p:nvPr/>
        </p:nvSpPr>
        <p:spPr>
          <a:xfrm>
            <a:off x="3590910" y="5204626"/>
            <a:ext cx="820719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cxnSp>
        <p:nvCxnSpPr>
          <p:cNvPr id="9" name="Straight Connector 8">
            <a:extLst>
              <a:ext uri="{FF2B5EF4-FFF2-40B4-BE49-F238E27FC236}">
                <a16:creationId xmlns:a16="http://schemas.microsoft.com/office/drawing/2014/main" id="{8FE4AEC0-94B1-5CD8-0B4A-87A4FFB8252F}"/>
              </a:ext>
            </a:extLst>
          </p:cNvPr>
          <p:cNvCxnSpPr>
            <a:cxnSpLocks noGrp="1" noRot="1" noMove="1" noResize="1" noEditPoints="1" noAdjustHandles="1" noChangeArrowheads="1" noChangeShapeType="1"/>
          </p:cNvCxnSpPr>
          <p:nvPr/>
        </p:nvCxnSpPr>
        <p:spPr>
          <a:xfrm flipH="1">
            <a:off x="3788659" y="2977514"/>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454FC53-2FC9-1532-F4C5-37D4C457D17C}"/>
              </a:ext>
            </a:extLst>
          </p:cNvPr>
          <p:cNvCxnSpPr>
            <a:cxnSpLocks noGrp="1" noRot="1" noMove="1" noResize="1" noEditPoints="1" noAdjustHandles="1" noChangeArrowheads="1" noChangeShapeType="1"/>
          </p:cNvCxnSpPr>
          <p:nvPr/>
        </p:nvCxnSpPr>
        <p:spPr>
          <a:xfrm flipH="1">
            <a:off x="3788659" y="4997783"/>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80487099-7EEE-F6D0-7253-2D1F42B0AA44}"/>
              </a:ext>
            </a:extLst>
          </p:cNvPr>
          <p:cNvSpPr txBox="1">
            <a:spLocks noGrp="1" noRot="1" noMove="1" noResize="1" noEditPoints="1" noAdjustHandles="1" noChangeArrowheads="1" noChangeShapeType="1"/>
          </p:cNvSpPr>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Tree>
    <p:extLst>
      <p:ext uri="{BB962C8B-B14F-4D97-AF65-F5344CB8AC3E}">
        <p14:creationId xmlns:p14="http://schemas.microsoft.com/office/powerpoint/2010/main" val="31222216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1" y="0"/>
            <a:ext cx="12192001" cy="685800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AE815B98-6D0A-1E48-8EB0-73F044A24F7A}"/>
              </a:ext>
            </a:extLst>
          </p:cNvPr>
          <p:cNvSpPr txBox="1">
            <a:spLocks noGrp="1" noRot="1" noMove="1" noResize="1" noEditPoints="1" noAdjustHandles="1" noChangeArrowheads="1" noChangeShapeType="1"/>
          </p:cNvSpPr>
          <p:nvPr/>
        </p:nvSpPr>
        <p:spPr>
          <a:xfrm>
            <a:off x="2328042" y="3738007"/>
            <a:ext cx="7535917" cy="1369606"/>
          </a:xfrm>
          <a:prstGeom prst="rect">
            <a:avLst/>
          </a:prstGeom>
          <a:noFill/>
        </p:spPr>
        <p:txBody>
          <a:bodyPr wrap="square" rtlCol="0">
            <a:spAutoFit/>
          </a:bodyPr>
          <a:lstStyle/>
          <a:p>
            <a:pPr algn="ctr"/>
            <a:r>
              <a:rPr lang="en-GB" sz="1400" b="1" u="none" strike="noStrike" dirty="0">
                <a:solidFill>
                  <a:schemeClr val="bg1"/>
                </a:solidFill>
                <a:effectLst/>
                <a:latin typeface="Work Sans SemiBold" pitchFamily="2" charset="77"/>
              </a:rPr>
              <a:t>London Diocesan Board for Schools </a:t>
            </a:r>
          </a:p>
          <a:p>
            <a:pPr algn="ctr"/>
            <a:r>
              <a:rPr lang="en-GB" sz="1400" b="1" u="sng" dirty="0">
                <a:solidFill>
                  <a:schemeClr val="bg1"/>
                </a:solidFill>
                <a:latin typeface="Work Sans SemiBold" pitchFamily="2" charset="77"/>
              </a:rPr>
              <a:t>www.ldbs.co.uk</a:t>
            </a:r>
            <a:r>
              <a:rPr lang="en-GB" sz="1400" b="1" strike="noStrike" dirty="0">
                <a:solidFill>
                  <a:schemeClr val="bg1"/>
                </a:solidFill>
                <a:effectLst/>
                <a:latin typeface="Work Sans SemiBold" pitchFamily="2" charset="77"/>
              </a:rPr>
              <a:t>   </a:t>
            </a:r>
            <a:r>
              <a:rPr lang="en-GB" sz="1400" b="1" u="none" strike="noStrike" dirty="0">
                <a:solidFill>
                  <a:schemeClr val="bg1"/>
                </a:solidFill>
                <a:effectLst/>
                <a:latin typeface="Work Sans SemiBold" pitchFamily="2" charset="77"/>
              </a:rPr>
              <a:t>020 7932 1100</a:t>
            </a:r>
          </a:p>
          <a:p>
            <a:pPr algn="ctr"/>
            <a:br>
              <a:rPr lang="en-GB" sz="1100" dirty="0">
                <a:solidFill>
                  <a:schemeClr val="bg1"/>
                </a:solidFill>
                <a:latin typeface="Work Sans" pitchFamily="2" charset="77"/>
              </a:rPr>
            </a:br>
            <a:r>
              <a:rPr lang="en-GB" sz="1100" u="none" strike="noStrike" dirty="0">
                <a:solidFill>
                  <a:schemeClr val="bg1"/>
                </a:solidFill>
                <a:effectLst/>
                <a:latin typeface="Work Sans" pitchFamily="2" charset="77"/>
              </a:rPr>
              <a:t>London Diocesan Board for Schools is a Charitable Company Limited by Guarantee. </a:t>
            </a:r>
            <a:br>
              <a:rPr lang="en-GB" sz="1100" u="none" strike="noStrike" dirty="0">
                <a:solidFill>
                  <a:schemeClr val="bg1"/>
                </a:solidFill>
                <a:effectLst/>
                <a:latin typeface="Work Sans" pitchFamily="2" charset="77"/>
              </a:rPr>
            </a:br>
            <a:r>
              <a:rPr lang="en-GB" sz="1100" u="none" strike="noStrike" dirty="0">
                <a:solidFill>
                  <a:schemeClr val="bg1"/>
                </a:solidFill>
                <a:effectLst/>
                <a:latin typeface="Work Sans" pitchFamily="2" charset="77"/>
              </a:rPr>
              <a:t>Company Registration No 198131. Charity Registration No 313000. </a:t>
            </a:r>
            <a:br>
              <a:rPr lang="en-GB" sz="1100" u="none" strike="noStrike" dirty="0">
                <a:solidFill>
                  <a:schemeClr val="bg1"/>
                </a:solidFill>
                <a:effectLst/>
                <a:latin typeface="Work Sans" pitchFamily="2" charset="77"/>
              </a:rPr>
            </a:br>
            <a:endParaRPr lang="en-GB" sz="1100" u="none" strike="noStrike" dirty="0">
              <a:solidFill>
                <a:schemeClr val="bg1"/>
              </a:solidFill>
              <a:effectLst/>
              <a:latin typeface="Work Sans" pitchFamily="2" charset="77"/>
            </a:endParaRPr>
          </a:p>
          <a:p>
            <a:pPr algn="ctr"/>
            <a:r>
              <a:rPr lang="en-GB" sz="1100" u="none" strike="noStrike" dirty="0">
                <a:solidFill>
                  <a:schemeClr val="bg1"/>
                </a:solidFill>
                <a:effectLst/>
                <a:latin typeface="Work Sans" pitchFamily="2" charset="77"/>
              </a:rPr>
              <a:t>Registered Address: London Diocesan House, 36 </a:t>
            </a:r>
            <a:r>
              <a:rPr lang="en-GB" sz="1100" u="none" strike="noStrike" dirty="0" err="1">
                <a:solidFill>
                  <a:schemeClr val="bg1"/>
                </a:solidFill>
                <a:effectLst/>
                <a:latin typeface="Work Sans" pitchFamily="2" charset="77"/>
              </a:rPr>
              <a:t>Causton</a:t>
            </a:r>
            <a:r>
              <a:rPr lang="en-GB" sz="1100" u="none" strike="noStrike" dirty="0">
                <a:solidFill>
                  <a:schemeClr val="bg1"/>
                </a:solidFill>
                <a:effectLst/>
                <a:latin typeface="Work Sans" pitchFamily="2" charset="77"/>
              </a:rPr>
              <a:t> Street, London, SW1P 4AU</a:t>
            </a:r>
          </a:p>
        </p:txBody>
      </p:sp>
      <p:pic>
        <p:nvPicPr>
          <p:cNvPr id="4" name="Picture 3">
            <a:extLst>
              <a:ext uri="{FF2B5EF4-FFF2-40B4-BE49-F238E27FC236}">
                <a16:creationId xmlns:a16="http://schemas.microsoft.com/office/drawing/2014/main" id="{10173B46-344B-050C-4F9D-D83921089364}"/>
              </a:ext>
            </a:extLst>
          </p:cNvPr>
          <p:cNvPicPr>
            <a:picLocks noGrp="1" noRot="1" noChangeAspect="1" noMove="1" noResize="1" noEditPoints="1" noAdjustHandles="1" noChangeArrowheads="1" noChangeShapeType="1" noCrop="1"/>
          </p:cNvPicPr>
          <p:nvPr/>
        </p:nvPicPr>
        <p:blipFill>
          <a:blip r:embed="rId3"/>
          <a:srcRect/>
          <a:stretch/>
        </p:blipFill>
        <p:spPr>
          <a:xfrm>
            <a:off x="5249940" y="1736881"/>
            <a:ext cx="1692119" cy="1692119"/>
          </a:xfrm>
          <a:prstGeom prst="rect">
            <a:avLst/>
          </a:prstGeom>
        </p:spPr>
      </p:pic>
      <p:sp>
        <p:nvSpPr>
          <p:cNvPr id="5" name="TextBox 4">
            <a:extLst>
              <a:ext uri="{FF2B5EF4-FFF2-40B4-BE49-F238E27FC236}">
                <a16:creationId xmlns:a16="http://schemas.microsoft.com/office/drawing/2014/main" id="{81CDD2C9-F4D6-9DA4-4528-D7F81E15003A}"/>
              </a:ext>
            </a:extLst>
          </p:cNvPr>
          <p:cNvSpPr txBox="1">
            <a:spLocks noGrp="1" noRot="1" noMove="1" noResize="1" noEditPoints="1" noAdjustHandles="1" noChangeArrowheads="1" noChangeShapeType="1"/>
          </p:cNvSpPr>
          <p:nvPr/>
        </p:nvSpPr>
        <p:spPr>
          <a:xfrm>
            <a:off x="1728650" y="5244602"/>
            <a:ext cx="8734697" cy="1480213"/>
          </a:xfrm>
          <a:prstGeom prst="rect">
            <a:avLst/>
          </a:prstGeom>
          <a:noFill/>
        </p:spPr>
        <p:txBody>
          <a:bodyPr wrap="square" rtlCol="0">
            <a:spAutoFit/>
          </a:bodyPr>
          <a:lstStyle/>
          <a:p>
            <a:pPr algn="ctr">
              <a:lnSpc>
                <a:spcPct val="107000"/>
              </a:lnSpc>
              <a:spcAft>
                <a:spcPts val="800"/>
              </a:spcAft>
            </a:pPr>
            <a:r>
              <a:rPr lang="en-GB" sz="1100" kern="100" dirty="0">
                <a:solidFill>
                  <a:schemeClr val="bg1"/>
                </a:solidFill>
                <a:effectLst/>
                <a:latin typeface="Work Sans" pitchFamily="2" charset="0"/>
                <a:ea typeface="Calibri" panose="020F0502020204030204" pitchFamily="34" charset="0"/>
                <a:cs typeface="Calibri" panose="020F0502020204030204" pitchFamily="34" charset="0"/>
              </a:rPr>
              <a:t>©</a:t>
            </a:r>
            <a:r>
              <a:rPr lang="en-GB" sz="1100" kern="100" dirty="0">
                <a:solidFill>
                  <a:schemeClr val="bg1"/>
                </a:solidFill>
                <a:effectLst/>
                <a:latin typeface="Work Sans" pitchFamily="2" charset="0"/>
                <a:ea typeface="Calibri" panose="020F0502020204030204" pitchFamily="34" charset="0"/>
                <a:cs typeface="Times New Roman" panose="02020603050405020304" pitchFamily="18" charset="0"/>
              </a:rPr>
              <a:t> Copyright London Diocesan Board for Schools 2023</a:t>
            </a:r>
          </a:p>
          <a:p>
            <a:pPr algn="ctr">
              <a:lnSpc>
                <a:spcPct val="107000"/>
              </a:lnSpc>
              <a:spcAft>
                <a:spcPts val="800"/>
              </a:spcAft>
            </a:pPr>
            <a:r>
              <a:rPr lang="en-GB" sz="1100" kern="100" dirty="0">
                <a:solidFill>
                  <a:schemeClr val="bg1"/>
                </a:solidFill>
                <a:effectLst/>
                <a:latin typeface="Work Sans" pitchFamily="2" charset="0"/>
                <a:ea typeface="Calibri" panose="020F0502020204030204" pitchFamily="34" charset="0"/>
                <a:cs typeface="Times New Roman" panose="02020603050405020304" pitchFamily="18" charset="0"/>
              </a:rPr>
              <a:t>All rights reserved. No part of these slides may be reproduced, stored in a retrieval system or transmitted in any form or by any other means, electronic or mechanical photocopying, recording or otherwise without the prior written permission of the London Diocesan Board for Schools. These slides may not be lent, resold, hired out or otherwise disposed of by way of trade without the prior consent of the London Diocesan Board for Schools. </a:t>
            </a:r>
          </a:p>
          <a:p>
            <a:endParaRPr lang="en-GB" dirty="0"/>
          </a:p>
        </p:txBody>
      </p:sp>
    </p:spTree>
    <p:extLst>
      <p:ext uri="{BB962C8B-B14F-4D97-AF65-F5344CB8AC3E}">
        <p14:creationId xmlns:p14="http://schemas.microsoft.com/office/powerpoint/2010/main" val="1309021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Why do you think some people choose to belong to a Christian community? </a:t>
            </a: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p:cNvSpPr>
          <p:nvPr/>
        </p:nvSpPr>
        <p:spPr>
          <a:xfrm>
            <a:off x="296800" y="949173"/>
            <a:ext cx="2514336" cy="738664"/>
          </a:xfrm>
          <a:prstGeom prst="rect">
            <a:avLst/>
          </a:prstGeom>
          <a:noFill/>
        </p:spPr>
        <p:txBody>
          <a:bodyPr wrap="square" rtlCol="0">
            <a:spAutoFit/>
          </a:bodyPr>
          <a:lstStyle/>
          <a:p>
            <a:r>
              <a:rPr lang="en-US" sz="1400" b="1" dirty="0">
                <a:solidFill>
                  <a:schemeClr val="bg1"/>
                </a:solidFill>
                <a:latin typeface="Work Sans SemiBold" pitchFamily="2" charset="0"/>
              </a:rPr>
              <a:t>CORE CONCEPT:</a:t>
            </a:r>
          </a:p>
          <a:p>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EXPRESSING MEANING,</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a:p>
            <a:r>
              <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rPr>
              <a:t>VALUES, COMMITMENT.</a:t>
            </a:r>
          </a:p>
        </p:txBody>
      </p:sp>
      <p:sp>
        <p:nvSpPr>
          <p:cNvPr id="20" name="TextBox 19">
            <a:extLst>
              <a:ext uri="{FF2B5EF4-FFF2-40B4-BE49-F238E27FC236}">
                <a16:creationId xmlns:a16="http://schemas.microsoft.com/office/drawing/2014/main" id="{7F0F295F-1945-027E-E498-9204783374FC}"/>
              </a:ext>
            </a:extLst>
          </p:cNvPr>
          <p:cNvSpPr txBox="1">
            <a:spLocks noGrp="1" noRot="1" noMove="1" noResize="1" noEditPoints="1" noAdjustHandles="1" noChangeArrowheads="1" noChangeShapeType="1"/>
          </p:cNvSpPr>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a:spLocks noGrp="1" noRot="1" noMove="1" noResize="1" noEditPoints="1" noAdjustHandles="1" noChangeArrowheads="1" noChangeShapeType="1"/>
          </p:cNvSpPr>
          <p:nvPr/>
        </p:nvSpPr>
        <p:spPr>
          <a:xfrm>
            <a:off x="3527922" y="2091131"/>
            <a:ext cx="8242126" cy="838178"/>
          </a:xfrm>
          <a:prstGeom prst="rect">
            <a:avLst/>
          </a:prstGeom>
          <a:noFill/>
        </p:spPr>
        <p:txBody>
          <a:bodyPr wrap="square" rtlCol="0">
            <a:spAutoFit/>
          </a:bodyPr>
          <a:lstStyle/>
          <a:p>
            <a:pPr marL="171450" lvl="0" indent="-171450">
              <a:lnSpc>
                <a:spcPct val="106000"/>
              </a:lnSpc>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Know and understand the types of things that take place in a church.</a:t>
            </a:r>
          </a:p>
          <a:p>
            <a:pPr marL="171450" lvl="0" indent="-171450">
              <a:lnSpc>
                <a:spcPct val="106000"/>
              </a:lnSpc>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Talk about why people might belong to a church community.</a:t>
            </a:r>
          </a:p>
          <a:p>
            <a:pPr marL="171450" lvl="0" indent="-171450">
              <a:lnSpc>
                <a:spcPct val="106000"/>
              </a:lnSpc>
              <a:spcAft>
                <a:spcPts val="8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Begin to express their opinion.</a:t>
            </a:r>
          </a:p>
          <a:p>
            <a:r>
              <a:rPr lang="en-GB" sz="1000" b="1" dirty="0">
                <a:effectLst/>
                <a:latin typeface="Work Sans" pitchFamily="2" charset="0"/>
                <a:ea typeface="Calibri" panose="020F0502020204030204" pitchFamily="34" charset="0"/>
                <a:cs typeface="Times New Roman" panose="02020603050405020304" pitchFamily="18" charset="0"/>
              </a:rPr>
              <a:t>Key religious vocabulary:  </a:t>
            </a:r>
            <a:r>
              <a:rPr lang="en-GB" sz="1000" dirty="0">
                <a:effectLst/>
                <a:latin typeface="Work Sans" pitchFamily="2" charset="0"/>
                <a:ea typeface="Calibri" panose="020F0502020204030204" pitchFamily="34" charset="0"/>
                <a:cs typeface="Times New Roman" panose="02020603050405020304" pitchFamily="18" charset="0"/>
              </a:rPr>
              <a:t>Belonging, community.</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a:spLocks noGrp="1" noRot="1" noMove="1" noResize="1" noEditPoints="1" noAdjustHandles="1" noChangeArrowheads="1" noChangeShapeType="1"/>
          </p:cNvSpPr>
          <p:nvPr/>
        </p:nvSpPr>
        <p:spPr>
          <a:xfrm>
            <a:off x="3527922" y="3791148"/>
            <a:ext cx="8270177" cy="2554545"/>
          </a:xfrm>
          <a:prstGeom prst="rect">
            <a:avLst/>
          </a:prstGeom>
          <a:noFill/>
        </p:spPr>
        <p:txBody>
          <a:bodyPr wrap="square" lIns="91440" tIns="45720" rIns="91440" bIns="45720" rtlCol="0" anchor="t">
            <a:spAutoFit/>
          </a:bodyPr>
          <a:lstStyle/>
          <a:p>
            <a:r>
              <a:rPr lang="en-GB" sz="1000" b="1">
                <a:effectLst/>
                <a:latin typeface="Work Sans" pitchFamily="2" charset="0"/>
                <a:ea typeface="Calibri" panose="020F0502020204030204" pitchFamily="34" charset="0"/>
                <a:cs typeface="Times New Roman" panose="02020603050405020304" pitchFamily="18" charset="0"/>
              </a:rPr>
              <a:t>Introduction:</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Times New Roman" panose="02020603050405020304" pitchFamily="18" charset="0"/>
              </a:rPr>
              <a:t> </a:t>
            </a:r>
          </a:p>
          <a:p>
            <a:r>
              <a:rPr lang="en-GB" sz="1000" b="1">
                <a:effectLst/>
                <a:latin typeface="Work Sans" pitchFamily="2" charset="0"/>
                <a:ea typeface="Calibri" panose="020F0502020204030204" pitchFamily="34" charset="0"/>
                <a:cs typeface="Times New Roman" panose="02020603050405020304" pitchFamily="18" charset="0"/>
              </a:rPr>
              <a:t>Display</a:t>
            </a:r>
            <a:r>
              <a:rPr lang="en-GB" sz="1000">
                <a:effectLst/>
                <a:latin typeface="Work Sans" pitchFamily="2" charset="0"/>
                <a:ea typeface="Calibri" panose="020F0502020204030204" pitchFamily="34" charset="0"/>
                <a:cs typeface="Times New Roman" panose="02020603050405020304" pitchFamily="18" charset="0"/>
              </a:rPr>
              <a:t> pictures of groups of people either pinned up round the room or on different tables (family, friendship, faith communities, clubs e.g. Beavers, Cub Scouts, Brownies, Guides, sports, music, etc.) </a:t>
            </a:r>
          </a:p>
          <a:p>
            <a:r>
              <a:rPr lang="en-GB" sz="1000">
                <a:effectLst/>
                <a:latin typeface="Work Sans" pitchFamily="2" charset="0"/>
                <a:ea typeface="Calibri" panose="020F0502020204030204" pitchFamily="34" charset="0"/>
                <a:cs typeface="Times New Roman" panose="02020603050405020304" pitchFamily="18" charset="0"/>
              </a:rPr>
              <a:t> </a:t>
            </a:r>
          </a:p>
          <a:p>
            <a:r>
              <a:rPr lang="en-GB" sz="1000" b="1">
                <a:effectLst/>
                <a:latin typeface="Work Sans" pitchFamily="2" charset="0"/>
                <a:ea typeface="Calibri" panose="020F0502020204030204" pitchFamily="34" charset="0"/>
                <a:cs typeface="Times New Roman" panose="02020603050405020304" pitchFamily="18" charset="0"/>
              </a:rPr>
              <a:t>Key questions:</a:t>
            </a:r>
            <a:r>
              <a:rPr lang="en-GB" sz="1000">
                <a:effectLst/>
                <a:latin typeface="Work Sans" pitchFamily="2" charset="0"/>
                <a:ea typeface="Calibri" panose="020F0502020204030204" pitchFamily="34" charset="0"/>
                <a:cs typeface="Times New Roman" panose="02020603050405020304" pitchFamily="18" charset="0"/>
              </a:rPr>
              <a:t>  Talk partners</a:t>
            </a: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What do all the photographs have in common? (Belonging to a group.)</a:t>
            </a: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What groups do you belong to? </a:t>
            </a: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What do you enjoy about belonging to a group?</a:t>
            </a: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Do you think belonging to different groups is important?</a:t>
            </a:r>
          </a:p>
          <a:p>
            <a:pPr marL="228600"/>
            <a:r>
              <a:rPr lang="en-GB" sz="1000">
                <a:effectLst/>
                <a:latin typeface="Work Sans" pitchFamily="2" charset="0"/>
                <a:ea typeface="Calibri" panose="020F0502020204030204" pitchFamily="34" charset="0"/>
                <a:cs typeface="Times New Roman" panose="02020603050405020304" pitchFamily="18" charset="0"/>
              </a:rPr>
              <a:t> </a:t>
            </a:r>
          </a:p>
          <a:p>
            <a:r>
              <a:rPr lang="en-GB" sz="1000" b="1">
                <a:effectLst/>
                <a:latin typeface="Work Sans" pitchFamily="2" charset="0"/>
                <a:ea typeface="Calibri" panose="020F0502020204030204" pitchFamily="34" charset="0"/>
                <a:cs typeface="Times New Roman" panose="02020603050405020304" pitchFamily="18" charset="0"/>
              </a:rPr>
              <a:t>Record </a:t>
            </a:r>
            <a:r>
              <a:rPr lang="en-GB" sz="1000">
                <a:effectLst/>
                <a:latin typeface="Work Sans" pitchFamily="2" charset="0"/>
                <a:ea typeface="Calibri" panose="020F0502020204030204" pitchFamily="34" charset="0"/>
                <a:cs typeface="Times New Roman" panose="02020603050405020304" pitchFamily="18" charset="0"/>
              </a:rPr>
              <a:t>different organisations, clubs and religious groups they belong to on a simple spider diagram.</a:t>
            </a:r>
          </a:p>
          <a:p>
            <a:r>
              <a:rPr lang="en-GB" sz="1000">
                <a:effectLst/>
                <a:latin typeface="Work Sans" pitchFamily="2" charset="0"/>
                <a:ea typeface="Calibri" panose="020F0502020204030204" pitchFamily="34" charset="0"/>
                <a:cs typeface="Times New Roman" panose="02020603050405020304" pitchFamily="18" charset="0"/>
              </a:rPr>
              <a:t> </a:t>
            </a:r>
          </a:p>
          <a:p>
            <a:r>
              <a:rPr lang="en-GB" sz="1000" b="1">
                <a:effectLst/>
                <a:latin typeface="Work Sans" pitchFamily="2" charset="0"/>
                <a:ea typeface="Calibri" panose="020F0502020204030204" pitchFamily="34" charset="0"/>
                <a:cs typeface="Times New Roman" panose="02020603050405020304" pitchFamily="18" charset="0"/>
              </a:rPr>
              <a:t>Share</a:t>
            </a:r>
            <a:r>
              <a:rPr lang="en-GB" sz="1000">
                <a:effectLst/>
                <a:latin typeface="Work Sans" pitchFamily="2" charset="0"/>
                <a:ea typeface="Calibri" panose="020F0502020204030204" pitchFamily="34" charset="0"/>
                <a:cs typeface="Times New Roman" panose="02020603050405020304" pitchFamily="18" charset="0"/>
              </a:rPr>
              <a:t> the pupils’ responses and draw out the idea that some people belong to a faith, and for many Christians, the most important thing they belong to is likely to be a church.</a:t>
            </a:r>
          </a:p>
          <a:p>
            <a:r>
              <a:rPr lang="en-GB" sz="1000" i="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a:spLocks noGrp="1" noRot="1" noMove="1" noResize="1" noEditPoints="1" noAdjustHandles="1" noChangeArrowheads="1" noChangeShapeType="1"/>
          </p:cNvSpPr>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noGrp="1" noRot="1" noMove="1" noResize="1" noEditPoints="1" noAdjustHandles="1" noChangeArrowheads="1" noChangeShapeType="1"/>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D9E9AD98-C2D8-2AF0-258A-6963B2FE7118}"/>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21055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Why do you think some people choose to belong to a Christian community? </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a:t>
            </a:r>
          </a:p>
          <a:p>
            <a:r>
              <a:rPr lang="en-GB" sz="1400">
                <a:solidFill>
                  <a:schemeClr val="bg1"/>
                </a:solidFill>
                <a:effectLst/>
                <a:latin typeface="Work Sans SemiBold" pitchFamily="2" charset="0"/>
                <a:ea typeface="Calibri" panose="020F0502020204030204" pitchFamily="34" charset="0"/>
                <a:cs typeface="Calibri Light" panose="020F0302020204030204" pitchFamily="34" charset="0"/>
              </a:rPr>
              <a:t>EXPRESSING MEANING,</a:t>
            </a:r>
            <a:endParaRPr lang="en-GB" sz="1400">
              <a:solidFill>
                <a:schemeClr val="bg1"/>
              </a:solidFill>
              <a:effectLst/>
              <a:latin typeface="Work Sans SemiBold" pitchFamily="2" charset="0"/>
              <a:ea typeface="Calibri" panose="020F0502020204030204" pitchFamily="34" charset="0"/>
              <a:cs typeface="Times New Roman" panose="02020603050405020304" pitchFamily="18" charset="0"/>
            </a:endParaRP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VALUES, COMMITMENT.</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53964" y="1995784"/>
            <a:ext cx="8159065" cy="4401205"/>
          </a:xfrm>
          <a:prstGeom prst="rect">
            <a:avLst/>
          </a:prstGeom>
          <a:noFill/>
        </p:spPr>
        <p:txBody>
          <a:bodyPr wrap="square">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Introduce the big question for the unit:    </a:t>
            </a:r>
            <a:r>
              <a:rPr lang="en-GB" sz="1000" b="1" kern="1200" dirty="0">
                <a:solidFill>
                  <a:srgbClr val="55345A"/>
                </a:solidFill>
                <a:effectLst/>
                <a:latin typeface="Work Sans" pitchFamily="2" charset="0"/>
                <a:ea typeface="Times New Roman" panose="02020603050405020304" pitchFamily="18" charset="0"/>
                <a:cs typeface="Times New Roman" panose="02020603050405020304" pitchFamily="18" charset="0"/>
              </a:rPr>
              <a:t>Why do Christians make and keep promises before God?</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kern="1200" dirty="0">
                <a:solidFill>
                  <a:srgbClr val="7030A0"/>
                </a:solidFill>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kern="1200" dirty="0">
                <a:effectLst/>
                <a:latin typeface="Work Sans" pitchFamily="2" charset="0"/>
                <a:ea typeface="Times New Roman" panose="02020603050405020304" pitchFamily="18" charset="0"/>
                <a:cs typeface="Times New Roman" panose="02020603050405020304" pitchFamily="18" charset="0"/>
              </a:rPr>
              <a:t>Introduce this week’s question</a:t>
            </a:r>
            <a:r>
              <a:rPr lang="en-GB" sz="1000" b="1" kern="1200" dirty="0">
                <a:solidFill>
                  <a:srgbClr val="55345A"/>
                </a:solidFill>
                <a:effectLst/>
                <a:latin typeface="Work Sans" pitchFamily="2" charset="0"/>
                <a:ea typeface="Times New Roman" panose="02020603050405020304" pitchFamily="18" charset="0"/>
                <a:cs typeface="Times New Roman" panose="02020603050405020304" pitchFamily="18" charset="0"/>
              </a:rPr>
              <a:t>: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Why do you think some people choose to belong to a Christian community?</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kern="1200" dirty="0">
                <a:solidFill>
                  <a:srgbClr val="7030A0"/>
                </a:solidFill>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kern="1200" dirty="0">
                <a:effectLst/>
                <a:latin typeface="Work Sans" pitchFamily="2" charset="0"/>
                <a:ea typeface="Times New Roman" panose="02020603050405020304" pitchFamily="18" charset="0"/>
                <a:cs typeface="Times New Roman" panose="02020603050405020304" pitchFamily="18" charset="0"/>
              </a:rPr>
              <a:t>Key questions:  Questions in bold – record pupils’ answers as these questions will be re-visited in the plenary.</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b="1" kern="1200" dirty="0">
                <a:effectLst/>
                <a:latin typeface="Work Sans" pitchFamily="2" charset="0"/>
                <a:ea typeface="Times New Roman" panose="02020603050405020304" pitchFamily="18" charset="0"/>
                <a:cs typeface="Times New Roman" panose="02020603050405020304" pitchFamily="18" charset="0"/>
              </a:rPr>
              <a:t>What do you think happens in a church?</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b="1" kern="1200" dirty="0">
                <a:effectLst/>
                <a:latin typeface="Work Sans" pitchFamily="2" charset="0"/>
                <a:ea typeface="Times New Roman" panose="02020603050405020304" pitchFamily="18" charset="0"/>
                <a:cs typeface="Times New Roman" panose="02020603050405020304" pitchFamily="18" charset="0"/>
              </a:rPr>
              <a:t>Who do you think goes to the church? </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b="1" kern="1200" dirty="0">
                <a:effectLst/>
                <a:latin typeface="Work Sans" pitchFamily="2" charset="0"/>
                <a:ea typeface="Times New Roman" panose="02020603050405020304" pitchFamily="18" charset="0"/>
                <a:cs typeface="Times New Roman" panose="02020603050405020304" pitchFamily="18" charset="0"/>
              </a:rPr>
              <a:t>Who do you think the church is for?</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b="1" kern="1200" dirty="0">
                <a:effectLst/>
                <a:latin typeface="Work Sans" pitchFamily="2" charset="0"/>
                <a:ea typeface="Times New Roman" panose="02020603050405020304" pitchFamily="18" charset="0"/>
                <a:cs typeface="Times New Roman" panose="02020603050405020304" pitchFamily="18" charset="0"/>
              </a:rPr>
              <a:t>Can anyone belong to the church or do you have to be Christian to belong to the church?</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effectLst/>
                <a:latin typeface="Work Sans" pitchFamily="2" charset="0"/>
                <a:ea typeface="Times New Roman" panose="02020603050405020304" pitchFamily="18" charset="0"/>
                <a:cs typeface="Times New Roman" panose="02020603050405020304" pitchFamily="18" charset="0"/>
              </a:rPr>
              <a:t>Why do you think people go to the church?</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effectLst/>
                <a:latin typeface="Work Sans" pitchFamily="2" charset="0"/>
                <a:ea typeface="Times New Roman" panose="02020603050405020304" pitchFamily="18" charset="0"/>
                <a:cs typeface="Times New Roman" panose="02020603050405020304" pitchFamily="18" charset="0"/>
              </a:rPr>
              <a:t>Why do you think Christians go to church?</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effectLst/>
                <a:latin typeface="Work Sans" pitchFamily="2" charset="0"/>
                <a:ea typeface="Times New Roman" panose="02020603050405020304" pitchFamily="18" charset="0"/>
                <a:cs typeface="Times New Roman" panose="02020603050405020304" pitchFamily="18" charset="0"/>
              </a:rPr>
              <a:t>Do you think only Christians go to the church?</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effectLst/>
                <a:latin typeface="Work Sans" pitchFamily="2" charset="0"/>
                <a:ea typeface="Times New Roman" panose="02020603050405020304" pitchFamily="18" charset="0"/>
                <a:cs typeface="Times New Roman" panose="02020603050405020304" pitchFamily="18" charset="0"/>
              </a:rPr>
              <a:t>What happens when we go to the church as a school community?</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Display</a:t>
            </a:r>
            <a:r>
              <a:rPr lang="en-GB" sz="1000" dirty="0">
                <a:effectLst/>
                <a:latin typeface="Work Sans" pitchFamily="2" charset="0"/>
                <a:ea typeface="Calibri" panose="020F0502020204030204" pitchFamily="34" charset="0"/>
                <a:cs typeface="Times New Roman" panose="02020603050405020304" pitchFamily="18" charset="0"/>
              </a:rPr>
              <a:t> images of the different things that go on in the life of the church.  Use the school’s link church where possible but if this does not give the variety you require, then use either another church in the local area or one of the larger city churches that are active and offer variety. </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Explain</a:t>
            </a:r>
            <a:r>
              <a:rPr lang="en-GB" sz="1000" dirty="0">
                <a:effectLst/>
                <a:latin typeface="Work Sans" pitchFamily="2" charset="0"/>
                <a:ea typeface="Calibri" panose="020F0502020204030204" pitchFamily="34" charset="0"/>
                <a:cs typeface="Times New Roman" panose="02020603050405020304" pitchFamily="18" charset="0"/>
              </a:rPr>
              <a:t> that to a Christian, the church is a group of people who all believe in Jesus and want to meet together to worship God, learn more about their faith and what it means to serve others.  The church is not just there for Christians.  It is also there to serve the community.  Churches often run food banks and night shelters.   Churches are often places where community events are held like weekly cafes, and choirs.   People belong to the Christian community for lots of different reasons.  </a:t>
            </a:r>
          </a:p>
          <a:p>
            <a:endParaRPr lang="en-GB" sz="1000" b="1" dirty="0">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To note:</a:t>
            </a:r>
            <a:r>
              <a:rPr lang="en-GB" sz="1000" dirty="0">
                <a:effectLst/>
                <a:latin typeface="Work Sans" pitchFamily="2" charset="0"/>
                <a:ea typeface="Calibri" panose="020F0502020204030204" pitchFamily="34" charset="0"/>
                <a:cs typeface="Times New Roman" panose="02020603050405020304" pitchFamily="18" charset="0"/>
              </a:rPr>
              <a:t>  For some people, they might belong to the Christian community because it is place that offers them care and friendship or it is a place, they can go to participate in a community event.</a:t>
            </a: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2798971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Why do you think some people choose to belong to a Christian community? </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a:t>
            </a:r>
          </a:p>
          <a:p>
            <a:r>
              <a:rPr lang="en-GB" sz="1400">
                <a:solidFill>
                  <a:schemeClr val="bg1"/>
                </a:solidFill>
                <a:effectLst/>
                <a:latin typeface="Work Sans SemiBold" pitchFamily="2" charset="0"/>
                <a:ea typeface="Calibri" panose="020F0502020204030204" pitchFamily="34" charset="0"/>
                <a:cs typeface="Calibri Light" panose="020F0302020204030204" pitchFamily="34" charset="0"/>
              </a:rPr>
              <a:t>EXPRESSING MEANING,</a:t>
            </a:r>
            <a:endParaRPr lang="en-GB" sz="1400">
              <a:solidFill>
                <a:schemeClr val="bg1"/>
              </a:solidFill>
              <a:effectLst/>
              <a:latin typeface="Work Sans SemiBold" pitchFamily="2" charset="0"/>
              <a:ea typeface="Calibri" panose="020F0502020204030204" pitchFamily="34" charset="0"/>
              <a:cs typeface="Times New Roman" panose="02020603050405020304" pitchFamily="18" charset="0"/>
            </a:endParaRP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VALUES, COMMITMENT.</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53964" y="1995784"/>
            <a:ext cx="8159065" cy="3631763"/>
          </a:xfrm>
          <a:prstGeom prst="rect">
            <a:avLst/>
          </a:prstGeom>
          <a:noFill/>
        </p:spPr>
        <p:txBody>
          <a:bodyPr wrap="square">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Main activity:  (Evaluate and communicate)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Key question:</a:t>
            </a:r>
            <a:r>
              <a:rPr lang="en-GB" sz="1000" dirty="0">
                <a:effectLst/>
                <a:latin typeface="Work Sans" pitchFamily="2" charset="0"/>
                <a:ea typeface="Calibri" panose="020F0502020204030204" pitchFamily="34" charset="0"/>
                <a:cs typeface="Times New Roman" panose="02020603050405020304" pitchFamily="18" charset="0"/>
              </a:rPr>
              <a:t>  Why do you think some people choose to belong to a Christian community?</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Complete appendix lesson 1.  </a:t>
            </a:r>
            <a:r>
              <a:rPr lang="en-GB" sz="1000" dirty="0">
                <a:effectLst/>
                <a:latin typeface="Work Sans" pitchFamily="2" charset="0"/>
                <a:ea typeface="Calibri" panose="020F0502020204030204" pitchFamily="34" charset="0"/>
                <a:cs typeface="Times New Roman" panose="02020603050405020304" pitchFamily="18" charset="0"/>
              </a:rPr>
              <a:t>Alternatively design a similar sheet using examples from the school church or church you looked at earlier in the lesson.</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Plenary:  (Reflect and express)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Circle time:</a:t>
            </a:r>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Revisit questions looked at earlier in the lesson - have pupils’ responses changed/developed?</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effectLst/>
                <a:latin typeface="Work Sans" pitchFamily="2" charset="0"/>
                <a:ea typeface="Times New Roman" panose="02020603050405020304" pitchFamily="18" charset="0"/>
                <a:cs typeface="Times New Roman" panose="02020603050405020304" pitchFamily="18" charset="0"/>
              </a:rPr>
              <a:t>What do you think happens in a church?</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effectLst/>
                <a:latin typeface="Work Sans" pitchFamily="2" charset="0"/>
                <a:ea typeface="Times New Roman" panose="02020603050405020304" pitchFamily="18" charset="0"/>
                <a:cs typeface="Times New Roman" panose="02020603050405020304" pitchFamily="18" charset="0"/>
              </a:rPr>
              <a:t>Who do you think goes to the church? </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effectLst/>
                <a:latin typeface="Work Sans" pitchFamily="2" charset="0"/>
                <a:ea typeface="Times New Roman" panose="02020603050405020304" pitchFamily="18" charset="0"/>
                <a:cs typeface="Times New Roman" panose="02020603050405020304" pitchFamily="18" charset="0"/>
              </a:rPr>
              <a:t>Who do you think the church is for?</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effectLst/>
                <a:latin typeface="Work Sans" pitchFamily="2" charset="0"/>
                <a:ea typeface="Times New Roman" panose="02020603050405020304" pitchFamily="18" charset="0"/>
                <a:cs typeface="Times New Roman" panose="02020603050405020304" pitchFamily="18" charset="0"/>
              </a:rPr>
              <a:t>Can anyone belong to the church or do you have to be Christian to belong to the church?</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How do you feel when you belong to something?</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would it feel like to be left out / not belong?   What should we each do to help others to belong?</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Why do you think it is important that everyone feels included and invited?</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To note:</a:t>
            </a:r>
            <a:r>
              <a:rPr lang="en-GB" sz="1000" dirty="0">
                <a:effectLst/>
                <a:latin typeface="Work Sans" pitchFamily="2" charset="0"/>
                <a:ea typeface="Calibri" panose="020F0502020204030204" pitchFamily="34" charset="0"/>
                <a:cs typeface="Times New Roman" panose="02020603050405020304" pitchFamily="18" charset="0"/>
              </a:rPr>
              <a:t>  Emphasise that there are a variety of reasons why people choose to belong to a church community and that it is the church’s responsibility to make everyone feel welcome.</a:t>
            </a: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1916934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lIns="91440" tIns="45720" rIns="91440" bIns="45720" rtlCol="0" anchor="t">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Why do you think some people choose to belong to a Christian community? </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a:t>
            </a:r>
          </a:p>
          <a:p>
            <a:r>
              <a:rPr lang="en-GB" sz="1400">
                <a:solidFill>
                  <a:schemeClr val="bg1"/>
                </a:solidFill>
                <a:effectLst/>
                <a:latin typeface="Work Sans SemiBold" pitchFamily="2" charset="0"/>
                <a:ea typeface="Calibri" panose="020F0502020204030204" pitchFamily="34" charset="0"/>
                <a:cs typeface="Calibri Light" panose="020F0302020204030204" pitchFamily="34" charset="0"/>
              </a:rPr>
              <a:t>EXPRESSING MEANING,</a:t>
            </a:r>
            <a:endParaRPr lang="en-GB" sz="1400">
              <a:solidFill>
                <a:schemeClr val="bg1"/>
              </a:solidFill>
              <a:effectLst/>
              <a:latin typeface="Work Sans SemiBold" pitchFamily="2" charset="0"/>
              <a:ea typeface="Calibri" panose="020F0502020204030204" pitchFamily="34" charset="0"/>
              <a:cs typeface="Times New Roman" panose="02020603050405020304" pitchFamily="18" charset="0"/>
            </a:endParaRP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VALUES, COMMITMENT.</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2977514"/>
            <a:ext cx="3383279" cy="2021206"/>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p:cNvSpPr>
          <p:nvPr/>
        </p:nvSpPr>
        <p:spPr>
          <a:xfrm>
            <a:off x="3590911" y="2003542"/>
            <a:ext cx="6857337" cy="572786"/>
          </a:xfrm>
          <a:prstGeom prst="rect">
            <a:avLst/>
          </a:prstGeom>
          <a:noFill/>
        </p:spPr>
        <p:txBody>
          <a:bodyPr wrap="square">
            <a:spAutoFit/>
          </a:bodyPr>
          <a:lstStyle/>
          <a:p>
            <a:pPr marL="285750" lvl="0" indent="-285750">
              <a:lnSpc>
                <a:spcPct val="106000"/>
              </a:lnSpc>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Pictures of different organisations.</a:t>
            </a:r>
          </a:p>
          <a:p>
            <a:pPr marL="285750" lvl="0" indent="-285750">
              <a:lnSpc>
                <a:spcPct val="106000"/>
              </a:lnSpc>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Appendix lesson 1.</a:t>
            </a:r>
          </a:p>
          <a:p>
            <a:pPr marL="285750" lvl="0" indent="-285750">
              <a:lnSpc>
                <a:spcPct val="106000"/>
              </a:lnSpc>
              <a:spcAft>
                <a:spcPts val="8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Images of things that go on in your school church or a church you have decided to focus in on.</a:t>
            </a:r>
          </a:p>
        </p:txBody>
      </p:sp>
      <p:sp>
        <p:nvSpPr>
          <p:cNvPr id="13" name="TextBox 12">
            <a:extLst>
              <a:ext uri="{FF2B5EF4-FFF2-40B4-BE49-F238E27FC236}">
                <a16:creationId xmlns:a16="http://schemas.microsoft.com/office/drawing/2014/main" id="{FC997EE1-BE28-40E0-49EA-2F57C04A291B}"/>
              </a:ext>
            </a:extLst>
          </p:cNvPr>
          <p:cNvSpPr txBox="1">
            <a:spLocks noGrp="1" noRot="1" noMove="1" noResize="1" noEditPoints="1" noAdjustHandles="1" noChangeArrowheads="1" noChangeShapeType="1"/>
          </p:cNvSpPr>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a:spLocks/>
          </p:cNvSpPr>
          <p:nvPr/>
        </p:nvSpPr>
        <p:spPr>
          <a:xfrm>
            <a:off x="3590910" y="3200844"/>
            <a:ext cx="7929853" cy="256930"/>
          </a:xfrm>
          <a:prstGeom prst="rect">
            <a:avLst/>
          </a:prstGeom>
          <a:noFill/>
        </p:spPr>
        <p:txBody>
          <a:bodyPr wrap="square">
            <a:spAutoFit/>
          </a:bodyPr>
          <a:lstStyle/>
          <a:p>
            <a:pPr marL="285750" indent="-285750">
              <a:lnSpc>
                <a:spcPct val="115000"/>
              </a:lnSpc>
              <a:spcAft>
                <a:spcPts val="10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Be mindful of pupils for whom the concept of belonging to an organisation or family might be difficult.</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48226D65-1F0D-D9C4-72A5-B2480A182EED}"/>
              </a:ext>
            </a:extLst>
          </p:cNvPr>
          <p:cNvSpPr>
            <a:spLocks noGrp="1" noRot="1" noMove="1" noResize="1" noEditPoints="1" noAdjustHandles="1" noChangeArrowheads="1" noChangeShapeType="1"/>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a:spLocks noGrp="1" noRot="1" noMove="1" noResize="1" noEditPoints="1" noAdjustHandles="1" noChangeArrowheads="1" noChangeShapeType="1"/>
          </p:cNvSpPr>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a:spLocks noGrp="1" noRot="1" noMove="1" noResize="1" noEditPoints="1" noAdjustHandles="1" noChangeArrowheads="1" noChangeShapeType="1"/>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8A6E5542-9BD1-48A2-AD30-420D91538ACE}"/>
              </a:ext>
            </a:extLst>
          </p:cNvPr>
          <p:cNvSpPr txBox="1">
            <a:spLocks noGrp="1" noRot="1" noMove="1" noResize="1" noEditPoints="1" noAdjustHandles="1" noChangeArrowheads="1" noChangeShapeType="1"/>
          </p:cNvSpPr>
          <p:nvPr/>
        </p:nvSpPr>
        <p:spPr>
          <a:xfrm>
            <a:off x="3590910" y="5204626"/>
            <a:ext cx="820719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cxnSp>
        <p:nvCxnSpPr>
          <p:cNvPr id="9" name="Straight Connector 8">
            <a:extLst>
              <a:ext uri="{FF2B5EF4-FFF2-40B4-BE49-F238E27FC236}">
                <a16:creationId xmlns:a16="http://schemas.microsoft.com/office/drawing/2014/main" id="{8FE4AEC0-94B1-5CD8-0B4A-87A4FFB8252F}"/>
              </a:ext>
            </a:extLst>
          </p:cNvPr>
          <p:cNvCxnSpPr>
            <a:cxnSpLocks noGrp="1" noRot="1" noMove="1" noResize="1" noEditPoints="1" noAdjustHandles="1" noChangeArrowheads="1" noChangeShapeType="1"/>
          </p:cNvCxnSpPr>
          <p:nvPr/>
        </p:nvCxnSpPr>
        <p:spPr>
          <a:xfrm flipH="1">
            <a:off x="3788659" y="2977514"/>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454FC53-2FC9-1532-F4C5-37D4C457D17C}"/>
              </a:ext>
            </a:extLst>
          </p:cNvPr>
          <p:cNvCxnSpPr>
            <a:cxnSpLocks noGrp="1" noRot="1" noMove="1" noResize="1" noEditPoints="1" noAdjustHandles="1" noChangeArrowheads="1" noChangeShapeType="1"/>
          </p:cNvCxnSpPr>
          <p:nvPr/>
        </p:nvCxnSpPr>
        <p:spPr>
          <a:xfrm flipH="1">
            <a:off x="3788659" y="4997783"/>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80487099-7EEE-F6D0-7253-2D1F42B0AA44}"/>
              </a:ext>
            </a:extLst>
          </p:cNvPr>
          <p:cNvSpPr txBox="1">
            <a:spLocks noGrp="1" noRot="1" noMove="1" noResize="1" noEditPoints="1" noAdjustHandles="1" noChangeArrowheads="1" noChangeShapeType="1"/>
          </p:cNvSpPr>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Tree>
    <p:extLst>
      <p:ext uri="{BB962C8B-B14F-4D97-AF65-F5344CB8AC3E}">
        <p14:creationId xmlns:p14="http://schemas.microsoft.com/office/powerpoint/2010/main" val="2485712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461665"/>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2: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What is Baptism, and what does it mean? </a:t>
            </a: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p:cNvSpPr>
          <p:nvPr/>
        </p:nvSpPr>
        <p:spPr>
          <a:xfrm>
            <a:off x="296800" y="949173"/>
            <a:ext cx="2514336" cy="738664"/>
          </a:xfrm>
          <a:prstGeom prst="rect">
            <a:avLst/>
          </a:prstGeom>
          <a:noFill/>
        </p:spPr>
        <p:txBody>
          <a:bodyPr wrap="square" rtlCol="0">
            <a:spAutoFit/>
          </a:bodyPr>
          <a:lstStyle/>
          <a:p>
            <a:r>
              <a:rPr lang="en-US" sz="1400" b="1" dirty="0">
                <a:solidFill>
                  <a:schemeClr val="bg1"/>
                </a:solidFill>
                <a:latin typeface="Work Sans SemiBold" pitchFamily="2" charset="0"/>
              </a:rPr>
              <a:t>CORE CONCEPT:</a:t>
            </a:r>
          </a:p>
          <a:p>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EXPRESSING MEANING,</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a:p>
            <a:r>
              <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rPr>
              <a:t>VALUES, COMMITMENT.</a:t>
            </a:r>
          </a:p>
        </p:txBody>
      </p:sp>
      <p:sp>
        <p:nvSpPr>
          <p:cNvPr id="20" name="TextBox 19">
            <a:extLst>
              <a:ext uri="{FF2B5EF4-FFF2-40B4-BE49-F238E27FC236}">
                <a16:creationId xmlns:a16="http://schemas.microsoft.com/office/drawing/2014/main" id="{7F0F295F-1945-027E-E498-9204783374FC}"/>
              </a:ext>
            </a:extLst>
          </p:cNvPr>
          <p:cNvSpPr txBox="1">
            <a:spLocks noGrp="1" noRot="1" noMove="1" noResize="1" noEditPoints="1" noAdjustHandles="1" noChangeArrowheads="1" noChangeShapeType="1"/>
          </p:cNvSpPr>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a:spLocks noGrp="1" noRot="1" noMove="1" noResize="1" noEditPoints="1" noAdjustHandles="1" noChangeArrowheads="1" noChangeShapeType="1"/>
          </p:cNvSpPr>
          <p:nvPr/>
        </p:nvSpPr>
        <p:spPr>
          <a:xfrm>
            <a:off x="3527922" y="2091131"/>
            <a:ext cx="8242126" cy="1001300"/>
          </a:xfrm>
          <a:prstGeom prst="rect">
            <a:avLst/>
          </a:prstGeom>
          <a:noFill/>
        </p:spPr>
        <p:txBody>
          <a:bodyPr wrap="square" rtlCol="0">
            <a:spAutoFit/>
          </a:bodyPr>
          <a:lstStyle/>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Know and understand what a Christian baptism is and what it means.</a:t>
            </a: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Know what each item used in a baptism, symbolises.</a:t>
            </a: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Talk about why something is important to them.</a:t>
            </a:r>
          </a:p>
          <a:p>
            <a:pPr marL="228600">
              <a:lnSpc>
                <a:spcPct val="106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 </a:t>
            </a:r>
          </a:p>
          <a:p>
            <a:r>
              <a:rPr lang="en-GB" sz="1000" b="1">
                <a:effectLst/>
                <a:latin typeface="Work Sans" pitchFamily="2" charset="0"/>
                <a:ea typeface="Calibri" panose="020F0502020204030204" pitchFamily="34" charset="0"/>
                <a:cs typeface="Times New Roman" panose="02020603050405020304" pitchFamily="18" charset="0"/>
              </a:rPr>
              <a:t>Key religious vocabulary:</a:t>
            </a:r>
            <a:r>
              <a:rPr lang="en-GB" sz="1000">
                <a:effectLst/>
                <a:latin typeface="Work Sans" pitchFamily="2" charset="0"/>
                <a:ea typeface="Calibri" panose="020F0502020204030204" pitchFamily="34" charset="0"/>
                <a:cs typeface="Times New Roman" panose="02020603050405020304" pitchFamily="18" charset="0"/>
              </a:rPr>
              <a:t>  Baptism, font, candle, oil, belonging, Christian community.</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a:spLocks noGrp="1" noRot="1" noMove="1" noResize="1" noEditPoints="1" noAdjustHandles="1" noChangeArrowheads="1" noChangeShapeType="1"/>
          </p:cNvSpPr>
          <p:nvPr/>
        </p:nvSpPr>
        <p:spPr>
          <a:xfrm>
            <a:off x="3527922" y="3791148"/>
            <a:ext cx="8270177" cy="1785104"/>
          </a:xfrm>
          <a:prstGeom prst="rect">
            <a:avLst/>
          </a:prstGeom>
          <a:noFill/>
        </p:spPr>
        <p:txBody>
          <a:bodyPr wrap="square" lIns="91440" tIns="45720" rIns="91440" bIns="45720" rtlCol="0" anchor="t">
            <a:spAutoFit/>
          </a:bodyPr>
          <a:lstStyle/>
          <a:p>
            <a:r>
              <a:rPr lang="en-GB" sz="1000" b="1">
                <a:effectLst/>
                <a:latin typeface="Work Sans" pitchFamily="2" charset="0"/>
                <a:ea typeface="Calibri" panose="020F0502020204030204" pitchFamily="34" charset="0"/>
                <a:cs typeface="Times New Roman" panose="02020603050405020304" pitchFamily="18" charset="0"/>
              </a:rPr>
              <a:t>Introduction:</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Recap </a:t>
            </a:r>
            <a:r>
              <a:rPr lang="en-GB" sz="1000">
                <a:effectLst/>
                <a:latin typeface="Work Sans" pitchFamily="2" charset="0"/>
                <a:ea typeface="Calibri" panose="020F0502020204030204" pitchFamily="34" charset="0"/>
                <a:cs typeface="Times New Roman" panose="02020603050405020304" pitchFamily="18" charset="0"/>
              </a:rPr>
              <a:t>on previous week’s learning:</a:t>
            </a: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Key knowledge checking:</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What many Christians believe belonging to a Christian community means.</a:t>
            </a: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Reasons why some people might choose to belong to a Christian community.</a:t>
            </a:r>
          </a:p>
          <a:p>
            <a:r>
              <a:rPr lang="en-US" sz="1000" u="none" strike="noStrike">
                <a:effectLst/>
                <a:latin typeface="Work Sans" pitchFamily="2" charset="0"/>
                <a:ea typeface="Cambria" panose="020405030504060302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US" sz="1000" b="1">
                <a:effectLst/>
                <a:latin typeface="Work Sans" pitchFamily="2" charset="0"/>
                <a:ea typeface="Cambria" panose="02040503050406030204" pitchFamily="18" charset="0"/>
                <a:cs typeface="Times New Roman" panose="02020603050405020304" pitchFamily="18" charset="0"/>
              </a:rPr>
              <a:t>Prior to the lesson:</a:t>
            </a:r>
            <a:r>
              <a:rPr lang="en-US" sz="1000">
                <a:effectLst/>
                <a:latin typeface="Work Sans" pitchFamily="2" charset="0"/>
                <a:ea typeface="Cambria" panose="02040503050406030204" pitchFamily="18" charset="0"/>
                <a:cs typeface="Times New Roman" panose="02020603050405020304" pitchFamily="18" charset="0"/>
              </a:rPr>
              <a:t>  Pupils are encouraged to bring in photos of their christening/baptism.</a:t>
            </a:r>
            <a:endParaRPr lang="en-GB" sz="1000">
              <a:effectLst/>
              <a:latin typeface="Work Sans" pitchFamily="2" charset="0"/>
              <a:ea typeface="Calibri" panose="020F0502020204030204" pitchFamily="34" charset="0"/>
              <a:cs typeface="Times New Roman" panose="02020603050405020304" pitchFamily="18" charset="0"/>
            </a:endParaRPr>
          </a:p>
          <a:p>
            <a:r>
              <a:rPr lang="en-US" sz="1000">
                <a:effectLst/>
                <a:latin typeface="Work Sans" pitchFamily="2" charset="0"/>
                <a:ea typeface="Cambria" panose="020405030504060302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Main teaching input:  (Investigate and explore)</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a:spLocks noGrp="1" noRot="1" noMove="1" noResize="1" noEditPoints="1" noAdjustHandles="1" noChangeArrowheads="1" noChangeShapeType="1"/>
          </p:cNvSpPr>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noGrp="1" noRot="1" noMove="1" noResize="1" noEditPoints="1" noAdjustHandles="1" noChangeArrowheads="1" noChangeShapeType="1"/>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D9E9AD98-C2D8-2AF0-258A-6963B2FE7118}"/>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60609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461665"/>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2: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is Baptism, and what does it mean? </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a:t>
            </a:r>
          </a:p>
          <a:p>
            <a:r>
              <a:rPr lang="en-GB" sz="1400">
                <a:solidFill>
                  <a:schemeClr val="bg1"/>
                </a:solidFill>
                <a:effectLst/>
                <a:latin typeface="Work Sans SemiBold" pitchFamily="2" charset="0"/>
                <a:ea typeface="Calibri" panose="020F0502020204030204" pitchFamily="34" charset="0"/>
                <a:cs typeface="Calibri Light" panose="020F0302020204030204" pitchFamily="34" charset="0"/>
              </a:rPr>
              <a:t>EXPRESSING MEANING,</a:t>
            </a:r>
            <a:endParaRPr lang="en-GB" sz="1400">
              <a:solidFill>
                <a:schemeClr val="bg1"/>
              </a:solidFill>
              <a:effectLst/>
              <a:latin typeface="Work Sans SemiBold" pitchFamily="2" charset="0"/>
              <a:ea typeface="Calibri" panose="020F0502020204030204" pitchFamily="34" charset="0"/>
              <a:cs typeface="Times New Roman" panose="02020603050405020304" pitchFamily="18" charset="0"/>
            </a:endParaRP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VALUES, COMMITMENT.</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53964" y="1995784"/>
            <a:ext cx="8159065" cy="4555093"/>
          </a:xfrm>
          <a:prstGeom prst="rect">
            <a:avLst/>
          </a:prstGeom>
          <a:noFill/>
        </p:spPr>
        <p:txBody>
          <a:bodyPr wrap="square">
            <a:spAutoFit/>
          </a:bodyPr>
          <a:lstStyle/>
          <a:p>
            <a:r>
              <a:rPr lang="en-GB" sz="1000" dirty="0">
                <a:effectLst/>
                <a:latin typeface="Work Sans" pitchFamily="2" charset="0"/>
                <a:ea typeface="Calibri" panose="020F0502020204030204" pitchFamily="34" charset="0"/>
                <a:cs typeface="Times New Roman" panose="02020603050405020304" pitchFamily="18" charset="0"/>
              </a:rPr>
              <a:t>Items and photographs related to Baptism are put out on tables.  Groups move around the tables and discuss the following questions.  Each group records their answers.  </a:t>
            </a:r>
            <a:r>
              <a:rPr lang="en-GB" sz="1000" b="1" dirty="0">
                <a:effectLst/>
                <a:latin typeface="Work Sans" pitchFamily="2" charset="0"/>
                <a:ea typeface="Calibri" panose="020F0502020204030204" pitchFamily="34" charset="0"/>
                <a:cs typeface="Times New Roman" panose="02020603050405020304" pitchFamily="18" charset="0"/>
              </a:rPr>
              <a:t>(See appendix lesson 6 for photos.)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Church</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Font</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Baptistry</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Godparents</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Parents</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Water</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Scallop shell</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Candle</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Oil</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Promises</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Priest</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Christening gown </a:t>
            </a:r>
          </a:p>
          <a:p>
            <a:pPr marL="228600"/>
            <a:r>
              <a:rPr lang="en-GB" sz="1000" dirty="0">
                <a:effectLst/>
                <a:latin typeface="Work Sans" pitchFamily="2" charset="0"/>
                <a:ea typeface="Calibri" panose="020F0502020204030204" pitchFamily="34" charset="0"/>
                <a:cs typeface="Times New Roman" panose="02020603050405020304" pitchFamily="18" charset="0"/>
              </a:rPr>
              <a:t> </a:t>
            </a:r>
          </a:p>
          <a:p>
            <a:r>
              <a:rPr lang="en-US" sz="1000" b="1" dirty="0">
                <a:effectLst/>
                <a:latin typeface="Work Sans" pitchFamily="2" charset="0"/>
                <a:ea typeface="Cambria" panose="02040503050406030204" pitchFamily="18"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dirty="0">
                <a:effectLst/>
                <a:latin typeface="Work Sans" pitchFamily="2" charset="0"/>
                <a:ea typeface="Cambria" panose="02040503050406030204" pitchFamily="18" charset="0"/>
                <a:cs typeface="Times New Roman" panose="02020603050405020304" pitchFamily="18" charset="0"/>
              </a:rPr>
              <a:t>Where might you find this item?</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dirty="0">
                <a:effectLst/>
                <a:latin typeface="Work Sans" pitchFamily="2" charset="0"/>
                <a:ea typeface="Cambria" panose="02040503050406030204" pitchFamily="18" charset="0"/>
                <a:cs typeface="Times New Roman" panose="02020603050405020304" pitchFamily="18" charset="0"/>
              </a:rPr>
              <a:t>Where might you find these objects seen in the photograph?</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dirty="0">
                <a:effectLst/>
                <a:latin typeface="Work Sans" pitchFamily="2" charset="0"/>
                <a:ea typeface="Cambria" panose="02040503050406030204" pitchFamily="18" charset="0"/>
                <a:cs typeface="Times New Roman" panose="02020603050405020304" pitchFamily="18" charset="0"/>
              </a:rPr>
              <a:t>What do you think this item is used for?</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dirty="0">
                <a:effectLst/>
                <a:latin typeface="Work Sans" pitchFamily="2" charset="0"/>
                <a:ea typeface="Cambria" panose="02040503050406030204" pitchFamily="18" charset="0"/>
                <a:cs typeface="Times New Roman" panose="02020603050405020304" pitchFamily="18" charset="0"/>
              </a:rPr>
              <a:t>What do you think this item </a:t>
            </a:r>
            <a:r>
              <a:rPr lang="en-US" sz="1000" dirty="0" err="1">
                <a:effectLst/>
                <a:latin typeface="Work Sans" pitchFamily="2" charset="0"/>
                <a:ea typeface="Cambria" panose="02040503050406030204" pitchFamily="18" charset="0"/>
                <a:cs typeface="Times New Roman" panose="02020603050405020304" pitchFamily="18" charset="0"/>
              </a:rPr>
              <a:t>symbolises</a:t>
            </a:r>
            <a:r>
              <a:rPr lang="en-US" sz="1000" dirty="0">
                <a:effectLst/>
                <a:latin typeface="Work Sans" pitchFamily="2" charset="0"/>
                <a:ea typeface="Cambria" panose="02040503050406030204" pitchFamily="18" charset="0"/>
                <a:cs typeface="Times New Roman" panose="02020603050405020304" pitchFamily="18" charset="0"/>
              </a:rPr>
              <a:t>?</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dirty="0">
                <a:effectLst/>
                <a:latin typeface="Work Sans" pitchFamily="2" charset="0"/>
                <a:ea typeface="Cambria" panose="02040503050406030204" pitchFamily="18" charset="0"/>
                <a:cs typeface="Times New Roman" panose="02020603050405020304" pitchFamily="18" charset="0"/>
              </a:rPr>
              <a:t>What do you think all these items/photographs have in common?</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kern="1200"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kern="1200" dirty="0">
                <a:effectLst/>
                <a:latin typeface="Work Sans" pitchFamily="2" charset="0"/>
                <a:ea typeface="Times New Roman" panose="02020603050405020304" pitchFamily="18" charset="0"/>
                <a:cs typeface="Times New Roman" panose="02020603050405020304" pitchFamily="18" charset="0"/>
              </a:rPr>
              <a:t>Introduce this week’s question:  </a:t>
            </a:r>
            <a:r>
              <a:rPr lang="en-GB" sz="1000" b="1" kern="1200" dirty="0">
                <a:solidFill>
                  <a:srgbClr val="55345A"/>
                </a:solidFill>
                <a:effectLst/>
                <a:latin typeface="Work Sans" pitchFamily="2" charset="0"/>
                <a:ea typeface="Times New Roman" panose="02020603050405020304" pitchFamily="18" charset="0"/>
                <a:cs typeface="Times New Roman" panose="02020603050405020304" pitchFamily="18" charset="0"/>
              </a:rPr>
              <a:t>What is Baptism and what does it mean?</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US" sz="1000" dirty="0">
                <a:effectLst/>
                <a:latin typeface="Work Sans" pitchFamily="2" charset="0"/>
                <a:ea typeface="Cambria" panose="020405030504060302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US" sz="1000" dirty="0">
                <a:effectLst/>
                <a:latin typeface="Work Sans" pitchFamily="2" charset="0"/>
                <a:ea typeface="Cambria" panose="02040503050406030204" pitchFamily="18" charset="0"/>
                <a:cs typeface="Times New Roman" panose="02020603050405020304" pitchFamily="18" charset="0"/>
              </a:rPr>
              <a:t>Explain the meaning of Baptism and the differences that occur in different denominations.  Explain the difference between an infant Baptism and an adult Baptism.  </a:t>
            </a:r>
            <a:r>
              <a:rPr lang="en-GB" sz="1000" b="1" dirty="0">
                <a:effectLst/>
                <a:latin typeface="Work Sans" pitchFamily="2" charset="0"/>
                <a:ea typeface="Calibri" panose="020F0502020204030204" pitchFamily="34" charset="0"/>
                <a:cs typeface="Times New Roman" panose="02020603050405020304" pitchFamily="18" charset="0"/>
              </a:rPr>
              <a:t>(Refer to background knowledge for teachers.)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US" sz="1000" dirty="0">
                <a:effectLst/>
                <a:latin typeface="Work Sans" pitchFamily="2" charset="0"/>
                <a:ea typeface="Cambria" panose="02040503050406030204" pitchFamily="18" charset="0"/>
                <a:cs typeface="Times New Roman" panose="02020603050405020304" pitchFamily="18" charset="0"/>
              </a:rPr>
              <a:t>Pupils are given the opportunity to share their own Baptism if they can remember it or their experience of seeing a Baptism.</a:t>
            </a:r>
            <a:endParaRPr lang="en-GB" sz="1000" dirty="0">
              <a:effectLst/>
              <a:latin typeface="Work Sans" pitchFamily="2" charset="0"/>
              <a:ea typeface="Calibri" panose="020F0502020204030204" pitchFamily="34" charset="0"/>
              <a:cs typeface="Times New Roman" panose="02020603050405020304" pitchFamily="18" charset="0"/>
            </a:endParaRPr>
          </a:p>
          <a:p>
            <a:r>
              <a:rPr lang="en-US" sz="1000" dirty="0">
                <a:effectLst/>
                <a:latin typeface="Work Sans" pitchFamily="2" charset="0"/>
                <a:ea typeface="Cambria" panose="020405030504060302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2135972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461665"/>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2: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is Baptism, and what does it mean? </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a:t>
            </a:r>
          </a:p>
          <a:p>
            <a:r>
              <a:rPr lang="en-GB" sz="1400">
                <a:solidFill>
                  <a:schemeClr val="bg1"/>
                </a:solidFill>
                <a:effectLst/>
                <a:latin typeface="Work Sans SemiBold" pitchFamily="2" charset="0"/>
                <a:ea typeface="Calibri" panose="020F0502020204030204" pitchFamily="34" charset="0"/>
                <a:cs typeface="Calibri Light" panose="020F0302020204030204" pitchFamily="34" charset="0"/>
              </a:rPr>
              <a:t>EXPRESSING MEANING,</a:t>
            </a:r>
            <a:endParaRPr lang="en-GB" sz="1400">
              <a:solidFill>
                <a:schemeClr val="bg1"/>
              </a:solidFill>
              <a:effectLst/>
              <a:latin typeface="Work Sans SemiBold" pitchFamily="2" charset="0"/>
              <a:ea typeface="Calibri" panose="020F0502020204030204" pitchFamily="34" charset="0"/>
              <a:cs typeface="Times New Roman" panose="02020603050405020304" pitchFamily="18" charset="0"/>
            </a:endParaRP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VALUES, COMMITMENT.</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53964" y="1995784"/>
            <a:ext cx="8159065" cy="4247317"/>
          </a:xfrm>
          <a:prstGeom prst="rect">
            <a:avLst/>
          </a:prstGeom>
          <a:noFill/>
        </p:spPr>
        <p:txBody>
          <a:bodyPr wrap="square">
            <a:spAutoFit/>
          </a:bodyPr>
          <a:lstStyle/>
          <a:p>
            <a:r>
              <a:rPr lang="en-US" sz="1000" b="1" dirty="0">
                <a:effectLst/>
                <a:latin typeface="Work Sans" pitchFamily="2" charset="0"/>
                <a:ea typeface="Cambria" panose="02040503050406030204" pitchFamily="18" charset="0"/>
                <a:cs typeface="Times New Roman" panose="02020603050405020304" pitchFamily="18" charset="0"/>
              </a:rPr>
              <a:t>Watch </a:t>
            </a:r>
            <a:r>
              <a:rPr lang="en-US" sz="1000" dirty="0">
                <a:effectLst/>
                <a:latin typeface="Work Sans" pitchFamily="2" charset="0"/>
                <a:ea typeface="Cambria" panose="02040503050406030204" pitchFamily="18" charset="0"/>
                <a:cs typeface="Times New Roman" panose="02020603050405020304" pitchFamily="18" charset="0"/>
              </a:rPr>
              <a:t>three video clips showing an infant and believer’s baptism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US" sz="1000" b="1" u="sng" dirty="0">
                <a:solidFill>
                  <a:srgbClr val="0000FF"/>
                </a:solidFill>
                <a:effectLst/>
                <a:latin typeface="Work Sans" pitchFamily="2" charset="0"/>
                <a:ea typeface="Cambria" panose="02040503050406030204" pitchFamily="18" charset="0"/>
                <a:cs typeface="Times New Roman" panose="02020603050405020304" pitchFamily="18" charset="0"/>
                <a:hlinkClick r:id="rId3"/>
              </a:rPr>
              <a:t>https://www.bbc.co.uk/bitesize/clips/zm87tfr</a:t>
            </a:r>
            <a:endParaRPr lang="en-GB" sz="1000" dirty="0">
              <a:effectLst/>
              <a:latin typeface="Work Sans" pitchFamily="2" charset="0"/>
              <a:ea typeface="Calibri" panose="020F0502020204030204" pitchFamily="34" charset="0"/>
              <a:cs typeface="Times New Roman" panose="02020603050405020304" pitchFamily="18" charset="0"/>
            </a:endParaRPr>
          </a:p>
          <a:p>
            <a:r>
              <a:rPr lang="en-US" sz="1000" b="1" u="sng" dirty="0">
                <a:solidFill>
                  <a:srgbClr val="0000FF"/>
                </a:solidFill>
                <a:effectLst/>
                <a:latin typeface="Work Sans" pitchFamily="2" charset="0"/>
                <a:ea typeface="Cambria" panose="02040503050406030204" pitchFamily="18" charset="0"/>
                <a:cs typeface="Times New Roman" panose="02020603050405020304" pitchFamily="18" charset="0"/>
                <a:hlinkClick r:id="rId4"/>
              </a:rPr>
              <a:t>https://www.bbc.co.uk/bitesize/clips/zr34wmn</a:t>
            </a:r>
            <a:endParaRPr lang="en-GB" sz="1000" dirty="0">
              <a:effectLst/>
              <a:latin typeface="Work Sans" pitchFamily="2" charset="0"/>
              <a:ea typeface="Calibri" panose="020F0502020204030204" pitchFamily="34" charset="0"/>
              <a:cs typeface="Times New Roman" panose="02020603050405020304" pitchFamily="18" charset="0"/>
            </a:endParaRPr>
          </a:p>
          <a:p>
            <a:r>
              <a:rPr lang="en-US" sz="1000" b="1" u="sng" dirty="0">
                <a:solidFill>
                  <a:srgbClr val="0000FF"/>
                </a:solidFill>
                <a:effectLst/>
                <a:latin typeface="Work Sans" pitchFamily="2" charset="0"/>
                <a:ea typeface="Cambria" panose="02040503050406030204" pitchFamily="18" charset="0"/>
                <a:cs typeface="Times New Roman" panose="02020603050405020304" pitchFamily="18" charset="0"/>
                <a:hlinkClick r:id="rId5"/>
              </a:rPr>
              <a:t>https://www.bbc.co.uk/teach/class-clips-video/religious-studies-ks2-baptism/zm32nrd</a:t>
            </a:r>
            <a:endParaRPr lang="en-GB" sz="1000" dirty="0">
              <a:effectLst/>
              <a:latin typeface="Work Sans" pitchFamily="2" charset="0"/>
              <a:ea typeface="Calibri" panose="020F0502020204030204" pitchFamily="34" charset="0"/>
              <a:cs typeface="Times New Roman" panose="02020603050405020304" pitchFamily="18" charset="0"/>
            </a:endParaRPr>
          </a:p>
          <a:p>
            <a:r>
              <a:rPr lang="en-US" sz="1000" dirty="0">
                <a:effectLst/>
                <a:latin typeface="Work Sans" pitchFamily="2" charset="0"/>
                <a:ea typeface="Cambria" panose="020405030504060302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US" sz="1000" b="1" dirty="0">
                <a:effectLst/>
                <a:latin typeface="Work Sans" pitchFamily="2" charset="0"/>
                <a:ea typeface="Cambria" panose="02040503050406030204" pitchFamily="18" charset="0"/>
                <a:cs typeface="Times New Roman" panose="02020603050405020304" pitchFamily="18" charset="0"/>
              </a:rPr>
              <a:t>Discuss</a:t>
            </a:r>
            <a:r>
              <a:rPr lang="en-US" sz="1000" dirty="0">
                <a:effectLst/>
                <a:latin typeface="Work Sans" pitchFamily="2" charset="0"/>
                <a:ea typeface="Cambria" panose="02040503050406030204" pitchFamily="18" charset="0"/>
                <a:cs typeface="Times New Roman" panose="02020603050405020304" pitchFamily="18" charset="0"/>
              </a:rPr>
              <a:t> what the pupils saw, heard and learnt from each of the video clips.  Check for understanding.  Teacher to write up the key points from the video for pupils to refer to during the independent task.</a:t>
            </a:r>
            <a:endParaRPr lang="en-GB" sz="1000" dirty="0">
              <a:effectLst/>
              <a:latin typeface="Work Sans" pitchFamily="2" charset="0"/>
              <a:ea typeface="Calibri" panose="020F0502020204030204" pitchFamily="34" charset="0"/>
              <a:cs typeface="Times New Roman" panose="02020603050405020304" pitchFamily="18" charset="0"/>
            </a:endParaRPr>
          </a:p>
          <a:p>
            <a:r>
              <a:rPr lang="en-US" sz="1000" dirty="0">
                <a:effectLst/>
                <a:latin typeface="Work Sans" pitchFamily="2" charset="0"/>
                <a:ea typeface="Cambria" panose="020405030504060302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US" sz="1000" b="1" dirty="0">
                <a:effectLst/>
                <a:latin typeface="Work Sans" pitchFamily="2" charset="0"/>
                <a:ea typeface="Cambria" panose="02040503050406030204" pitchFamily="18" charset="0"/>
                <a:cs typeface="Times New Roman" panose="02020603050405020304" pitchFamily="18" charset="0"/>
              </a:rPr>
              <a:t>Explain</a:t>
            </a:r>
            <a:r>
              <a:rPr lang="en-US" sz="1000" dirty="0">
                <a:effectLst/>
                <a:latin typeface="Work Sans" pitchFamily="2" charset="0"/>
                <a:ea typeface="Cambria" panose="02040503050406030204" pitchFamily="18" charset="0"/>
                <a:cs typeface="Times New Roman" panose="02020603050405020304" pitchFamily="18" charset="0"/>
              </a:rPr>
              <a:t> that people can be </a:t>
            </a:r>
            <a:r>
              <a:rPr lang="en-US" sz="1000" dirty="0" err="1">
                <a:effectLst/>
                <a:latin typeface="Work Sans" pitchFamily="2" charset="0"/>
                <a:ea typeface="Cambria" panose="02040503050406030204" pitchFamily="18" charset="0"/>
                <a:cs typeface="Times New Roman" panose="02020603050405020304" pitchFamily="18" charset="0"/>
              </a:rPr>
              <a:t>baptised</a:t>
            </a:r>
            <a:r>
              <a:rPr lang="en-US" sz="1000" dirty="0">
                <a:effectLst/>
                <a:latin typeface="Work Sans" pitchFamily="2" charset="0"/>
                <a:ea typeface="Cambria" panose="02040503050406030204" pitchFamily="18" charset="0"/>
                <a:cs typeface="Times New Roman" panose="02020603050405020304" pitchFamily="18" charset="0"/>
              </a:rPr>
              <a:t> at any age, but in the Church of England people are often </a:t>
            </a:r>
            <a:r>
              <a:rPr lang="en-US" sz="1000" dirty="0" err="1">
                <a:effectLst/>
                <a:latin typeface="Work Sans" pitchFamily="2" charset="0"/>
                <a:ea typeface="Cambria" panose="02040503050406030204" pitchFamily="18" charset="0"/>
                <a:cs typeface="Times New Roman" panose="02020603050405020304" pitchFamily="18" charset="0"/>
              </a:rPr>
              <a:t>baptised</a:t>
            </a:r>
            <a:r>
              <a:rPr lang="en-US" sz="1000" dirty="0">
                <a:effectLst/>
                <a:latin typeface="Work Sans" pitchFamily="2" charset="0"/>
                <a:ea typeface="Cambria" panose="02040503050406030204" pitchFamily="18" charset="0"/>
                <a:cs typeface="Times New Roman" panose="02020603050405020304" pitchFamily="18" charset="0"/>
              </a:rPr>
              <a:t> when they are a baby.  In Baptism, the individual or parent on behalf of the child, is committing themselves to following the teaching of Jesus, turning away from sin.   Through Baptism the individual is welcomed into the Christian Church.</a:t>
            </a:r>
            <a:endParaRPr lang="en-GB" sz="1000" dirty="0">
              <a:effectLst/>
              <a:latin typeface="Work Sans" pitchFamily="2" charset="0"/>
              <a:ea typeface="Calibri" panose="020F0502020204030204" pitchFamily="34" charset="0"/>
              <a:cs typeface="Times New Roman" panose="02020603050405020304" pitchFamily="18" charset="0"/>
            </a:endParaRPr>
          </a:p>
          <a:p>
            <a:r>
              <a:rPr lang="en-US" sz="1000" dirty="0">
                <a:effectLst/>
                <a:latin typeface="Work Sans" pitchFamily="2" charset="0"/>
                <a:ea typeface="Cambria" panose="020405030504060302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Main activity:  (Evaluate and communicate)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US" sz="1000" b="1" dirty="0">
                <a:effectLst/>
                <a:latin typeface="Work Sans" pitchFamily="2" charset="0"/>
                <a:ea typeface="Cambria" panose="02040503050406030204" pitchFamily="18" charset="0"/>
                <a:cs typeface="Times New Roman" panose="02020603050405020304" pitchFamily="18" charset="0"/>
              </a:rPr>
              <a:t>Essential items needed for Baptism:  </a:t>
            </a:r>
            <a:r>
              <a:rPr lang="en-US" sz="1000" dirty="0">
                <a:effectLst/>
                <a:latin typeface="Work Sans" pitchFamily="2" charset="0"/>
                <a:ea typeface="Cambria" panose="02040503050406030204" pitchFamily="18" charset="0"/>
                <a:cs typeface="Times New Roman" panose="02020603050405020304" pitchFamily="18" charset="0"/>
              </a:rPr>
              <a:t>Water, candle, oil.</a:t>
            </a:r>
            <a:endParaRPr lang="en-GB" sz="1000" dirty="0">
              <a:effectLst/>
              <a:latin typeface="Work Sans" pitchFamily="2" charset="0"/>
              <a:ea typeface="Calibri" panose="020F0502020204030204" pitchFamily="34" charset="0"/>
              <a:cs typeface="Times New Roman" panose="02020603050405020304" pitchFamily="18" charset="0"/>
            </a:endParaRPr>
          </a:p>
          <a:p>
            <a:r>
              <a:rPr lang="en-US" sz="1000" b="1" dirty="0">
                <a:effectLst/>
                <a:latin typeface="Work Sans" pitchFamily="2" charset="0"/>
                <a:ea typeface="Cambria" panose="020405030504060302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US" sz="1000" dirty="0">
                <a:effectLst/>
                <a:latin typeface="Work Sans" pitchFamily="2" charset="0"/>
                <a:ea typeface="Cambria" panose="02040503050406030204" pitchFamily="18" charset="0"/>
                <a:cs typeface="Times New Roman" panose="02020603050405020304" pitchFamily="18" charset="0"/>
              </a:rPr>
              <a:t>Pupils explain what each item is used for and what it </a:t>
            </a:r>
            <a:r>
              <a:rPr lang="en-US" sz="1000" dirty="0" err="1">
                <a:effectLst/>
                <a:latin typeface="Work Sans" pitchFamily="2" charset="0"/>
                <a:ea typeface="Cambria" panose="02040503050406030204" pitchFamily="18" charset="0"/>
                <a:cs typeface="Times New Roman" panose="02020603050405020304" pitchFamily="18" charset="0"/>
              </a:rPr>
              <a:t>symbolises</a:t>
            </a:r>
            <a:r>
              <a:rPr lang="en-US" sz="1000" dirty="0">
                <a:effectLst/>
                <a:latin typeface="Work Sans" pitchFamily="2" charset="0"/>
                <a:ea typeface="Cambria" panose="02040503050406030204" pitchFamily="18" charset="0"/>
                <a:cs typeface="Times New Roman" panose="02020603050405020304" pitchFamily="18" charset="0"/>
              </a:rPr>
              <a:t>.</a:t>
            </a:r>
            <a:endParaRPr lang="en-GB" sz="1000" dirty="0">
              <a:effectLst/>
              <a:latin typeface="Work Sans" pitchFamily="2" charset="0"/>
              <a:ea typeface="Calibri" panose="020F0502020204030204" pitchFamily="34" charset="0"/>
              <a:cs typeface="Times New Roman" panose="02020603050405020304" pitchFamily="18" charset="0"/>
            </a:endParaRPr>
          </a:p>
          <a:p>
            <a:r>
              <a:rPr lang="en-US" sz="1000" dirty="0">
                <a:effectLst/>
                <a:latin typeface="Work Sans" pitchFamily="2" charset="0"/>
                <a:ea typeface="Cambria" panose="020405030504060302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US" sz="1000" b="1" dirty="0">
                <a:effectLst/>
                <a:latin typeface="Work Sans" pitchFamily="2" charset="0"/>
                <a:ea typeface="Cambria" panose="02040503050406030204" pitchFamily="18" charset="0"/>
                <a:cs typeface="Times New Roman" panose="02020603050405020304" pitchFamily="18" charset="0"/>
              </a:rPr>
              <a:t>Key questions:</a:t>
            </a:r>
            <a:r>
              <a:rPr lang="en-US" sz="1000" dirty="0">
                <a:effectLst/>
                <a:latin typeface="Work Sans" pitchFamily="2" charset="0"/>
                <a:ea typeface="Cambria" panose="020405030504060302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dirty="0">
                <a:effectLst/>
                <a:latin typeface="Work Sans" pitchFamily="2" charset="0"/>
                <a:ea typeface="Cambria" panose="02040503050406030204" pitchFamily="18" charset="0"/>
                <a:cs typeface="Times New Roman" panose="02020603050405020304" pitchFamily="18" charset="0"/>
              </a:rPr>
              <a:t>Which item do you thinks holds the most significance in a Baptism?  Can you explain why.</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dirty="0">
                <a:effectLst/>
                <a:latin typeface="Work Sans" pitchFamily="2" charset="0"/>
                <a:ea typeface="Cambria" panose="02040503050406030204" pitchFamily="18" charset="0"/>
                <a:cs typeface="Times New Roman" panose="02020603050405020304" pitchFamily="18" charset="0"/>
              </a:rPr>
              <a:t>If you were to add one more item to the collection, what would it be and what would it </a:t>
            </a:r>
            <a:r>
              <a:rPr lang="en-US" sz="1000" dirty="0" err="1">
                <a:effectLst/>
                <a:latin typeface="Work Sans" pitchFamily="2" charset="0"/>
                <a:ea typeface="Cambria" panose="02040503050406030204" pitchFamily="18" charset="0"/>
                <a:cs typeface="Times New Roman" panose="02020603050405020304" pitchFamily="18" charset="0"/>
              </a:rPr>
              <a:t>symbolise</a:t>
            </a:r>
            <a:r>
              <a:rPr lang="en-US" sz="1000" dirty="0">
                <a:effectLst/>
                <a:latin typeface="Work Sans" pitchFamily="2" charset="0"/>
                <a:ea typeface="Cambria" panose="02040503050406030204" pitchFamily="18" charset="0"/>
                <a:cs typeface="Times New Roman" panose="02020603050405020304" pitchFamily="18" charset="0"/>
              </a:rPr>
              <a:t>?  Pupils to explain why they have chosen what they have chosen.</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dirty="0">
                <a:effectLst/>
                <a:latin typeface="Work Sans" pitchFamily="2" charset="0"/>
                <a:ea typeface="Cambria" panose="02040503050406030204" pitchFamily="18" charset="0"/>
                <a:cs typeface="Times New Roman" panose="02020603050405020304" pitchFamily="18" charset="0"/>
              </a:rPr>
              <a:t>What is the difference between an infant and believer’s baptism?</a:t>
            </a:r>
            <a:endParaRPr lang="en-GB" sz="1000" dirty="0">
              <a:effectLst/>
              <a:latin typeface="Work Sans" pitchFamily="2" charset="0"/>
              <a:ea typeface="Calibri" panose="020F0502020204030204" pitchFamily="34" charset="0"/>
              <a:cs typeface="Times New Roman" panose="02020603050405020304" pitchFamily="18" charset="0"/>
            </a:endParaRPr>
          </a:p>
          <a:p>
            <a:r>
              <a:rPr lang="en-US" sz="1000" dirty="0">
                <a:effectLst/>
                <a:latin typeface="Work Sans" pitchFamily="2" charset="0"/>
                <a:ea typeface="Cambria" panose="020405030504060302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Plenary:  (Reflect and express)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Return to this week’s question: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What is Baptism and what does it mean?  </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6791632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hat-responsibility-has-God-given-people-about-taking-care-of-the-world-2 " id="{152E6E1B-8516-4BC8-ABF6-C9F52365B98F}" vid="{7DC890CD-07AA-4CE8-B3F2-16481F3579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 Syllabus KS1 Units of Learning Template" id="{98CEE82A-5173-4FD9-BBA4-6436A5BC2C87}" vid="{B0F57CC1-CDB5-4740-91E4-089262F02F5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62940bfc-e56c-4552-8076-1b7135828164" xsi:nil="true"/>
    <lcf76f155ced4ddcb4097134ff3c332f xmlns="37c5c6fe-bc8e-4494-977e-45e76d6ce1fa">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7785FF21E3A1444BE0DFE2E5C59DFFC" ma:contentTypeVersion="14" ma:contentTypeDescription="Create a new document." ma:contentTypeScope="" ma:versionID="7044c6264d3a0ebe1f1cc9df10260561">
  <xsd:schema xmlns:xsd="http://www.w3.org/2001/XMLSchema" xmlns:xs="http://www.w3.org/2001/XMLSchema" xmlns:p="http://schemas.microsoft.com/office/2006/metadata/properties" xmlns:ns2="37c5c6fe-bc8e-4494-977e-45e76d6ce1fa" xmlns:ns3="62940bfc-e56c-4552-8076-1b7135828164" targetNamespace="http://schemas.microsoft.com/office/2006/metadata/properties" ma:root="true" ma:fieldsID="04e286e50f2a216d36399f8f5698cf81" ns2:_="" ns3:_="">
    <xsd:import namespace="37c5c6fe-bc8e-4494-977e-45e76d6ce1fa"/>
    <xsd:import namespace="62940bfc-e56c-4552-8076-1b7135828164"/>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c5c6fe-bc8e-4494-977e-45e76d6ce1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b56acc64-6845-4a0f-a249-d12a5ba8c678"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2940bfc-e56c-4552-8076-1b713582816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755e0fd7-9706-4511-9413-6a00656adbfd}" ma:internalName="TaxCatchAll" ma:showField="CatchAllData" ma:web="62940bfc-e56c-4552-8076-1b713582816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718593-7B1F-44C8-BF02-0AC48F11DE31}">
  <ds:schemaRefs>
    <ds:schemaRef ds:uri="http://purl.org/dc/dcmitype/"/>
    <ds:schemaRef ds:uri="http://schemas.microsoft.com/office/2006/metadata/properties"/>
    <ds:schemaRef ds:uri="http://purl.org/dc/terms/"/>
    <ds:schemaRef ds:uri="http://schemas.microsoft.com/office/infopath/2007/PartnerControls"/>
    <ds:schemaRef ds:uri="http://schemas.microsoft.com/office/2006/documentManagement/types"/>
    <ds:schemaRef ds:uri="http://www.w3.org/XML/1998/namespace"/>
    <ds:schemaRef ds:uri="http://purl.org/dc/elements/1.1/"/>
    <ds:schemaRef ds:uri="http://schemas.openxmlformats.org/package/2006/metadata/core-properties"/>
    <ds:schemaRef ds:uri="62940bfc-e56c-4552-8076-1b7135828164"/>
    <ds:schemaRef ds:uri="37c5c6fe-bc8e-4494-977e-45e76d6ce1fa"/>
  </ds:schemaRefs>
</ds:datastoreItem>
</file>

<file path=customXml/itemProps2.xml><?xml version="1.0" encoding="utf-8"?>
<ds:datastoreItem xmlns:ds="http://schemas.openxmlformats.org/officeDocument/2006/customXml" ds:itemID="{0E195245-23DF-40F9-915F-75FB14DE00C8}">
  <ds:schemaRefs>
    <ds:schemaRef ds:uri="http://schemas.microsoft.com/sharepoint/v3/contenttype/forms"/>
  </ds:schemaRefs>
</ds:datastoreItem>
</file>

<file path=customXml/itemProps3.xml><?xml version="1.0" encoding="utf-8"?>
<ds:datastoreItem xmlns:ds="http://schemas.openxmlformats.org/officeDocument/2006/customXml" ds:itemID="{C47FE2F0-E751-4C94-AC44-5469B0E1D5F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7c5c6fe-bc8e-4494-977e-45e76d6ce1fa"/>
    <ds:schemaRef ds:uri="62940bfc-e56c-4552-8076-1b71358281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What-responsibility-has-God-given-people-about-taking-care-of-the-world-2 </Template>
  <TotalTime>143</TotalTime>
  <Words>6777</Words>
  <Application>Microsoft Office PowerPoint</Application>
  <PresentationFormat>Widescreen</PresentationFormat>
  <Paragraphs>748</Paragraphs>
  <Slides>28</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28</vt:i4>
      </vt:variant>
    </vt:vector>
  </HeadingPairs>
  <TitlesOfParts>
    <vt:vector size="37" baseType="lpstr">
      <vt:lpstr>Arial</vt:lpstr>
      <vt:lpstr>Calibri</vt:lpstr>
      <vt:lpstr>Calibri Light</vt:lpstr>
      <vt:lpstr>Symbol</vt:lpstr>
      <vt:lpstr>Work Sans</vt:lpstr>
      <vt:lpstr>Work Sans Light</vt:lpstr>
      <vt:lpstr>Work Sans SemiBold</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Leila Ingram-Smith</dc:creator>
  <cp:lastModifiedBy>Leila Ingram-Smith</cp:lastModifiedBy>
  <cp:revision>25</cp:revision>
  <dcterms:created xsi:type="dcterms:W3CDTF">2023-08-03T08:38:54Z</dcterms:created>
  <dcterms:modified xsi:type="dcterms:W3CDTF">2023-12-14T11:20:19Z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0x01010017785FF21E3A1444BE0DFE2E5C59DFFC</vt:lpwstr>
  </property>
  <property fmtid="{D5CDD505-2E9C-101B-9397-08002B2CF9AE}" pid="3" name="MediaServiceImageTags">
    <vt:lpwstr/>
  </property>
</Properties>
</file>