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33"/>
  </p:notesMasterIdLst>
  <p:sldIdLst>
    <p:sldId id="257" r:id="rId6"/>
    <p:sldId id="276" r:id="rId7"/>
    <p:sldId id="258" r:id="rId8"/>
    <p:sldId id="259" r:id="rId9"/>
    <p:sldId id="260" r:id="rId10"/>
    <p:sldId id="277" r:id="rId11"/>
    <p:sldId id="278" r:id="rId12"/>
    <p:sldId id="280" r:id="rId13"/>
    <p:sldId id="279" r:id="rId14"/>
    <p:sldId id="281" r:id="rId15"/>
    <p:sldId id="282" r:id="rId16"/>
    <p:sldId id="285" r:id="rId17"/>
    <p:sldId id="284" r:id="rId18"/>
    <p:sldId id="286" r:id="rId19"/>
    <p:sldId id="287" r:id="rId20"/>
    <p:sldId id="290" r:id="rId21"/>
    <p:sldId id="289" r:id="rId22"/>
    <p:sldId id="291" r:id="rId23"/>
    <p:sldId id="292" r:id="rId24"/>
    <p:sldId id="295" r:id="rId25"/>
    <p:sldId id="296" r:id="rId26"/>
    <p:sldId id="294" r:id="rId27"/>
    <p:sldId id="297" r:id="rId28"/>
    <p:sldId id="298" r:id="rId29"/>
    <p:sldId id="302" r:id="rId30"/>
    <p:sldId id="301"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1874E-6A61-4438-B7EA-52CCD530F198}" v="29" dt="2023-09-07T09:28:25.929"/>
    <p1510:client id="{860C8522-FB0B-F7D5-90FB-9702E63D7304}" v="215" dt="2023-12-20T08:55:13.249"/>
    <p1510:client id="{EDCECE7D-6856-EBC2-52CB-492855672926}" v="25" dt="2023-12-20T08:43:20.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Thorne" userId="S::mary.thorne@london.anglican.org::a5b5e5da-c416-47bf-aff9-8cca5d278713" providerId="AD" clId="Web-{860C8522-FB0B-F7D5-90FB-9702E63D7304}"/>
    <pc:docChg chg="modSld">
      <pc:chgData name="Mary Thorne" userId="S::mary.thorne@london.anglican.org::a5b5e5da-c416-47bf-aff9-8cca5d278713" providerId="AD" clId="Web-{860C8522-FB0B-F7D5-90FB-9702E63D7304}" dt="2023-12-20T08:55:12.452" v="107" actId="20577"/>
      <pc:docMkLst>
        <pc:docMk/>
      </pc:docMkLst>
      <pc:sldChg chg="modSp">
        <pc:chgData name="Mary Thorne" userId="S::mary.thorne@london.anglican.org::a5b5e5da-c416-47bf-aff9-8cca5d278713" providerId="AD" clId="Web-{860C8522-FB0B-F7D5-90FB-9702E63D7304}" dt="2023-12-20T08:48:09.312" v="94" actId="20577"/>
        <pc:sldMkLst>
          <pc:docMk/>
          <pc:sldMk cId="4221055981" sldId="258"/>
        </pc:sldMkLst>
        <pc:spChg chg="mod">
          <ac:chgData name="Mary Thorne" userId="S::mary.thorne@london.anglican.org::a5b5e5da-c416-47bf-aff9-8cca5d278713" providerId="AD" clId="Web-{860C8522-FB0B-F7D5-90FB-9702E63D7304}" dt="2023-12-20T08:48:09.312" v="94" actId="20577"/>
          <ac:spMkLst>
            <pc:docMk/>
            <pc:sldMk cId="4221055981" sldId="258"/>
            <ac:spMk id="23" creationId="{5356ED5B-34B2-601E-8F6A-6C3A1612E59E}"/>
          </ac:spMkLst>
        </pc:spChg>
      </pc:sldChg>
      <pc:sldChg chg="modSp">
        <pc:chgData name="Mary Thorne" userId="S::mary.thorne@london.anglican.org::a5b5e5da-c416-47bf-aff9-8cca5d278713" providerId="AD" clId="Web-{860C8522-FB0B-F7D5-90FB-9702E63D7304}" dt="2023-12-20T08:45:09.275" v="92" actId="20577"/>
        <pc:sldMkLst>
          <pc:docMk/>
          <pc:sldMk cId="2485712784" sldId="260"/>
        </pc:sldMkLst>
        <pc:spChg chg="mod">
          <ac:chgData name="Mary Thorne" userId="S::mary.thorne@london.anglican.org::a5b5e5da-c416-47bf-aff9-8cca5d278713" providerId="AD" clId="Web-{860C8522-FB0B-F7D5-90FB-9702E63D7304}" dt="2023-12-20T08:45:09.275" v="92" actId="20577"/>
          <ac:spMkLst>
            <pc:docMk/>
            <pc:sldMk cId="2485712784" sldId="260"/>
            <ac:spMk id="5" creationId="{FA96F9E5-8D36-A8A5-C360-ABB1898E278E}"/>
          </ac:spMkLst>
        </pc:spChg>
      </pc:sldChg>
      <pc:sldChg chg="modSp">
        <pc:chgData name="Mary Thorne" userId="S::mary.thorne@london.anglican.org::a5b5e5da-c416-47bf-aff9-8cca5d278713" providerId="AD" clId="Web-{860C8522-FB0B-F7D5-90FB-9702E63D7304}" dt="2023-12-20T08:54:55.967" v="104" actId="14100"/>
        <pc:sldMkLst>
          <pc:docMk/>
          <pc:sldMk cId="2174254366" sldId="294"/>
        </pc:sldMkLst>
        <pc:spChg chg="mod">
          <ac:chgData name="Mary Thorne" userId="S::mary.thorne@london.anglican.org::a5b5e5da-c416-47bf-aff9-8cca5d278713" providerId="AD" clId="Web-{860C8522-FB0B-F7D5-90FB-9702E63D7304}" dt="2023-12-20T08:54:55.967" v="104" actId="14100"/>
          <ac:spMkLst>
            <pc:docMk/>
            <pc:sldMk cId="2174254366" sldId="294"/>
            <ac:spMk id="5" creationId="{FA96F9E5-8D36-A8A5-C360-ABB1898E278E}"/>
          </ac:spMkLst>
        </pc:spChg>
      </pc:sldChg>
      <pc:sldChg chg="modSp">
        <pc:chgData name="Mary Thorne" userId="S::mary.thorne@london.anglican.org::a5b5e5da-c416-47bf-aff9-8cca5d278713" providerId="AD" clId="Web-{860C8522-FB0B-F7D5-90FB-9702E63D7304}" dt="2023-12-20T08:54:30.169" v="97" actId="20577"/>
        <pc:sldMkLst>
          <pc:docMk/>
          <pc:sldMk cId="815189818" sldId="295"/>
        </pc:sldMkLst>
        <pc:spChg chg="mod">
          <ac:chgData name="Mary Thorne" userId="S::mary.thorne@london.anglican.org::a5b5e5da-c416-47bf-aff9-8cca5d278713" providerId="AD" clId="Web-{860C8522-FB0B-F7D5-90FB-9702E63D7304}" dt="2023-12-20T08:54:30.169" v="97" actId="20577"/>
          <ac:spMkLst>
            <pc:docMk/>
            <pc:sldMk cId="815189818" sldId="295"/>
            <ac:spMk id="5" creationId="{FA96F9E5-8D36-A8A5-C360-ABB1898E278E}"/>
          </ac:spMkLst>
        </pc:spChg>
      </pc:sldChg>
      <pc:sldChg chg="modSp">
        <pc:chgData name="Mary Thorne" userId="S::mary.thorne@london.anglican.org::a5b5e5da-c416-47bf-aff9-8cca5d278713" providerId="AD" clId="Web-{860C8522-FB0B-F7D5-90FB-9702E63D7304}" dt="2023-12-20T08:55:12.452" v="107" actId="20577"/>
        <pc:sldMkLst>
          <pc:docMk/>
          <pc:sldMk cId="2306414220" sldId="298"/>
        </pc:sldMkLst>
        <pc:spChg chg="mod">
          <ac:chgData name="Mary Thorne" userId="S::mary.thorne@london.anglican.org::a5b5e5da-c416-47bf-aff9-8cca5d278713" providerId="AD" clId="Web-{860C8522-FB0B-F7D5-90FB-9702E63D7304}" dt="2023-12-20T08:55:12.452" v="107" actId="20577"/>
          <ac:spMkLst>
            <pc:docMk/>
            <pc:sldMk cId="2306414220" sldId="298"/>
            <ac:spMk id="5" creationId="{FA96F9E5-8D36-A8A5-C360-ABB1898E278E}"/>
          </ac:spMkLst>
        </pc:spChg>
      </pc:sldChg>
    </pc:docChg>
  </pc:docChgLst>
  <pc:docChgLst>
    <pc:chgData name="Mary Thorne" userId="S::mary.thorne@london.anglican.org::a5b5e5da-c416-47bf-aff9-8cca5d278713" providerId="AD" clId="Web-{EDCECE7D-6856-EBC2-52CB-492855672926}"/>
    <pc:docChg chg="modSld">
      <pc:chgData name="Mary Thorne" userId="S::mary.thorne@london.anglican.org::a5b5e5da-c416-47bf-aff9-8cca5d278713" providerId="AD" clId="Web-{EDCECE7D-6856-EBC2-52CB-492855672926}" dt="2023-12-20T08:42:52.123" v="13" actId="20577"/>
      <pc:docMkLst>
        <pc:docMk/>
      </pc:docMkLst>
      <pc:sldChg chg="modSp">
        <pc:chgData name="Mary Thorne" userId="S::mary.thorne@london.anglican.org::a5b5e5da-c416-47bf-aff9-8cca5d278713" providerId="AD" clId="Web-{EDCECE7D-6856-EBC2-52CB-492855672926}" dt="2023-12-20T08:41:17.168" v="4" actId="20577"/>
        <pc:sldMkLst>
          <pc:docMk/>
          <pc:sldMk cId="2216089837" sldId="257"/>
        </pc:sldMkLst>
        <pc:spChg chg="mod">
          <ac:chgData name="Mary Thorne" userId="S::mary.thorne@london.anglican.org::a5b5e5da-c416-47bf-aff9-8cca5d278713" providerId="AD" clId="Web-{EDCECE7D-6856-EBC2-52CB-492855672926}" dt="2023-12-20T08:41:17.168" v="4" actId="20577"/>
          <ac:spMkLst>
            <pc:docMk/>
            <pc:sldMk cId="2216089837" sldId="257"/>
            <ac:spMk id="20" creationId="{FCBEA29B-1814-54FD-DF6E-C7E229BB1571}"/>
          </ac:spMkLst>
        </pc:spChg>
      </pc:sldChg>
      <pc:sldChg chg="modSp">
        <pc:chgData name="Mary Thorne" userId="S::mary.thorne@london.anglican.org::a5b5e5da-c416-47bf-aff9-8cca5d278713" providerId="AD" clId="Web-{EDCECE7D-6856-EBC2-52CB-492855672926}" dt="2023-12-20T08:42:52.123" v="13" actId="20577"/>
        <pc:sldMkLst>
          <pc:docMk/>
          <pc:sldMk cId="4221055981" sldId="258"/>
        </pc:sldMkLst>
        <pc:spChg chg="mod">
          <ac:chgData name="Mary Thorne" userId="S::mary.thorne@london.anglican.org::a5b5e5da-c416-47bf-aff9-8cca5d278713" providerId="AD" clId="Web-{EDCECE7D-6856-EBC2-52CB-492855672926}" dt="2023-12-20T08:42:52.123" v="13" actId="20577"/>
          <ac:spMkLst>
            <pc:docMk/>
            <pc:sldMk cId="4221055981" sldId="258"/>
            <ac:spMk id="23" creationId="{5356ED5B-34B2-601E-8F6A-6C3A1612E59E}"/>
          </ac:spMkLst>
        </pc:spChg>
      </pc:sldChg>
    </pc:docChg>
  </pc:docChgLst>
  <pc:docChgLst>
    <pc:chgData name="Leila Ingram-Smith" userId="abf53238-41da-4e01-a2dc-9d152a2d4646" providerId="ADAL" clId="{5211874E-6A61-4438-B7EA-52CCD530F198}"/>
    <pc:docChg chg="undo custSel addSld delSld modSld sldOrd addMainMaster">
      <pc:chgData name="Leila Ingram-Smith" userId="abf53238-41da-4e01-a2dc-9d152a2d4646" providerId="ADAL" clId="{5211874E-6A61-4438-B7EA-52CCD530F198}" dt="2023-09-07T09:33:07.153" v="804" actId="2696"/>
      <pc:docMkLst>
        <pc:docMk/>
      </pc:docMkLst>
      <pc:sldChg chg="modSp mod">
        <pc:chgData name="Leila Ingram-Smith" userId="abf53238-41da-4e01-a2dc-9d152a2d4646" providerId="ADAL" clId="{5211874E-6A61-4438-B7EA-52CCD530F198}" dt="2023-09-01T14:53:44.566" v="53" actId="14100"/>
        <pc:sldMkLst>
          <pc:docMk/>
          <pc:sldMk cId="2216089837" sldId="257"/>
        </pc:sldMkLst>
        <pc:spChg chg="mod">
          <ac:chgData name="Leila Ingram-Smith" userId="abf53238-41da-4e01-a2dc-9d152a2d4646" providerId="ADAL" clId="{5211874E-6A61-4438-B7EA-52CCD530F198}" dt="2023-09-01T14:51:04.261" v="10" actId="207"/>
          <ac:spMkLst>
            <pc:docMk/>
            <pc:sldMk cId="2216089837" sldId="257"/>
            <ac:spMk id="10" creationId="{B3B7FFA0-B966-836C-D732-B427975EB2E2}"/>
          </ac:spMkLst>
        </pc:spChg>
        <pc:spChg chg="mod">
          <ac:chgData name="Leila Ingram-Smith" userId="abf53238-41da-4e01-a2dc-9d152a2d4646" providerId="ADAL" clId="{5211874E-6A61-4438-B7EA-52CCD530F198}" dt="2023-09-01T14:53:31.253" v="50" actId="12"/>
          <ac:spMkLst>
            <pc:docMk/>
            <pc:sldMk cId="2216089837" sldId="257"/>
            <ac:spMk id="19" creationId="{9DE66AFA-E74B-2A5B-54A9-042DB2229AA7}"/>
          </ac:spMkLst>
        </pc:spChg>
        <pc:spChg chg="mod">
          <ac:chgData name="Leila Ingram-Smith" userId="abf53238-41da-4e01-a2dc-9d152a2d4646" providerId="ADAL" clId="{5211874E-6A61-4438-B7EA-52CCD530F198}" dt="2023-09-01T14:53:04.152" v="45" actId="12"/>
          <ac:spMkLst>
            <pc:docMk/>
            <pc:sldMk cId="2216089837" sldId="257"/>
            <ac:spMk id="20" creationId="{FCBEA29B-1814-54FD-DF6E-C7E229BB1571}"/>
          </ac:spMkLst>
        </pc:spChg>
        <pc:spChg chg="mod">
          <ac:chgData name="Leila Ingram-Smith" userId="abf53238-41da-4e01-a2dc-9d152a2d4646" providerId="ADAL" clId="{5211874E-6A61-4438-B7EA-52CCD530F198}" dt="2023-09-01T14:53:44.566" v="53" actId="14100"/>
          <ac:spMkLst>
            <pc:docMk/>
            <pc:sldMk cId="2216089837" sldId="257"/>
            <ac:spMk id="21" creationId="{7A0B1AB5-C845-D825-5E53-42CB9D3C4090}"/>
          </ac:spMkLst>
        </pc:spChg>
        <pc:spChg chg="mod">
          <ac:chgData name="Leila Ingram-Smith" userId="abf53238-41da-4e01-a2dc-9d152a2d4646" providerId="ADAL" clId="{5211874E-6A61-4438-B7EA-52CCD530F198}" dt="2023-09-01T14:52:32.858" v="36" actId="12"/>
          <ac:spMkLst>
            <pc:docMk/>
            <pc:sldMk cId="2216089837" sldId="257"/>
            <ac:spMk id="22" creationId="{01A8AF2B-B012-DE6B-49EA-3445979E1B01}"/>
          </ac:spMkLst>
        </pc:spChg>
        <pc:spChg chg="mod">
          <ac:chgData name="Leila Ingram-Smith" userId="abf53238-41da-4e01-a2dc-9d152a2d4646" providerId="ADAL" clId="{5211874E-6A61-4438-B7EA-52CCD530F198}" dt="2023-09-01T14:53:00.473" v="43" actId="12"/>
          <ac:spMkLst>
            <pc:docMk/>
            <pc:sldMk cId="2216089837" sldId="257"/>
            <ac:spMk id="24" creationId="{225109BB-EB7C-0FA7-B875-2EC8B0B1C1CC}"/>
          </ac:spMkLst>
        </pc:spChg>
        <pc:spChg chg="mod">
          <ac:chgData name="Leila Ingram-Smith" userId="abf53238-41da-4e01-a2dc-9d152a2d4646" providerId="ADAL" clId="{5211874E-6A61-4438-B7EA-52CCD530F198}" dt="2023-09-01T14:50:28.010" v="3" actId="207"/>
          <ac:spMkLst>
            <pc:docMk/>
            <pc:sldMk cId="2216089837" sldId="257"/>
            <ac:spMk id="26" creationId="{BBD0E2F0-DFE2-AAEC-FB94-EABF9A7B52B4}"/>
          </ac:spMkLst>
        </pc:spChg>
      </pc:sldChg>
      <pc:sldChg chg="addSp delSp modSp mod">
        <pc:chgData name="Leila Ingram-Smith" userId="abf53238-41da-4e01-a2dc-9d152a2d4646" providerId="ADAL" clId="{5211874E-6A61-4438-B7EA-52CCD530F198}" dt="2023-09-07T09:01:41.080" v="330" actId="20577"/>
        <pc:sldMkLst>
          <pc:docMk/>
          <pc:sldMk cId="4221055981" sldId="258"/>
        </pc:sldMkLst>
        <pc:spChg chg="mod">
          <ac:chgData name="Leila Ingram-Smith" userId="abf53238-41da-4e01-a2dc-9d152a2d4646" providerId="ADAL" clId="{5211874E-6A61-4438-B7EA-52CCD530F198}" dt="2023-09-07T08:58:39.178" v="286" actId="20577"/>
          <ac:spMkLst>
            <pc:docMk/>
            <pc:sldMk cId="4221055981" sldId="258"/>
            <ac:spMk id="3" creationId="{B0FDE198-D989-CC4E-9D67-8414EA297C2A}"/>
          </ac:spMkLst>
        </pc:spChg>
        <pc:spChg chg="add del mod">
          <ac:chgData name="Leila Ingram-Smith" userId="abf53238-41da-4e01-a2dc-9d152a2d4646" providerId="ADAL" clId="{5211874E-6A61-4438-B7EA-52CCD530F198}" dt="2023-09-07T08:59:35.074" v="293" actId="478"/>
          <ac:spMkLst>
            <pc:docMk/>
            <pc:sldMk cId="4221055981" sldId="258"/>
            <ac:spMk id="4" creationId="{0BF95EF9-CEA6-0F55-8455-4F48B256FE30}"/>
          </ac:spMkLst>
        </pc:spChg>
        <pc:spChg chg="add mod">
          <ac:chgData name="Leila Ingram-Smith" userId="abf53238-41da-4e01-a2dc-9d152a2d4646" providerId="ADAL" clId="{5211874E-6A61-4438-B7EA-52CCD530F198}" dt="2023-09-07T08:59:42.347" v="294"/>
          <ac:spMkLst>
            <pc:docMk/>
            <pc:sldMk cId="4221055981" sldId="258"/>
            <ac:spMk id="5" creationId="{13A98370-0E24-FD33-8CDF-459F723DDE7E}"/>
          </ac:spMkLst>
        </pc:spChg>
        <pc:spChg chg="mod">
          <ac:chgData name="Leila Ingram-Smith" userId="abf53238-41da-4e01-a2dc-9d152a2d4646" providerId="ADAL" clId="{5211874E-6A61-4438-B7EA-52CCD530F198}" dt="2023-09-07T08:58:34.231" v="285" actId="20577"/>
          <ac:spMkLst>
            <pc:docMk/>
            <pc:sldMk cId="4221055981" sldId="258"/>
            <ac:spMk id="10" creationId="{B3B7FFA0-B966-836C-D732-B427975EB2E2}"/>
          </ac:spMkLst>
        </pc:spChg>
        <pc:spChg chg="add mod">
          <ac:chgData name="Leila Ingram-Smith" userId="abf53238-41da-4e01-a2dc-9d152a2d4646" providerId="ADAL" clId="{5211874E-6A61-4438-B7EA-52CCD530F198}" dt="2023-09-07T09:00:34.057" v="316" actId="14100"/>
          <ac:spMkLst>
            <pc:docMk/>
            <pc:sldMk cId="4221055981" sldId="258"/>
            <ac:spMk id="11" creationId="{CC770D96-F3E3-BA71-0525-2A660F79F0BE}"/>
          </ac:spMkLst>
        </pc:spChg>
        <pc:spChg chg="mod">
          <ac:chgData name="Leila Ingram-Smith" userId="abf53238-41da-4e01-a2dc-9d152a2d4646" providerId="ADAL" clId="{5211874E-6A61-4438-B7EA-52CCD530F198}" dt="2023-09-07T09:00:56.344" v="319" actId="255"/>
          <ac:spMkLst>
            <pc:docMk/>
            <pc:sldMk cId="4221055981" sldId="258"/>
            <ac:spMk id="22" creationId="{DCADF510-8CFF-BEDA-98C7-AAE125765A82}"/>
          </ac:spMkLst>
        </pc:spChg>
        <pc:spChg chg="mod">
          <ac:chgData name="Leila Ingram-Smith" userId="abf53238-41da-4e01-a2dc-9d152a2d4646" providerId="ADAL" clId="{5211874E-6A61-4438-B7EA-52CCD530F198}" dt="2023-09-07T09:01:41.080" v="330" actId="20577"/>
          <ac:spMkLst>
            <pc:docMk/>
            <pc:sldMk cId="4221055981" sldId="258"/>
            <ac:spMk id="23" creationId="{5356ED5B-34B2-601E-8F6A-6C3A1612E59E}"/>
          </ac:spMkLst>
        </pc:spChg>
        <pc:picChg chg="add mod">
          <ac:chgData name="Leila Ingram-Smith" userId="abf53238-41da-4e01-a2dc-9d152a2d4646" providerId="ADAL" clId="{5211874E-6A61-4438-B7EA-52CCD530F198}" dt="2023-09-07T08:59:46.412" v="295"/>
          <ac:picMkLst>
            <pc:docMk/>
            <pc:sldMk cId="4221055981" sldId="258"/>
            <ac:picMk id="7" creationId="{CB871394-8EE8-4EF9-7EE6-8D929C3D6489}"/>
          </ac:picMkLst>
        </pc:picChg>
      </pc:sldChg>
      <pc:sldChg chg="addSp delSp modSp mod">
        <pc:chgData name="Leila Ingram-Smith" userId="abf53238-41da-4e01-a2dc-9d152a2d4646" providerId="ADAL" clId="{5211874E-6A61-4438-B7EA-52CCD530F198}" dt="2023-09-07T09:02:35.084" v="342" actId="20577"/>
        <pc:sldMkLst>
          <pc:docMk/>
          <pc:sldMk cId="1441327538" sldId="259"/>
        </pc:sldMkLst>
        <pc:spChg chg="del">
          <ac:chgData name="Leila Ingram-Smith" userId="abf53238-41da-4e01-a2dc-9d152a2d4646" providerId="ADAL" clId="{5211874E-6A61-4438-B7EA-52CCD530F198}" dt="2023-09-07T08:57:48.904" v="276" actId="478"/>
          <ac:spMkLst>
            <pc:docMk/>
            <pc:sldMk cId="1441327538" sldId="259"/>
            <ac:spMk id="3" creationId="{B0FDE198-D989-CC4E-9D67-8414EA297C2A}"/>
          </ac:spMkLst>
        </pc:spChg>
        <pc:spChg chg="mod">
          <ac:chgData name="Leila Ingram-Smith" userId="abf53238-41da-4e01-a2dc-9d152a2d4646" providerId="ADAL" clId="{5211874E-6A61-4438-B7EA-52CCD530F198}" dt="2023-09-07T09:02:35.084" v="342" actId="20577"/>
          <ac:spMkLst>
            <pc:docMk/>
            <pc:sldMk cId="1441327538" sldId="259"/>
            <ac:spMk id="5" creationId="{FA96F9E5-8D36-A8A5-C360-ABB1898E278E}"/>
          </ac:spMkLst>
        </pc:spChg>
        <pc:spChg chg="add mod">
          <ac:chgData name="Leila Ingram-Smith" userId="abf53238-41da-4e01-a2dc-9d152a2d4646" providerId="ADAL" clId="{5211874E-6A61-4438-B7EA-52CCD530F198}" dt="2023-09-07T08:58:49.030" v="287"/>
          <ac:spMkLst>
            <pc:docMk/>
            <pc:sldMk cId="1441327538" sldId="259"/>
            <ac:spMk id="7" creationId="{DC466410-9C35-614B-7B3B-EE0095F9B55B}"/>
          </ac:spMkLst>
        </pc:spChg>
        <pc:spChg chg="mod">
          <ac:chgData name="Leila Ingram-Smith" userId="abf53238-41da-4e01-a2dc-9d152a2d4646" providerId="ADAL" clId="{5211874E-6A61-4438-B7EA-52CCD530F198}" dt="2023-09-01T14:51:33.314" v="16"/>
          <ac:spMkLst>
            <pc:docMk/>
            <pc:sldMk cId="1441327538" sldId="259"/>
            <ac:spMk id="10" creationId="{B3B7FFA0-B966-836C-D732-B427975EB2E2}"/>
          </ac:spMkLst>
        </pc:spChg>
      </pc:sldChg>
      <pc:sldChg chg="addSp delSp modSp mod">
        <pc:chgData name="Leila Ingram-Smith" userId="abf53238-41da-4e01-a2dc-9d152a2d4646" providerId="ADAL" clId="{5211874E-6A61-4438-B7EA-52CCD530F198}" dt="2023-09-07T09:03:20.535" v="349" actId="255"/>
        <pc:sldMkLst>
          <pc:docMk/>
          <pc:sldMk cId="2485712784" sldId="260"/>
        </pc:sldMkLst>
        <pc:spChg chg="del">
          <ac:chgData name="Leila Ingram-Smith" userId="abf53238-41da-4e01-a2dc-9d152a2d4646" providerId="ADAL" clId="{5211874E-6A61-4438-B7EA-52CCD530F198}" dt="2023-09-07T08:57:52.571" v="278" actId="478"/>
          <ac:spMkLst>
            <pc:docMk/>
            <pc:sldMk cId="2485712784" sldId="260"/>
            <ac:spMk id="3" creationId="{B0FDE198-D989-CC4E-9D67-8414EA297C2A}"/>
          </ac:spMkLst>
        </pc:spChg>
        <pc:spChg chg="add mod">
          <ac:chgData name="Leila Ingram-Smith" userId="abf53238-41da-4e01-a2dc-9d152a2d4646" providerId="ADAL" clId="{5211874E-6A61-4438-B7EA-52CCD530F198}" dt="2023-09-07T08:58:51.785" v="288"/>
          <ac:spMkLst>
            <pc:docMk/>
            <pc:sldMk cId="2485712784" sldId="260"/>
            <ac:spMk id="4" creationId="{B6B41818-B610-1660-AD99-E5F25ABEE266}"/>
          </ac:spMkLst>
        </pc:spChg>
        <pc:spChg chg="mod">
          <ac:chgData name="Leila Ingram-Smith" userId="abf53238-41da-4e01-a2dc-9d152a2d4646" providerId="ADAL" clId="{5211874E-6A61-4438-B7EA-52CCD530F198}" dt="2023-09-07T09:03:04.175" v="345" actId="255"/>
          <ac:spMkLst>
            <pc:docMk/>
            <pc:sldMk cId="2485712784" sldId="260"/>
            <ac:spMk id="5" creationId="{FA96F9E5-8D36-A8A5-C360-ABB1898E278E}"/>
          </ac:spMkLst>
        </pc:spChg>
        <pc:spChg chg="mod">
          <ac:chgData name="Leila Ingram-Smith" userId="abf53238-41da-4e01-a2dc-9d152a2d4646" providerId="ADAL" clId="{5211874E-6A61-4438-B7EA-52CCD530F198}" dt="2023-09-07T08:59:03.394" v="290" actId="14100"/>
          <ac:spMkLst>
            <pc:docMk/>
            <pc:sldMk cId="2485712784" sldId="260"/>
            <ac:spMk id="10" creationId="{B3B7FFA0-B966-836C-D732-B427975EB2E2}"/>
          </ac:spMkLst>
        </pc:spChg>
        <pc:spChg chg="mod">
          <ac:chgData name="Leila Ingram-Smith" userId="abf53238-41da-4e01-a2dc-9d152a2d4646" providerId="ADAL" clId="{5211874E-6A61-4438-B7EA-52CCD530F198}" dt="2023-09-07T09:03:20.535" v="349" actId="255"/>
          <ac:spMkLst>
            <pc:docMk/>
            <pc:sldMk cId="2485712784" sldId="260"/>
            <ac:spMk id="14" creationId="{B036C391-CB78-EFA1-EC78-0FCA8E1CD3A6}"/>
          </ac:spMkLst>
        </pc:spChg>
      </pc:sldChg>
      <pc:sldChg chg="del ord">
        <pc:chgData name="Leila Ingram-Smith" userId="abf53238-41da-4e01-a2dc-9d152a2d4646" providerId="ADAL" clId="{5211874E-6A61-4438-B7EA-52CCD530F198}" dt="2023-09-07T09:33:07.153" v="804" actId="2696"/>
        <pc:sldMkLst>
          <pc:docMk/>
          <pc:sldMk cId="1925769331" sldId="261"/>
        </pc:sldMkLst>
      </pc:sldChg>
      <pc:sldChg chg="addSp delSp modSp add mod">
        <pc:chgData name="Leila Ingram-Smith" userId="abf53238-41da-4e01-a2dc-9d152a2d4646" providerId="ADAL" clId="{5211874E-6A61-4438-B7EA-52CCD530F198}" dt="2023-09-07T08:57:18.666" v="273" actId="1076"/>
        <pc:sldMkLst>
          <pc:docMk/>
          <pc:sldMk cId="1433004572" sldId="276"/>
        </pc:sldMkLst>
        <pc:spChg chg="mod">
          <ac:chgData name="Leila Ingram-Smith" userId="abf53238-41da-4e01-a2dc-9d152a2d4646" providerId="ADAL" clId="{5211874E-6A61-4438-B7EA-52CCD530F198}" dt="2023-09-07T08:57:18.666" v="273" actId="1076"/>
          <ac:spMkLst>
            <pc:docMk/>
            <pc:sldMk cId="1433004572" sldId="276"/>
            <ac:spMk id="3" creationId="{B0FDE198-D989-CC4E-9D67-8414EA297C2A}"/>
          </ac:spMkLst>
        </pc:spChg>
        <pc:spChg chg="add del mod">
          <ac:chgData name="Leila Ingram-Smith" userId="abf53238-41da-4e01-a2dc-9d152a2d4646" providerId="ADAL" clId="{5211874E-6A61-4438-B7EA-52CCD530F198}" dt="2023-09-07T08:57:05.729" v="271" actId="313"/>
          <ac:spMkLst>
            <pc:docMk/>
            <pc:sldMk cId="1433004572" sldId="276"/>
            <ac:spMk id="4" creationId="{5CA38805-44A2-E0F9-4FA4-8AB48157935A}"/>
          </ac:spMkLst>
        </pc:spChg>
        <pc:spChg chg="mod">
          <ac:chgData name="Leila Ingram-Smith" userId="abf53238-41da-4e01-a2dc-9d152a2d4646" providerId="ADAL" clId="{5211874E-6A61-4438-B7EA-52CCD530F198}" dt="2023-09-07T08:48:21.326" v="139" actId="20577"/>
          <ac:spMkLst>
            <pc:docMk/>
            <pc:sldMk cId="1433004572" sldId="276"/>
            <ac:spMk id="7" creationId="{9A0AEFE5-3DBF-9131-B567-8823112FEDF7}"/>
          </ac:spMkLst>
        </pc:spChg>
        <pc:spChg chg="add mod">
          <ac:chgData name="Leila Ingram-Smith" userId="abf53238-41da-4e01-a2dc-9d152a2d4646" providerId="ADAL" clId="{5211874E-6A61-4438-B7EA-52CCD530F198}" dt="2023-09-07T08:44:36.803" v="61" actId="1076"/>
          <ac:spMkLst>
            <pc:docMk/>
            <pc:sldMk cId="1433004572" sldId="276"/>
            <ac:spMk id="10" creationId="{E8563387-E466-A7CF-2001-264F65340633}"/>
          </ac:spMkLst>
        </pc:spChg>
        <pc:spChg chg="ord">
          <ac:chgData name="Leila Ingram-Smith" userId="abf53238-41da-4e01-a2dc-9d152a2d4646" providerId="ADAL" clId="{5211874E-6A61-4438-B7EA-52CCD530F198}" dt="2023-09-07T08:47:33.656" v="123" actId="167"/>
          <ac:spMkLst>
            <pc:docMk/>
            <pc:sldMk cId="1433004572" sldId="276"/>
            <ac:spMk id="11" creationId="{346218F4-AF65-728F-1C2B-F0AA8CAE6C43}"/>
          </ac:spMkLst>
        </pc:spChg>
        <pc:spChg chg="mod">
          <ac:chgData name="Leila Ingram-Smith" userId="abf53238-41da-4e01-a2dc-9d152a2d4646" providerId="ADAL" clId="{5211874E-6A61-4438-B7EA-52CCD530F198}" dt="2023-09-07T08:48:07.009" v="134" actId="20577"/>
          <ac:spMkLst>
            <pc:docMk/>
            <pc:sldMk cId="1433004572" sldId="276"/>
            <ac:spMk id="13" creationId="{234BF8CE-A60D-ACB9-1163-2B49A1B009B8}"/>
          </ac:spMkLst>
        </pc:spChg>
        <pc:spChg chg="mod">
          <ac:chgData name="Leila Ingram-Smith" userId="abf53238-41da-4e01-a2dc-9d152a2d4646" providerId="ADAL" clId="{5211874E-6A61-4438-B7EA-52CCD530F198}" dt="2023-09-07T08:57:13.592" v="272" actId="14100"/>
          <ac:spMkLst>
            <pc:docMk/>
            <pc:sldMk cId="1433004572" sldId="276"/>
            <ac:spMk id="14" creationId="{02A947F6-1B69-709F-552B-F5197D4394BF}"/>
          </ac:spMkLst>
        </pc:spChg>
        <pc:spChg chg="del">
          <ac:chgData name="Leila Ingram-Smith" userId="abf53238-41da-4e01-a2dc-9d152a2d4646" providerId="ADAL" clId="{5211874E-6A61-4438-B7EA-52CCD530F198}" dt="2023-09-07T08:46:53.437" v="91" actId="478"/>
          <ac:spMkLst>
            <pc:docMk/>
            <pc:sldMk cId="1433004572" sldId="276"/>
            <ac:spMk id="16" creationId="{0DAA69AF-D538-47E4-4B0D-F5B010419AE7}"/>
          </ac:spMkLst>
        </pc:spChg>
        <pc:spChg chg="mod">
          <ac:chgData name="Leila Ingram-Smith" userId="abf53238-41da-4e01-a2dc-9d152a2d4646" providerId="ADAL" clId="{5211874E-6A61-4438-B7EA-52CCD530F198}" dt="2023-09-07T08:47:05.364" v="102" actId="20577"/>
          <ac:spMkLst>
            <pc:docMk/>
            <pc:sldMk cId="1433004572" sldId="276"/>
            <ac:spMk id="17" creationId="{23B5305D-902E-62CF-B4D2-C7F416A299A9}"/>
          </ac:spMkLst>
        </pc:spChg>
        <pc:spChg chg="del">
          <ac:chgData name="Leila Ingram-Smith" userId="abf53238-41da-4e01-a2dc-9d152a2d4646" providerId="ADAL" clId="{5211874E-6A61-4438-B7EA-52CCD530F198}" dt="2023-09-07T08:47:36.502" v="124" actId="478"/>
          <ac:spMkLst>
            <pc:docMk/>
            <pc:sldMk cId="1433004572" sldId="276"/>
            <ac:spMk id="18" creationId="{0A809312-3312-B251-1FDE-16D0AD1F8CC8}"/>
          </ac:spMkLst>
        </pc:spChg>
        <pc:spChg chg="del">
          <ac:chgData name="Leila Ingram-Smith" userId="abf53238-41da-4e01-a2dc-9d152a2d4646" providerId="ADAL" clId="{5211874E-6A61-4438-B7EA-52CCD530F198}" dt="2023-09-07T08:44:23.425" v="57" actId="478"/>
          <ac:spMkLst>
            <pc:docMk/>
            <pc:sldMk cId="1433004572" sldId="276"/>
            <ac:spMk id="19" creationId="{29A8C059-24FF-971D-2A15-027A6C0B2233}"/>
          </ac:spMkLst>
        </pc:spChg>
        <pc:spChg chg="add mod">
          <ac:chgData name="Leila Ingram-Smith" userId="abf53238-41da-4e01-a2dc-9d152a2d4646" providerId="ADAL" clId="{5211874E-6A61-4438-B7EA-52CCD530F198}" dt="2023-09-07T08:55:07.803" v="182" actId="1076"/>
          <ac:spMkLst>
            <pc:docMk/>
            <pc:sldMk cId="1433004572" sldId="276"/>
            <ac:spMk id="22" creationId="{2B8A90FC-609C-ED44-A8C5-4786F9BC8284}"/>
          </ac:spMkLst>
        </pc:spChg>
        <pc:picChg chg="add mod">
          <ac:chgData name="Leila Ingram-Smith" userId="abf53238-41da-4e01-a2dc-9d152a2d4646" providerId="ADAL" clId="{5211874E-6A61-4438-B7EA-52CCD530F198}" dt="2023-09-07T08:51:51.882" v="146" actId="14100"/>
          <ac:picMkLst>
            <pc:docMk/>
            <pc:sldMk cId="1433004572" sldId="276"/>
            <ac:picMk id="12" creationId="{807042F8-E383-FCE5-8F78-420AC947B4B7}"/>
          </ac:picMkLst>
        </pc:picChg>
        <pc:picChg chg="add mod">
          <ac:chgData name="Leila Ingram-Smith" userId="abf53238-41da-4e01-a2dc-9d152a2d4646" providerId="ADAL" clId="{5211874E-6A61-4438-B7EA-52CCD530F198}" dt="2023-09-07T08:52:07.803" v="150" actId="1076"/>
          <ac:picMkLst>
            <pc:docMk/>
            <pc:sldMk cId="1433004572" sldId="276"/>
            <ac:picMk id="15" creationId="{AD1699BB-D708-9CD4-BEBA-D746081B62EC}"/>
          </ac:picMkLst>
        </pc:picChg>
        <pc:picChg chg="add mod">
          <ac:chgData name="Leila Ingram-Smith" userId="abf53238-41da-4e01-a2dc-9d152a2d4646" providerId="ADAL" clId="{5211874E-6A61-4438-B7EA-52CCD530F198}" dt="2023-09-07T08:53:44.604" v="153" actId="1076"/>
          <ac:picMkLst>
            <pc:docMk/>
            <pc:sldMk cId="1433004572" sldId="276"/>
            <ac:picMk id="20" creationId="{144C395B-4FC6-567F-0281-843EF11024B4}"/>
          </ac:picMkLst>
        </pc:picChg>
        <pc:picChg chg="add mod">
          <ac:chgData name="Leila Ingram-Smith" userId="abf53238-41da-4e01-a2dc-9d152a2d4646" providerId="ADAL" clId="{5211874E-6A61-4438-B7EA-52CCD530F198}" dt="2023-09-07T08:54:31.593" v="154" actId="14826"/>
          <ac:picMkLst>
            <pc:docMk/>
            <pc:sldMk cId="1433004572" sldId="276"/>
            <ac:picMk id="21" creationId="{57CD82E8-5ABB-2165-3715-A965C2213EB6}"/>
          </ac:picMkLst>
        </pc:picChg>
      </pc:sldChg>
      <pc:sldChg chg="delSp modSp add mod">
        <pc:chgData name="Leila Ingram-Smith" userId="abf53238-41da-4e01-a2dc-9d152a2d4646" providerId="ADAL" clId="{5211874E-6A61-4438-B7EA-52CCD530F198}" dt="2023-09-07T09:05:07.157" v="372" actId="948"/>
        <pc:sldMkLst>
          <pc:docMk/>
          <pc:sldMk cId="4285310265" sldId="277"/>
        </pc:sldMkLst>
        <pc:spChg chg="mod">
          <ac:chgData name="Leila Ingram-Smith" userId="abf53238-41da-4e01-a2dc-9d152a2d4646" providerId="ADAL" clId="{5211874E-6A61-4438-B7EA-52CCD530F198}" dt="2023-09-07T09:04:01.432" v="356" actId="207"/>
          <ac:spMkLst>
            <pc:docMk/>
            <pc:sldMk cId="4285310265" sldId="277"/>
            <ac:spMk id="3" creationId="{B0FDE198-D989-CC4E-9D67-8414EA297C2A}"/>
          </ac:spMkLst>
        </pc:spChg>
        <pc:spChg chg="del">
          <ac:chgData name="Leila Ingram-Smith" userId="abf53238-41da-4e01-a2dc-9d152a2d4646" providerId="ADAL" clId="{5211874E-6A61-4438-B7EA-52CCD530F198}" dt="2023-09-07T09:04:15.764" v="361" actId="478"/>
          <ac:spMkLst>
            <pc:docMk/>
            <pc:sldMk cId="4285310265" sldId="277"/>
            <ac:spMk id="5" creationId="{13A98370-0E24-FD33-8CDF-459F723DDE7E}"/>
          </ac:spMkLst>
        </pc:spChg>
        <pc:spChg chg="del">
          <ac:chgData name="Leila Ingram-Smith" userId="abf53238-41da-4e01-a2dc-9d152a2d4646" providerId="ADAL" clId="{5211874E-6A61-4438-B7EA-52CCD530F198}" dt="2023-09-07T09:04:15.361" v="360" actId="478"/>
          <ac:spMkLst>
            <pc:docMk/>
            <pc:sldMk cId="4285310265" sldId="277"/>
            <ac:spMk id="11" creationId="{CC770D96-F3E3-BA71-0525-2A660F79F0BE}"/>
          </ac:spMkLst>
        </pc:spChg>
        <pc:spChg chg="mod">
          <ac:chgData name="Leila Ingram-Smith" userId="abf53238-41da-4e01-a2dc-9d152a2d4646" providerId="ADAL" clId="{5211874E-6A61-4438-B7EA-52CCD530F198}" dt="2023-09-07T09:04:34.380" v="366" actId="948"/>
          <ac:spMkLst>
            <pc:docMk/>
            <pc:sldMk cId="4285310265" sldId="277"/>
            <ac:spMk id="22" creationId="{DCADF510-8CFF-BEDA-98C7-AAE125765A82}"/>
          </ac:spMkLst>
        </pc:spChg>
        <pc:spChg chg="mod">
          <ac:chgData name="Leila Ingram-Smith" userId="abf53238-41da-4e01-a2dc-9d152a2d4646" providerId="ADAL" clId="{5211874E-6A61-4438-B7EA-52CCD530F198}" dt="2023-09-07T09:05:07.157" v="372" actId="948"/>
          <ac:spMkLst>
            <pc:docMk/>
            <pc:sldMk cId="4285310265" sldId="277"/>
            <ac:spMk id="23" creationId="{5356ED5B-34B2-601E-8F6A-6C3A1612E59E}"/>
          </ac:spMkLst>
        </pc:spChg>
        <pc:picChg chg="del">
          <ac:chgData name="Leila Ingram-Smith" userId="abf53238-41da-4e01-a2dc-9d152a2d4646" providerId="ADAL" clId="{5211874E-6A61-4438-B7EA-52CCD530F198}" dt="2023-09-07T09:04:14.187" v="359" actId="478"/>
          <ac:picMkLst>
            <pc:docMk/>
            <pc:sldMk cId="4285310265" sldId="277"/>
            <ac:picMk id="7" creationId="{CB871394-8EE8-4EF9-7EE6-8D929C3D6489}"/>
          </ac:picMkLst>
        </pc:picChg>
      </pc:sldChg>
      <pc:sldChg chg="modSp add mod replId">
        <pc:chgData name="Leila Ingram-Smith" userId="abf53238-41da-4e01-a2dc-9d152a2d4646" providerId="ADAL" clId="{5211874E-6A61-4438-B7EA-52CCD530F198}" dt="2023-09-07T09:06:11.047" v="385" actId="5793"/>
        <pc:sldMkLst>
          <pc:docMk/>
          <pc:sldMk cId="2069658503" sldId="278"/>
        </pc:sldMkLst>
        <pc:spChg chg="mod">
          <ac:chgData name="Leila Ingram-Smith" userId="abf53238-41da-4e01-a2dc-9d152a2d4646" providerId="ADAL" clId="{5211874E-6A61-4438-B7EA-52CCD530F198}" dt="2023-09-07T09:06:11.047" v="385" actId="5793"/>
          <ac:spMkLst>
            <pc:docMk/>
            <pc:sldMk cId="2069658503" sldId="278"/>
            <ac:spMk id="5" creationId="{FA96F9E5-8D36-A8A5-C360-ABB1898E278E}"/>
          </ac:spMkLst>
        </pc:spChg>
        <pc:spChg chg="mod">
          <ac:chgData name="Leila Ingram-Smith" userId="abf53238-41da-4e01-a2dc-9d152a2d4646" providerId="ADAL" clId="{5211874E-6A61-4438-B7EA-52CCD530F198}" dt="2023-09-07T09:04:06.748" v="357"/>
          <ac:spMkLst>
            <pc:docMk/>
            <pc:sldMk cId="2069658503" sldId="278"/>
            <ac:spMk id="7" creationId="{DC466410-9C35-614B-7B3B-EE0095F9B55B}"/>
          </ac:spMkLst>
        </pc:spChg>
      </pc:sldChg>
      <pc:sldChg chg="modSp add mod replId">
        <pc:chgData name="Leila Ingram-Smith" userId="abf53238-41da-4e01-a2dc-9d152a2d4646" providerId="ADAL" clId="{5211874E-6A61-4438-B7EA-52CCD530F198}" dt="2023-09-07T09:09:14.276" v="408" actId="2710"/>
        <pc:sldMkLst>
          <pc:docMk/>
          <pc:sldMk cId="3413561577" sldId="279"/>
        </pc:sldMkLst>
        <pc:spChg chg="mod">
          <ac:chgData name="Leila Ingram-Smith" userId="abf53238-41da-4e01-a2dc-9d152a2d4646" providerId="ADAL" clId="{5211874E-6A61-4438-B7EA-52CCD530F198}" dt="2023-09-07T09:04:10.731" v="358"/>
          <ac:spMkLst>
            <pc:docMk/>
            <pc:sldMk cId="3413561577" sldId="279"/>
            <ac:spMk id="4" creationId="{B6B41818-B610-1660-AD99-E5F25ABEE266}"/>
          </ac:spMkLst>
        </pc:spChg>
        <pc:spChg chg="mod">
          <ac:chgData name="Leila Ingram-Smith" userId="abf53238-41da-4e01-a2dc-9d152a2d4646" providerId="ADAL" clId="{5211874E-6A61-4438-B7EA-52CCD530F198}" dt="2023-09-07T09:08:55.099" v="401" actId="1076"/>
          <ac:spMkLst>
            <pc:docMk/>
            <pc:sldMk cId="3413561577" sldId="279"/>
            <ac:spMk id="5" creationId="{FA96F9E5-8D36-A8A5-C360-ABB1898E278E}"/>
          </ac:spMkLst>
        </pc:spChg>
        <pc:spChg chg="mod">
          <ac:chgData name="Leila Ingram-Smith" userId="abf53238-41da-4e01-a2dc-9d152a2d4646" providerId="ADAL" clId="{5211874E-6A61-4438-B7EA-52CCD530F198}" dt="2023-09-07T09:09:14.276" v="408" actId="2710"/>
          <ac:spMkLst>
            <pc:docMk/>
            <pc:sldMk cId="3413561577" sldId="279"/>
            <ac:spMk id="14" creationId="{B036C391-CB78-EFA1-EC78-0FCA8E1CD3A6}"/>
          </ac:spMkLst>
        </pc:spChg>
      </pc:sldChg>
      <pc:sldChg chg="modSp add mod">
        <pc:chgData name="Leila Ingram-Smith" userId="abf53238-41da-4e01-a2dc-9d152a2d4646" providerId="ADAL" clId="{5211874E-6A61-4438-B7EA-52CCD530F198}" dt="2023-09-07T09:08:05.418" v="392" actId="207"/>
        <pc:sldMkLst>
          <pc:docMk/>
          <pc:sldMk cId="584140082" sldId="280"/>
        </pc:sldMkLst>
        <pc:spChg chg="mod">
          <ac:chgData name="Leila Ingram-Smith" userId="abf53238-41da-4e01-a2dc-9d152a2d4646" providerId="ADAL" clId="{5211874E-6A61-4438-B7EA-52CCD530F198}" dt="2023-09-07T09:08:05.418" v="392" actId="207"/>
          <ac:spMkLst>
            <pc:docMk/>
            <pc:sldMk cId="584140082" sldId="280"/>
            <ac:spMk id="5" creationId="{FA96F9E5-8D36-A8A5-C360-ABB1898E278E}"/>
          </ac:spMkLst>
        </pc:spChg>
      </pc:sldChg>
      <pc:sldChg chg="modSp add mod">
        <pc:chgData name="Leila Ingram-Smith" userId="abf53238-41da-4e01-a2dc-9d152a2d4646" providerId="ADAL" clId="{5211874E-6A61-4438-B7EA-52CCD530F198}" dt="2023-09-07T09:11:08.073" v="439" actId="20577"/>
        <pc:sldMkLst>
          <pc:docMk/>
          <pc:sldMk cId="3777985687" sldId="281"/>
        </pc:sldMkLst>
        <pc:spChg chg="mod">
          <ac:chgData name="Leila Ingram-Smith" userId="abf53238-41da-4e01-a2dc-9d152a2d4646" providerId="ADAL" clId="{5211874E-6A61-4438-B7EA-52CCD530F198}" dt="2023-09-07T09:10:03.620" v="420" actId="207"/>
          <ac:spMkLst>
            <pc:docMk/>
            <pc:sldMk cId="3777985687" sldId="281"/>
            <ac:spMk id="3" creationId="{B0FDE198-D989-CC4E-9D67-8414EA297C2A}"/>
          </ac:spMkLst>
        </pc:spChg>
        <pc:spChg chg="mod">
          <ac:chgData name="Leila Ingram-Smith" userId="abf53238-41da-4e01-a2dc-9d152a2d4646" providerId="ADAL" clId="{5211874E-6A61-4438-B7EA-52CCD530F198}" dt="2023-09-07T09:10:30.350" v="427" actId="20577"/>
          <ac:spMkLst>
            <pc:docMk/>
            <pc:sldMk cId="3777985687" sldId="281"/>
            <ac:spMk id="22" creationId="{DCADF510-8CFF-BEDA-98C7-AAE125765A82}"/>
          </ac:spMkLst>
        </pc:spChg>
        <pc:spChg chg="mod">
          <ac:chgData name="Leila Ingram-Smith" userId="abf53238-41da-4e01-a2dc-9d152a2d4646" providerId="ADAL" clId="{5211874E-6A61-4438-B7EA-52CCD530F198}" dt="2023-09-07T09:11:08.073" v="439" actId="20577"/>
          <ac:spMkLst>
            <pc:docMk/>
            <pc:sldMk cId="3777985687" sldId="281"/>
            <ac:spMk id="23" creationId="{5356ED5B-34B2-601E-8F6A-6C3A1612E59E}"/>
          </ac:spMkLst>
        </pc:spChg>
      </pc:sldChg>
      <pc:sldChg chg="modSp add mod replId">
        <pc:chgData name="Leila Ingram-Smith" userId="abf53238-41da-4e01-a2dc-9d152a2d4646" providerId="ADAL" clId="{5211874E-6A61-4438-B7EA-52CCD530F198}" dt="2023-09-07T09:11:30.735" v="444" actId="948"/>
        <pc:sldMkLst>
          <pc:docMk/>
          <pc:sldMk cId="1103917967" sldId="282"/>
        </pc:sldMkLst>
        <pc:spChg chg="mod">
          <ac:chgData name="Leila Ingram-Smith" userId="abf53238-41da-4e01-a2dc-9d152a2d4646" providerId="ADAL" clId="{5211874E-6A61-4438-B7EA-52CCD530F198}" dt="2023-09-07T09:11:30.735" v="444" actId="948"/>
          <ac:spMkLst>
            <pc:docMk/>
            <pc:sldMk cId="1103917967" sldId="282"/>
            <ac:spMk id="5" creationId="{FA96F9E5-8D36-A8A5-C360-ABB1898E278E}"/>
          </ac:spMkLst>
        </pc:spChg>
        <pc:spChg chg="mod">
          <ac:chgData name="Leila Ingram-Smith" userId="abf53238-41da-4e01-a2dc-9d152a2d4646" providerId="ADAL" clId="{5211874E-6A61-4438-B7EA-52CCD530F198}" dt="2023-09-07T09:10:08.651" v="421"/>
          <ac:spMkLst>
            <pc:docMk/>
            <pc:sldMk cId="1103917967" sldId="282"/>
            <ac:spMk id="7" creationId="{DC466410-9C35-614B-7B3B-EE0095F9B55B}"/>
          </ac:spMkLst>
        </pc:spChg>
      </pc:sldChg>
      <pc:sldChg chg="add del replId">
        <pc:chgData name="Leila Ingram-Smith" userId="abf53238-41da-4e01-a2dc-9d152a2d4646" providerId="ADAL" clId="{5211874E-6A61-4438-B7EA-52CCD530F198}" dt="2023-09-07T09:09:34.907" v="410" actId="2696"/>
        <pc:sldMkLst>
          <pc:docMk/>
          <pc:sldMk cId="4141383541" sldId="283"/>
        </pc:sldMkLst>
      </pc:sldChg>
      <pc:sldChg chg="modSp add mod replId">
        <pc:chgData name="Leila Ingram-Smith" userId="abf53238-41da-4e01-a2dc-9d152a2d4646" providerId="ADAL" clId="{5211874E-6A61-4438-B7EA-52CCD530F198}" dt="2023-09-07T09:13:26.046" v="476" actId="255"/>
        <pc:sldMkLst>
          <pc:docMk/>
          <pc:sldMk cId="3577805336" sldId="284"/>
        </pc:sldMkLst>
        <pc:spChg chg="mod">
          <ac:chgData name="Leila Ingram-Smith" userId="abf53238-41da-4e01-a2dc-9d152a2d4646" providerId="ADAL" clId="{5211874E-6A61-4438-B7EA-52CCD530F198}" dt="2023-09-07T09:10:11.202" v="422"/>
          <ac:spMkLst>
            <pc:docMk/>
            <pc:sldMk cId="3577805336" sldId="284"/>
            <ac:spMk id="4" creationId="{B6B41818-B610-1660-AD99-E5F25ABEE266}"/>
          </ac:spMkLst>
        </pc:spChg>
        <pc:spChg chg="mod">
          <ac:chgData name="Leila Ingram-Smith" userId="abf53238-41da-4e01-a2dc-9d152a2d4646" providerId="ADAL" clId="{5211874E-6A61-4438-B7EA-52CCD530F198}" dt="2023-09-07T09:12:55.218" v="471" actId="20577"/>
          <ac:spMkLst>
            <pc:docMk/>
            <pc:sldMk cId="3577805336" sldId="284"/>
            <ac:spMk id="5" creationId="{FA96F9E5-8D36-A8A5-C360-ABB1898E278E}"/>
          </ac:spMkLst>
        </pc:spChg>
        <pc:spChg chg="mod">
          <ac:chgData name="Leila Ingram-Smith" userId="abf53238-41da-4e01-a2dc-9d152a2d4646" providerId="ADAL" clId="{5211874E-6A61-4438-B7EA-52CCD530F198}" dt="2023-09-07T09:13:26.046" v="476" actId="255"/>
          <ac:spMkLst>
            <pc:docMk/>
            <pc:sldMk cId="3577805336" sldId="284"/>
            <ac:spMk id="14" creationId="{B036C391-CB78-EFA1-EC78-0FCA8E1CD3A6}"/>
          </ac:spMkLst>
        </pc:spChg>
      </pc:sldChg>
      <pc:sldChg chg="modSp add mod">
        <pc:chgData name="Leila Ingram-Smith" userId="abf53238-41da-4e01-a2dc-9d152a2d4646" providerId="ADAL" clId="{5211874E-6A61-4438-B7EA-52CCD530F198}" dt="2023-09-07T09:12:10.047" v="454" actId="313"/>
        <pc:sldMkLst>
          <pc:docMk/>
          <pc:sldMk cId="1539397641" sldId="285"/>
        </pc:sldMkLst>
        <pc:spChg chg="mod">
          <ac:chgData name="Leila Ingram-Smith" userId="abf53238-41da-4e01-a2dc-9d152a2d4646" providerId="ADAL" clId="{5211874E-6A61-4438-B7EA-52CCD530F198}" dt="2023-09-07T09:12:10.047" v="454" actId="313"/>
          <ac:spMkLst>
            <pc:docMk/>
            <pc:sldMk cId="1539397641" sldId="285"/>
            <ac:spMk id="5" creationId="{FA96F9E5-8D36-A8A5-C360-ABB1898E278E}"/>
          </ac:spMkLst>
        </pc:spChg>
      </pc:sldChg>
      <pc:sldChg chg="modSp add mod">
        <pc:chgData name="Leila Ingram-Smith" userId="abf53238-41da-4e01-a2dc-9d152a2d4646" providerId="ADAL" clId="{5211874E-6A61-4438-B7EA-52CCD530F198}" dt="2023-09-07T09:16:30.686" v="515" actId="20577"/>
        <pc:sldMkLst>
          <pc:docMk/>
          <pc:sldMk cId="107479702" sldId="286"/>
        </pc:sldMkLst>
        <pc:spChg chg="mod">
          <ac:chgData name="Leila Ingram-Smith" userId="abf53238-41da-4e01-a2dc-9d152a2d4646" providerId="ADAL" clId="{5211874E-6A61-4438-B7EA-52CCD530F198}" dt="2023-09-07T09:13:52.443" v="483" actId="207"/>
          <ac:spMkLst>
            <pc:docMk/>
            <pc:sldMk cId="107479702" sldId="286"/>
            <ac:spMk id="3" creationId="{B0FDE198-D989-CC4E-9D67-8414EA297C2A}"/>
          </ac:spMkLst>
        </pc:spChg>
        <pc:spChg chg="mod">
          <ac:chgData name="Leila Ingram-Smith" userId="abf53238-41da-4e01-a2dc-9d152a2d4646" providerId="ADAL" clId="{5211874E-6A61-4438-B7EA-52CCD530F198}" dt="2023-09-07T09:15:48.886" v="506" actId="20577"/>
          <ac:spMkLst>
            <pc:docMk/>
            <pc:sldMk cId="107479702" sldId="286"/>
            <ac:spMk id="22" creationId="{DCADF510-8CFF-BEDA-98C7-AAE125765A82}"/>
          </ac:spMkLst>
        </pc:spChg>
        <pc:spChg chg="mod">
          <ac:chgData name="Leila Ingram-Smith" userId="abf53238-41da-4e01-a2dc-9d152a2d4646" providerId="ADAL" clId="{5211874E-6A61-4438-B7EA-52CCD530F198}" dt="2023-09-07T09:16:30.686" v="515" actId="20577"/>
          <ac:spMkLst>
            <pc:docMk/>
            <pc:sldMk cId="107479702" sldId="286"/>
            <ac:spMk id="23" creationId="{5356ED5B-34B2-601E-8F6A-6C3A1612E59E}"/>
          </ac:spMkLst>
        </pc:spChg>
      </pc:sldChg>
      <pc:sldChg chg="modSp add mod replId">
        <pc:chgData name="Leila Ingram-Smith" userId="abf53238-41da-4e01-a2dc-9d152a2d4646" providerId="ADAL" clId="{5211874E-6A61-4438-B7EA-52CCD530F198}" dt="2023-09-07T09:17:27.604" v="529" actId="20577"/>
        <pc:sldMkLst>
          <pc:docMk/>
          <pc:sldMk cId="2830409710" sldId="287"/>
        </pc:sldMkLst>
        <pc:spChg chg="mod">
          <ac:chgData name="Leila Ingram-Smith" userId="abf53238-41da-4e01-a2dc-9d152a2d4646" providerId="ADAL" clId="{5211874E-6A61-4438-B7EA-52CCD530F198}" dt="2023-09-07T09:17:27.604" v="529" actId="20577"/>
          <ac:spMkLst>
            <pc:docMk/>
            <pc:sldMk cId="2830409710" sldId="287"/>
            <ac:spMk id="5" creationId="{FA96F9E5-8D36-A8A5-C360-ABB1898E278E}"/>
          </ac:spMkLst>
        </pc:spChg>
        <pc:spChg chg="mod">
          <ac:chgData name="Leila Ingram-Smith" userId="abf53238-41da-4e01-a2dc-9d152a2d4646" providerId="ADAL" clId="{5211874E-6A61-4438-B7EA-52CCD530F198}" dt="2023-09-07T09:13:56.406" v="484"/>
          <ac:spMkLst>
            <pc:docMk/>
            <pc:sldMk cId="2830409710" sldId="287"/>
            <ac:spMk id="7" creationId="{DC466410-9C35-614B-7B3B-EE0095F9B55B}"/>
          </ac:spMkLst>
        </pc:spChg>
      </pc:sldChg>
      <pc:sldChg chg="modSp add del mod replId">
        <pc:chgData name="Leila Ingram-Smith" userId="abf53238-41da-4e01-a2dc-9d152a2d4646" providerId="ADAL" clId="{5211874E-6A61-4438-B7EA-52CCD530F198}" dt="2023-09-07T09:14:04.063" v="487" actId="2696"/>
        <pc:sldMkLst>
          <pc:docMk/>
          <pc:sldMk cId="902794671" sldId="288"/>
        </pc:sldMkLst>
        <pc:spChg chg="mod">
          <ac:chgData name="Leila Ingram-Smith" userId="abf53238-41da-4e01-a2dc-9d152a2d4646" providerId="ADAL" clId="{5211874E-6A61-4438-B7EA-52CCD530F198}" dt="2023-09-07T09:13:58.912" v="485"/>
          <ac:spMkLst>
            <pc:docMk/>
            <pc:sldMk cId="902794671" sldId="288"/>
            <ac:spMk id="7" creationId="{DC466410-9C35-614B-7B3B-EE0095F9B55B}"/>
          </ac:spMkLst>
        </pc:spChg>
      </pc:sldChg>
      <pc:sldChg chg="modSp add mod replId">
        <pc:chgData name="Leila Ingram-Smith" userId="abf53238-41da-4e01-a2dc-9d152a2d4646" providerId="ADAL" clId="{5211874E-6A61-4438-B7EA-52CCD530F198}" dt="2023-09-07T09:18:03.410" v="558" actId="5793"/>
        <pc:sldMkLst>
          <pc:docMk/>
          <pc:sldMk cId="2228069415" sldId="289"/>
        </pc:sldMkLst>
        <pc:spChg chg="mod">
          <ac:chgData name="Leila Ingram-Smith" userId="abf53238-41da-4e01-a2dc-9d152a2d4646" providerId="ADAL" clId="{5211874E-6A61-4438-B7EA-52CCD530F198}" dt="2023-09-07T09:14:01.152" v="486"/>
          <ac:spMkLst>
            <pc:docMk/>
            <pc:sldMk cId="2228069415" sldId="289"/>
            <ac:spMk id="4" creationId="{B6B41818-B610-1660-AD99-E5F25ABEE266}"/>
          </ac:spMkLst>
        </pc:spChg>
        <pc:spChg chg="mod">
          <ac:chgData name="Leila Ingram-Smith" userId="abf53238-41da-4e01-a2dc-9d152a2d4646" providerId="ADAL" clId="{5211874E-6A61-4438-B7EA-52CCD530F198}" dt="2023-09-07T09:17:54.090" v="535" actId="12"/>
          <ac:spMkLst>
            <pc:docMk/>
            <pc:sldMk cId="2228069415" sldId="289"/>
            <ac:spMk id="5" creationId="{FA96F9E5-8D36-A8A5-C360-ABB1898E278E}"/>
          </ac:spMkLst>
        </pc:spChg>
        <pc:spChg chg="mod">
          <ac:chgData name="Leila Ingram-Smith" userId="abf53238-41da-4e01-a2dc-9d152a2d4646" providerId="ADAL" clId="{5211874E-6A61-4438-B7EA-52CCD530F198}" dt="2023-09-07T09:18:03.410" v="558" actId="5793"/>
          <ac:spMkLst>
            <pc:docMk/>
            <pc:sldMk cId="2228069415" sldId="289"/>
            <ac:spMk id="14" creationId="{B036C391-CB78-EFA1-EC78-0FCA8E1CD3A6}"/>
          </ac:spMkLst>
        </pc:spChg>
      </pc:sldChg>
      <pc:sldChg chg="modSp add mod">
        <pc:chgData name="Leila Ingram-Smith" userId="abf53238-41da-4e01-a2dc-9d152a2d4646" providerId="ADAL" clId="{5211874E-6A61-4438-B7EA-52CCD530F198}" dt="2023-09-07T09:17:36.356" v="530" actId="20577"/>
        <pc:sldMkLst>
          <pc:docMk/>
          <pc:sldMk cId="1396393781" sldId="290"/>
        </pc:sldMkLst>
        <pc:spChg chg="mod">
          <ac:chgData name="Leila Ingram-Smith" userId="abf53238-41da-4e01-a2dc-9d152a2d4646" providerId="ADAL" clId="{5211874E-6A61-4438-B7EA-52CCD530F198}" dt="2023-09-07T09:17:36.356" v="530" actId="20577"/>
          <ac:spMkLst>
            <pc:docMk/>
            <pc:sldMk cId="1396393781" sldId="290"/>
            <ac:spMk id="5" creationId="{FA96F9E5-8D36-A8A5-C360-ABB1898E278E}"/>
          </ac:spMkLst>
        </pc:spChg>
      </pc:sldChg>
      <pc:sldChg chg="addSp delSp modSp add mod">
        <pc:chgData name="Leila Ingram-Smith" userId="abf53238-41da-4e01-a2dc-9d152a2d4646" providerId="ADAL" clId="{5211874E-6A61-4438-B7EA-52CCD530F198}" dt="2023-09-07T09:25:57.013" v="650" actId="20577"/>
        <pc:sldMkLst>
          <pc:docMk/>
          <pc:sldMk cId="2311706284" sldId="291"/>
        </pc:sldMkLst>
        <pc:spChg chg="mod">
          <ac:chgData name="Leila Ingram-Smith" userId="abf53238-41da-4e01-a2dc-9d152a2d4646" providerId="ADAL" clId="{5211874E-6A61-4438-B7EA-52CCD530F198}" dt="2023-09-07T09:19:33.437" v="570" actId="14100"/>
          <ac:spMkLst>
            <pc:docMk/>
            <pc:sldMk cId="2311706284" sldId="291"/>
            <ac:spMk id="3" creationId="{B0FDE198-D989-CC4E-9D67-8414EA297C2A}"/>
          </ac:spMkLst>
        </pc:spChg>
        <pc:spChg chg="add mod">
          <ac:chgData name="Leila Ingram-Smith" userId="abf53238-41da-4e01-a2dc-9d152a2d4646" providerId="ADAL" clId="{5211874E-6A61-4438-B7EA-52CCD530F198}" dt="2023-09-07T09:23:45.447" v="615" actId="14100"/>
          <ac:spMkLst>
            <pc:docMk/>
            <pc:sldMk cId="2311706284" sldId="291"/>
            <ac:spMk id="4" creationId="{95962506-2EAC-43C3-EE42-85206C27090E}"/>
          </ac:spMkLst>
        </pc:spChg>
        <pc:spChg chg="add mod">
          <ac:chgData name="Leila Ingram-Smith" userId="abf53238-41da-4e01-a2dc-9d152a2d4646" providerId="ADAL" clId="{5211874E-6A61-4438-B7EA-52CCD530F198}" dt="2023-09-07T09:21:45.207" v="596" actId="1076"/>
          <ac:spMkLst>
            <pc:docMk/>
            <pc:sldMk cId="2311706284" sldId="291"/>
            <ac:spMk id="7" creationId="{8F774BB4-51CE-9779-ECE8-B4A5A2DE6CD5}"/>
          </ac:spMkLst>
        </pc:spChg>
        <pc:spChg chg="mod">
          <ac:chgData name="Leila Ingram-Smith" userId="abf53238-41da-4e01-a2dc-9d152a2d4646" providerId="ADAL" clId="{5211874E-6A61-4438-B7EA-52CCD530F198}" dt="2023-09-07T09:23:38.270" v="614" actId="20577"/>
          <ac:spMkLst>
            <pc:docMk/>
            <pc:sldMk cId="2311706284" sldId="291"/>
            <ac:spMk id="22" creationId="{DCADF510-8CFF-BEDA-98C7-AAE125765A82}"/>
          </ac:spMkLst>
        </pc:spChg>
        <pc:spChg chg="mod">
          <ac:chgData name="Leila Ingram-Smith" userId="abf53238-41da-4e01-a2dc-9d152a2d4646" providerId="ADAL" clId="{5211874E-6A61-4438-B7EA-52CCD530F198}" dt="2023-09-07T09:25:57.013" v="650" actId="20577"/>
          <ac:spMkLst>
            <pc:docMk/>
            <pc:sldMk cId="2311706284" sldId="291"/>
            <ac:spMk id="23" creationId="{5356ED5B-34B2-601E-8F6A-6C3A1612E59E}"/>
          </ac:spMkLst>
        </pc:spChg>
        <pc:picChg chg="add del mod">
          <ac:chgData name="Leila Ingram-Smith" userId="abf53238-41da-4e01-a2dc-9d152a2d4646" providerId="ADAL" clId="{5211874E-6A61-4438-B7EA-52CCD530F198}" dt="2023-09-07T09:20:23.782" v="579" actId="478"/>
          <ac:picMkLst>
            <pc:docMk/>
            <pc:sldMk cId="2311706284" sldId="291"/>
            <ac:picMk id="5" creationId="{B8F1F0E5-7DD8-A862-4C3F-D295812DD6FB}"/>
          </ac:picMkLst>
        </pc:picChg>
      </pc:sldChg>
      <pc:sldChg chg="modSp add mod replId">
        <pc:chgData name="Leila Ingram-Smith" userId="abf53238-41da-4e01-a2dc-9d152a2d4646" providerId="ADAL" clId="{5211874E-6A61-4438-B7EA-52CCD530F198}" dt="2023-09-07T09:26:09.603" v="658" actId="20577"/>
        <pc:sldMkLst>
          <pc:docMk/>
          <pc:sldMk cId="3950396579" sldId="292"/>
        </pc:sldMkLst>
        <pc:spChg chg="mod">
          <ac:chgData name="Leila Ingram-Smith" userId="abf53238-41da-4e01-a2dc-9d152a2d4646" providerId="ADAL" clId="{5211874E-6A61-4438-B7EA-52CCD530F198}" dt="2023-09-07T09:26:09.603" v="658" actId="20577"/>
          <ac:spMkLst>
            <pc:docMk/>
            <pc:sldMk cId="3950396579" sldId="292"/>
            <ac:spMk id="5" creationId="{FA96F9E5-8D36-A8A5-C360-ABB1898E278E}"/>
          </ac:spMkLst>
        </pc:spChg>
        <pc:spChg chg="mod">
          <ac:chgData name="Leila Ingram-Smith" userId="abf53238-41da-4e01-a2dc-9d152a2d4646" providerId="ADAL" clId="{5211874E-6A61-4438-B7EA-52CCD530F198}" dt="2023-09-07T09:19:49.658" v="571"/>
          <ac:spMkLst>
            <pc:docMk/>
            <pc:sldMk cId="3950396579" sldId="292"/>
            <ac:spMk id="7" creationId="{DC466410-9C35-614B-7B3B-EE0095F9B55B}"/>
          </ac:spMkLst>
        </pc:spChg>
      </pc:sldChg>
      <pc:sldChg chg="add del replId">
        <pc:chgData name="Leila Ingram-Smith" userId="abf53238-41da-4e01-a2dc-9d152a2d4646" providerId="ADAL" clId="{5211874E-6A61-4438-B7EA-52CCD530F198}" dt="2023-09-07T09:19:04.475" v="560" actId="2696"/>
        <pc:sldMkLst>
          <pc:docMk/>
          <pc:sldMk cId="767268895" sldId="293"/>
        </pc:sldMkLst>
      </pc:sldChg>
      <pc:sldChg chg="modSp add mod replId">
        <pc:chgData name="Leila Ingram-Smith" userId="abf53238-41da-4e01-a2dc-9d152a2d4646" providerId="ADAL" clId="{5211874E-6A61-4438-B7EA-52CCD530F198}" dt="2023-09-07T09:29:54.789" v="752" actId="20577"/>
        <pc:sldMkLst>
          <pc:docMk/>
          <pc:sldMk cId="2174254366" sldId="294"/>
        </pc:sldMkLst>
        <pc:spChg chg="mod">
          <ac:chgData name="Leila Ingram-Smith" userId="abf53238-41da-4e01-a2dc-9d152a2d4646" providerId="ADAL" clId="{5211874E-6A61-4438-B7EA-52CCD530F198}" dt="2023-09-07T09:19:53.828" v="572"/>
          <ac:spMkLst>
            <pc:docMk/>
            <pc:sldMk cId="2174254366" sldId="294"/>
            <ac:spMk id="4" creationId="{B6B41818-B610-1660-AD99-E5F25ABEE266}"/>
          </ac:spMkLst>
        </pc:spChg>
        <pc:spChg chg="mod">
          <ac:chgData name="Leila Ingram-Smith" userId="abf53238-41da-4e01-a2dc-9d152a2d4646" providerId="ADAL" clId="{5211874E-6A61-4438-B7EA-52CCD530F198}" dt="2023-09-07T09:29:54.789" v="752" actId="20577"/>
          <ac:spMkLst>
            <pc:docMk/>
            <pc:sldMk cId="2174254366" sldId="294"/>
            <ac:spMk id="5" creationId="{FA96F9E5-8D36-A8A5-C360-ABB1898E278E}"/>
          </ac:spMkLst>
        </pc:spChg>
      </pc:sldChg>
      <pc:sldChg chg="modSp add mod">
        <pc:chgData name="Leila Ingram-Smith" userId="abf53238-41da-4e01-a2dc-9d152a2d4646" providerId="ADAL" clId="{5211874E-6A61-4438-B7EA-52CCD530F198}" dt="2023-09-07T09:27:14.990" v="686" actId="207"/>
        <pc:sldMkLst>
          <pc:docMk/>
          <pc:sldMk cId="815189818" sldId="295"/>
        </pc:sldMkLst>
        <pc:spChg chg="mod">
          <ac:chgData name="Leila Ingram-Smith" userId="abf53238-41da-4e01-a2dc-9d152a2d4646" providerId="ADAL" clId="{5211874E-6A61-4438-B7EA-52CCD530F198}" dt="2023-09-07T09:27:14.990" v="686" actId="207"/>
          <ac:spMkLst>
            <pc:docMk/>
            <pc:sldMk cId="815189818" sldId="295"/>
            <ac:spMk id="5" creationId="{FA96F9E5-8D36-A8A5-C360-ABB1898E278E}"/>
          </ac:spMkLst>
        </pc:spChg>
      </pc:sldChg>
      <pc:sldChg chg="modSp add mod">
        <pc:chgData name="Leila Ingram-Smith" userId="abf53238-41da-4e01-a2dc-9d152a2d4646" providerId="ADAL" clId="{5211874E-6A61-4438-B7EA-52CCD530F198}" dt="2023-09-07T09:27:44.464" v="694" actId="20577"/>
        <pc:sldMkLst>
          <pc:docMk/>
          <pc:sldMk cId="2840107423" sldId="296"/>
        </pc:sldMkLst>
        <pc:spChg chg="mod">
          <ac:chgData name="Leila Ingram-Smith" userId="abf53238-41da-4e01-a2dc-9d152a2d4646" providerId="ADAL" clId="{5211874E-6A61-4438-B7EA-52CCD530F198}" dt="2023-09-07T09:27:44.464" v="694" actId="20577"/>
          <ac:spMkLst>
            <pc:docMk/>
            <pc:sldMk cId="2840107423" sldId="296"/>
            <ac:spMk id="5" creationId="{FA96F9E5-8D36-A8A5-C360-ABB1898E278E}"/>
          </ac:spMkLst>
        </pc:spChg>
      </pc:sldChg>
      <pc:sldChg chg="delSp modSp add mod">
        <pc:chgData name="Leila Ingram-Smith" userId="abf53238-41da-4e01-a2dc-9d152a2d4646" providerId="ADAL" clId="{5211874E-6A61-4438-B7EA-52CCD530F198}" dt="2023-09-07T09:31:25" v="774" actId="207"/>
        <pc:sldMkLst>
          <pc:docMk/>
          <pc:sldMk cId="1025626983" sldId="297"/>
        </pc:sldMkLst>
        <pc:spChg chg="mod">
          <ac:chgData name="Leila Ingram-Smith" userId="abf53238-41da-4e01-a2dc-9d152a2d4646" providerId="ADAL" clId="{5211874E-6A61-4438-B7EA-52CCD530F198}" dt="2023-09-07T09:30:32.038" v="760" actId="20577"/>
          <ac:spMkLst>
            <pc:docMk/>
            <pc:sldMk cId="1025626983" sldId="297"/>
            <ac:spMk id="3" creationId="{B0FDE198-D989-CC4E-9D67-8414EA297C2A}"/>
          </ac:spMkLst>
        </pc:spChg>
        <pc:spChg chg="del">
          <ac:chgData name="Leila Ingram-Smith" userId="abf53238-41da-4e01-a2dc-9d152a2d4646" providerId="ADAL" clId="{5211874E-6A61-4438-B7EA-52CCD530F198}" dt="2023-09-07T09:30:43.442" v="764" actId="478"/>
          <ac:spMkLst>
            <pc:docMk/>
            <pc:sldMk cId="1025626983" sldId="297"/>
            <ac:spMk id="4" creationId="{95962506-2EAC-43C3-EE42-85206C27090E}"/>
          </ac:spMkLst>
        </pc:spChg>
        <pc:spChg chg="del">
          <ac:chgData name="Leila Ingram-Smith" userId="abf53238-41da-4e01-a2dc-9d152a2d4646" providerId="ADAL" clId="{5211874E-6A61-4438-B7EA-52CCD530F198}" dt="2023-09-07T09:30:42.887" v="763" actId="478"/>
          <ac:spMkLst>
            <pc:docMk/>
            <pc:sldMk cId="1025626983" sldId="297"/>
            <ac:spMk id="7" creationId="{8F774BB4-51CE-9779-ECE8-B4A5A2DE6CD5}"/>
          </ac:spMkLst>
        </pc:spChg>
        <pc:spChg chg="mod">
          <ac:chgData name="Leila Ingram-Smith" userId="abf53238-41da-4e01-a2dc-9d152a2d4646" providerId="ADAL" clId="{5211874E-6A61-4438-B7EA-52CCD530F198}" dt="2023-09-07T09:30:56.219" v="768" actId="255"/>
          <ac:spMkLst>
            <pc:docMk/>
            <pc:sldMk cId="1025626983" sldId="297"/>
            <ac:spMk id="22" creationId="{DCADF510-8CFF-BEDA-98C7-AAE125765A82}"/>
          </ac:spMkLst>
        </pc:spChg>
        <pc:spChg chg="mod">
          <ac:chgData name="Leila Ingram-Smith" userId="abf53238-41da-4e01-a2dc-9d152a2d4646" providerId="ADAL" clId="{5211874E-6A61-4438-B7EA-52CCD530F198}" dt="2023-09-07T09:31:25" v="774" actId="207"/>
          <ac:spMkLst>
            <pc:docMk/>
            <pc:sldMk cId="1025626983" sldId="297"/>
            <ac:spMk id="23" creationId="{5356ED5B-34B2-601E-8F6A-6C3A1612E59E}"/>
          </ac:spMkLst>
        </pc:spChg>
      </pc:sldChg>
      <pc:sldChg chg="modSp add mod replId">
        <pc:chgData name="Leila Ingram-Smith" userId="abf53238-41da-4e01-a2dc-9d152a2d4646" providerId="ADAL" clId="{5211874E-6A61-4438-B7EA-52CCD530F198}" dt="2023-09-07T09:32:25.397" v="793" actId="20577"/>
        <pc:sldMkLst>
          <pc:docMk/>
          <pc:sldMk cId="2306414220" sldId="298"/>
        </pc:sldMkLst>
        <pc:spChg chg="mod">
          <ac:chgData name="Leila Ingram-Smith" userId="abf53238-41da-4e01-a2dc-9d152a2d4646" providerId="ADAL" clId="{5211874E-6A61-4438-B7EA-52CCD530F198}" dt="2023-09-07T09:32:25.397" v="793" actId="20577"/>
          <ac:spMkLst>
            <pc:docMk/>
            <pc:sldMk cId="2306414220" sldId="298"/>
            <ac:spMk id="5" creationId="{FA96F9E5-8D36-A8A5-C360-ABB1898E278E}"/>
          </ac:spMkLst>
        </pc:spChg>
        <pc:spChg chg="mod">
          <ac:chgData name="Leila Ingram-Smith" userId="abf53238-41da-4e01-a2dc-9d152a2d4646" providerId="ADAL" clId="{5211874E-6A61-4438-B7EA-52CCD530F198}" dt="2023-09-07T09:30:36.267" v="761"/>
          <ac:spMkLst>
            <pc:docMk/>
            <pc:sldMk cId="2306414220" sldId="298"/>
            <ac:spMk id="7" creationId="{DC466410-9C35-614B-7B3B-EE0095F9B55B}"/>
          </ac:spMkLst>
        </pc:spChg>
      </pc:sldChg>
      <pc:sldChg chg="add del replId">
        <pc:chgData name="Leila Ingram-Smith" userId="abf53238-41da-4e01-a2dc-9d152a2d4646" providerId="ADAL" clId="{5211874E-6A61-4438-B7EA-52CCD530F198}" dt="2023-09-07T09:30:15.738" v="755" actId="2696"/>
        <pc:sldMkLst>
          <pc:docMk/>
          <pc:sldMk cId="2000412402" sldId="299"/>
        </pc:sldMkLst>
      </pc:sldChg>
      <pc:sldChg chg="add del replId">
        <pc:chgData name="Leila Ingram-Smith" userId="abf53238-41da-4e01-a2dc-9d152a2d4646" providerId="ADAL" clId="{5211874E-6A61-4438-B7EA-52CCD530F198}" dt="2023-09-07T09:30:13.106" v="754" actId="2696"/>
        <pc:sldMkLst>
          <pc:docMk/>
          <pc:sldMk cId="631672913" sldId="300"/>
        </pc:sldMkLst>
      </pc:sldChg>
      <pc:sldChg chg="modSp add mod replId">
        <pc:chgData name="Leila Ingram-Smith" userId="abf53238-41da-4e01-a2dc-9d152a2d4646" providerId="ADAL" clId="{5211874E-6A61-4438-B7EA-52CCD530F198}" dt="2023-09-07T09:33:00.411" v="803" actId="255"/>
        <pc:sldMkLst>
          <pc:docMk/>
          <pc:sldMk cId="2919510020" sldId="301"/>
        </pc:sldMkLst>
        <pc:spChg chg="mod">
          <ac:chgData name="Leila Ingram-Smith" userId="abf53238-41da-4e01-a2dc-9d152a2d4646" providerId="ADAL" clId="{5211874E-6A61-4438-B7EA-52CCD530F198}" dt="2023-09-07T09:30:38.975" v="762"/>
          <ac:spMkLst>
            <pc:docMk/>
            <pc:sldMk cId="2919510020" sldId="301"/>
            <ac:spMk id="4" creationId="{B6B41818-B610-1660-AD99-E5F25ABEE266}"/>
          </ac:spMkLst>
        </pc:spChg>
        <pc:spChg chg="mod">
          <ac:chgData name="Leila Ingram-Smith" userId="abf53238-41da-4e01-a2dc-9d152a2d4646" providerId="ADAL" clId="{5211874E-6A61-4438-B7EA-52CCD530F198}" dt="2023-09-07T09:33:00.411" v="803" actId="255"/>
          <ac:spMkLst>
            <pc:docMk/>
            <pc:sldMk cId="2919510020" sldId="301"/>
            <ac:spMk id="5" creationId="{FA96F9E5-8D36-A8A5-C360-ABB1898E278E}"/>
          </ac:spMkLst>
        </pc:spChg>
      </pc:sldChg>
      <pc:sldChg chg="modSp add mod">
        <pc:chgData name="Leila Ingram-Smith" userId="abf53238-41da-4e01-a2dc-9d152a2d4646" providerId="ADAL" clId="{5211874E-6A61-4438-B7EA-52CCD530F198}" dt="2023-09-07T09:32:45.407" v="800" actId="207"/>
        <pc:sldMkLst>
          <pc:docMk/>
          <pc:sldMk cId="463773683" sldId="302"/>
        </pc:sldMkLst>
        <pc:spChg chg="mod">
          <ac:chgData name="Leila Ingram-Smith" userId="abf53238-41da-4e01-a2dc-9d152a2d4646" providerId="ADAL" clId="{5211874E-6A61-4438-B7EA-52CCD530F198}" dt="2023-09-07T09:32:45.407" v="800" actId="207"/>
          <ac:spMkLst>
            <pc:docMk/>
            <pc:sldMk cId="463773683" sldId="302"/>
            <ac:spMk id="5" creationId="{FA96F9E5-8D36-A8A5-C360-ABB1898E278E}"/>
          </ac:spMkLst>
        </pc:spChg>
      </pc:sldChg>
      <pc:sldMasterChg chg="add addSldLayout">
        <pc:chgData name="Leila Ingram-Smith" userId="abf53238-41da-4e01-a2dc-9d152a2d4646" providerId="ADAL" clId="{5211874E-6A61-4438-B7EA-52CCD530F198}" dt="2023-09-07T08:44:12.342" v="55" actId="27028"/>
        <pc:sldMasterMkLst>
          <pc:docMk/>
          <pc:sldMasterMk cId="3520568088" sldId="2147483656"/>
        </pc:sldMasterMkLst>
        <pc:sldLayoutChg chg="add">
          <pc:chgData name="Leila Ingram-Smith" userId="abf53238-41da-4e01-a2dc-9d152a2d4646" providerId="ADAL" clId="{5211874E-6A61-4438-B7EA-52CCD530F198}" dt="2023-09-07T08:44:12.342" v="55" actId="27028"/>
          <pc:sldLayoutMkLst>
            <pc:docMk/>
            <pc:sldMasterMk cId="3520568088" sldId="2147483656"/>
            <pc:sldLayoutMk cId="3504255992"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FC62D-04D5-4450-8C5B-4FF618441FA1}" type="datetimeFigureOut">
              <a:rPr lang="en-GB" smtClean="0"/>
              <a:t>20/12/2023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28797-B9DD-4471-A3E1-E8088E23C8FC}" type="slidenum">
              <a:rPr lang="en-GB" smtClean="0"/>
              <a:t>‹#›</a:t>
            </a:fld>
            <a:endParaRPr lang="en-GB"/>
          </a:p>
        </p:txBody>
      </p:sp>
    </p:spTree>
    <p:extLst>
      <p:ext uri="{BB962C8B-B14F-4D97-AF65-F5344CB8AC3E}">
        <p14:creationId xmlns:p14="http://schemas.microsoft.com/office/powerpoint/2010/main" val="267992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4EC0D-FE89-3D4A-871C-B7CDF984FBF3}" type="slidenum">
              <a:rPr lang="en-US" smtClean="0"/>
              <a:t>27</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12/20/2023</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12/20/2023</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uk/bitesize/clips/z9tqb82"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bbc.co.uk/religion/religions/islam/beliefs/beliefs.shtml" TargetMode="External"/><Relationship Id="rId7" Type="http://schemas.openxmlformats.org/officeDocument/2006/relationships/hyperlink" Target="https://www.bbc.co.uk/religion/galleries/wudhu/"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bbc.co.uk/religion/galleries/salah/" TargetMode="External"/><Relationship Id="rId11" Type="http://schemas.openxmlformats.org/officeDocument/2006/relationships/image" Target="../media/image5.jpeg"/><Relationship Id="rId5" Type="http://schemas.openxmlformats.org/officeDocument/2006/relationships/hyperlink" Target="https://www.bbc.co.uk/religion/religions/islam/ritesrituals/birth.shtml" TargetMode="External"/><Relationship Id="rId10" Type="http://schemas.openxmlformats.org/officeDocument/2006/relationships/image" Target="../media/image4.jpeg"/><Relationship Id="rId4" Type="http://schemas.openxmlformats.org/officeDocument/2006/relationships/hyperlink" Target="https://www.bbc.co.uk/religion/religions/islam/texts/quran_1.shtml" TargetMode="Externa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bbc.co.uk/programmes/p0114y8q"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bbc.co.uk/bitesize/clips/z4gkq6f" TargetMode="External"/><Relationship Id="rId4" Type="http://schemas.openxmlformats.org/officeDocument/2006/relationships/hyperlink" Target="https://www.bbc.co.uk/programmes/p02mwhw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452184-616A-3C5A-83A1-C1F4949DCB66}"/>
              </a:ext>
            </a:extLst>
          </p:cNvPr>
          <p:cNvSpPr>
            <a:spLocks noGrp="1" noRot="1" noMove="1" noResize="1" noEditPoints="1" noAdjustHandles="1" noChangeArrowheads="1" noChangeShapeType="1"/>
          </p:cNvSpPr>
          <p:nvPr/>
        </p:nvSpPr>
        <p:spPr>
          <a:xfrm>
            <a:off x="6110053" y="5526931"/>
            <a:ext cx="6081947" cy="1331067"/>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1"/>
            <a:ext cx="12192001" cy="2754216"/>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77995" y="359209"/>
            <a:ext cx="8039647" cy="830997"/>
          </a:xfrm>
          <a:prstGeom prst="rect">
            <a:avLst/>
          </a:prstGeom>
          <a:noFill/>
        </p:spPr>
        <p:txBody>
          <a:bodyPr wrap="square" rtlCol="0">
            <a:spAutoFit/>
          </a:bodyPr>
          <a:lstStyle/>
          <a:p>
            <a:r>
              <a:rPr lang="en-US" sz="2400">
                <a:solidFill>
                  <a:schemeClr val="bg1"/>
                </a:solidFill>
                <a:latin typeface="Work Sans Light" pitchFamily="2" charset="0"/>
              </a:rPr>
              <a:t>Big Question: </a:t>
            </a:r>
          </a:p>
          <a:p>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What does it mean to be a Muslim?</a:t>
            </a:r>
            <a:endParaRPr lang="en-US" sz="240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799" y="413963"/>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62660" y="1630908"/>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08891" y="1191178"/>
            <a:ext cx="2181196" cy="1216872"/>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QUESTIONS OF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a:spLocks noGrp="1" noRot="1" noMove="1" noResize="1" noEditPoints="1" noAdjustHandles="1" noChangeArrowheads="1" noChangeShapeType="1"/>
          </p:cNvSpPr>
          <p:nvPr/>
        </p:nvSpPr>
        <p:spPr>
          <a:xfrm>
            <a:off x="6110054" y="2754217"/>
            <a:ext cx="6088973" cy="2772715"/>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7026" y="2754217"/>
            <a:ext cx="3022600" cy="410378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E66AFA-E74B-2A5B-54A9-042DB2229AA7}"/>
              </a:ext>
            </a:extLst>
          </p:cNvPr>
          <p:cNvSpPr txBox="1">
            <a:spLocks noGrp="1" noRot="1" noMove="1" noResize="1" noEditPoints="1" noAdjustHandles="1" noChangeArrowheads="1" noChangeShapeType="1"/>
          </p:cNvSpPr>
          <p:nvPr/>
        </p:nvSpPr>
        <p:spPr>
          <a:xfrm>
            <a:off x="6342770" y="5637017"/>
            <a:ext cx="4981012" cy="1169551"/>
          </a:xfrm>
          <a:prstGeom prst="rect">
            <a:avLst/>
          </a:prstGeom>
          <a:noFill/>
        </p:spPr>
        <p:txBody>
          <a:bodyPr wrap="square" rtlCol="0">
            <a:spAutoFit/>
          </a:bodyPr>
          <a:lstStyle/>
          <a:p>
            <a:r>
              <a:rPr lang="en-GB" sz="1000" b="1">
                <a:solidFill>
                  <a:srgbClr val="55345A"/>
                </a:solidFill>
                <a:effectLst/>
                <a:latin typeface="Work Sans" pitchFamily="2" charset="0"/>
                <a:ea typeface="Calibri" panose="020F0502020204030204" pitchFamily="34" charset="0"/>
                <a:cs typeface="Calibri Light" panose="020F0302020204030204" pitchFamily="34" charset="0"/>
              </a:rPr>
              <a:t>Sensitivities: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solidFill>
                  <a:srgbClr val="7030A0"/>
                </a:solidFill>
                <a:effectLst/>
                <a:latin typeface="Work Sans" pitchFamily="2" charset="0"/>
                <a:ea typeface="Calibri" panose="020F0502020204030204" pitchFamily="34" charset="0"/>
                <a:cs typeface="Calibri Light" panose="020F0302020204030204"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Calibri Light" panose="020F0302020204030204" pitchFamily="34" charset="0"/>
              </a:rPr>
              <a:t>Be mindful of pupils’ cultural backgrounds and beliefs.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Calibri Light" panose="020F0302020204030204"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000">
                <a:effectLst/>
                <a:latin typeface="Work Sans" pitchFamily="2" charset="0"/>
                <a:ea typeface="Calibri" panose="020F0502020204030204" pitchFamily="34" charset="0"/>
                <a:cs typeface="Times New Roman" panose="02020603050405020304" pitchFamily="18" charset="0"/>
              </a:rPr>
              <a:t>Respectful use of names and artefacts.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000">
                <a:effectLst/>
                <a:latin typeface="Work Sans" pitchFamily="2" charset="0"/>
                <a:ea typeface="Calibri" panose="020F0502020204030204" pitchFamily="34" charset="0"/>
                <a:cs typeface="Times New Roman" panose="02020603050405020304" pitchFamily="18" charset="0"/>
              </a:rPr>
              <a:t>Awareness of acceptable representations in Islamic art.</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CBEA29B-1814-54FD-DF6E-C7E229BB1571}"/>
              </a:ext>
            </a:extLst>
          </p:cNvPr>
          <p:cNvSpPr txBox="1">
            <a:spLocks noGrp="1" noRot="1" noMove="1" noResize="1" noEditPoints="1" noAdjustHandles="1" noChangeArrowheads="1" noChangeShapeType="1"/>
          </p:cNvSpPr>
          <p:nvPr/>
        </p:nvSpPr>
        <p:spPr>
          <a:xfrm>
            <a:off x="6151350" y="2818498"/>
            <a:ext cx="3165176" cy="2693366"/>
          </a:xfrm>
          <a:prstGeom prst="rect">
            <a:avLst/>
          </a:prstGeom>
          <a:noFill/>
        </p:spPr>
        <p:txBody>
          <a:bodyPr wrap="square" lIns="91440" tIns="45720" rIns="91440" bIns="45720" rtlCol="0" anchor="t">
            <a:spAutoFit/>
          </a:bodyPr>
          <a:lstStyle/>
          <a:p>
            <a:pPr marL="171450" indent="-171450">
              <a:lnSpc>
                <a:spcPct val="106000"/>
              </a:lnSpc>
              <a:buFont typeface="Arial" panose="020B0604020202020204" pitchFamily="34" charset="0"/>
              <a:buChar char="•"/>
            </a:pPr>
            <a:r>
              <a:rPr lang="en-GB" sz="1000" b="1" kern="1200">
                <a:effectLst/>
                <a:latin typeface="Work Sans"/>
                <a:ea typeface="Times New Roman" panose="02020603050405020304" pitchFamily="18" charset="0"/>
                <a:cs typeface="Times New Roman"/>
              </a:rPr>
              <a:t>Islam:</a:t>
            </a:r>
            <a:r>
              <a:rPr lang="en-GB" sz="1000">
                <a:latin typeface="Work Sans"/>
                <a:ea typeface="Times New Roman" panose="02020603050405020304" pitchFamily="18" charset="0"/>
                <a:cs typeface="Times New Roman"/>
              </a:rPr>
              <a:t> </a:t>
            </a:r>
            <a:r>
              <a:rPr lang="en-GB" sz="1000" kern="1200">
                <a:effectLst/>
                <a:latin typeface="Work Sans"/>
                <a:ea typeface="Times New Roman" panose="02020603050405020304" pitchFamily="18" charset="0"/>
                <a:cs typeface="Times New Roman"/>
              </a:rPr>
              <a:t> </a:t>
            </a:r>
            <a:r>
              <a:rPr lang="en-GB" sz="1000">
                <a:solidFill>
                  <a:srgbClr val="202124"/>
                </a:solidFill>
                <a:effectLst/>
                <a:latin typeface="Work Sans"/>
                <a:ea typeface="Calibri" panose="020F0502020204030204" pitchFamily="34" charset="0"/>
                <a:cs typeface="Arial"/>
              </a:rPr>
              <a:t>An</a:t>
            </a:r>
            <a:r>
              <a:rPr lang="en-GB" sz="1000" b="1">
                <a:solidFill>
                  <a:srgbClr val="202124"/>
                </a:solidFill>
                <a:effectLst/>
                <a:latin typeface="Work Sans"/>
                <a:ea typeface="Calibri" panose="020F0502020204030204" pitchFamily="34" charset="0"/>
                <a:cs typeface="Arial"/>
              </a:rPr>
              <a:t> </a:t>
            </a:r>
            <a:r>
              <a:rPr lang="en-GB" sz="1000">
                <a:solidFill>
                  <a:srgbClr val="202124"/>
                </a:solidFill>
                <a:latin typeface="Work Sans"/>
                <a:ea typeface="Calibri" panose="020F0502020204030204" pitchFamily="34" charset="0"/>
                <a:cs typeface="Arial"/>
              </a:rPr>
              <a:t>Arabic word</a:t>
            </a:r>
            <a:r>
              <a:rPr lang="en-GB" sz="1000">
                <a:solidFill>
                  <a:srgbClr val="202124"/>
                </a:solidFill>
                <a:effectLst/>
                <a:latin typeface="Work Sans"/>
                <a:ea typeface="Calibri" panose="020F0502020204030204" pitchFamily="34" charset="0"/>
                <a:cs typeface="Arial"/>
              </a:rPr>
              <a:t> meaning "submission" and in the religious context it means "submission to the will of God". </a:t>
            </a:r>
            <a:r>
              <a:rPr lang="en-GB" sz="1000">
                <a:solidFill>
                  <a:srgbClr val="000000"/>
                </a:solidFill>
                <a:effectLst/>
                <a:latin typeface="Work Sans"/>
                <a:ea typeface="Calibri" panose="020F0502020204030204" pitchFamily="34" charset="0"/>
                <a:cs typeface="Arial"/>
              </a:rPr>
              <a:t>Islam is </a:t>
            </a:r>
            <a:r>
              <a:rPr lang="en-GB" sz="1000">
                <a:solidFill>
                  <a:srgbClr val="202124"/>
                </a:solidFill>
                <a:effectLst/>
                <a:latin typeface="Work Sans"/>
                <a:ea typeface="Calibri" panose="020F0502020204030204" pitchFamily="34" charset="0"/>
                <a:cs typeface="Arial"/>
              </a:rPr>
              <a:t>derived from the Arabic word ‘</a:t>
            </a:r>
            <a:r>
              <a:rPr lang="en-GB" sz="1000" err="1">
                <a:solidFill>
                  <a:srgbClr val="202124"/>
                </a:solidFill>
                <a:effectLst/>
                <a:latin typeface="Work Sans"/>
                <a:ea typeface="Calibri" panose="020F0502020204030204" pitchFamily="34" charset="0"/>
                <a:cs typeface="Arial"/>
              </a:rPr>
              <a:t>sal'm</a:t>
            </a:r>
            <a:r>
              <a:rPr lang="en-GB" sz="1000">
                <a:solidFill>
                  <a:srgbClr val="202124"/>
                </a:solidFill>
                <a:effectLst/>
                <a:latin typeface="Work Sans"/>
                <a:ea typeface="Calibri" panose="020F0502020204030204" pitchFamily="34" charset="0"/>
                <a:cs typeface="Arial"/>
              </a:rPr>
              <a:t>’ which literally means peace.</a:t>
            </a:r>
            <a:endParaRPr lang="en-GB" sz="1000">
              <a:effectLst/>
              <a:latin typeface="Work Sans"/>
              <a:ea typeface="Calibri" panose="020F0502020204030204" pitchFamily="34" charset="0"/>
              <a:cs typeface="Arial"/>
            </a:endParaRPr>
          </a:p>
          <a:p>
            <a:pPr marL="171450" indent="-171450">
              <a:lnSpc>
                <a:spcPct val="106000"/>
              </a:lnSpc>
              <a:buFont typeface="Arial" panose="020B0604020202020204" pitchFamily="34" charset="0"/>
              <a:buChar char="•"/>
            </a:pPr>
            <a:r>
              <a:rPr lang="en-GB" sz="1000" b="1" kern="1200">
                <a:effectLst/>
                <a:latin typeface="Work Sans"/>
                <a:ea typeface="Times New Roman" panose="02020603050405020304" pitchFamily="18" charset="0"/>
                <a:cs typeface="Times New Roman"/>
              </a:rPr>
              <a:t>Muslim:</a:t>
            </a:r>
            <a:r>
              <a:rPr lang="en-GB" sz="1000">
                <a:latin typeface="Work Sans"/>
                <a:ea typeface="Times New Roman" panose="02020603050405020304" pitchFamily="18" charset="0"/>
                <a:cs typeface="Times New Roman"/>
              </a:rPr>
              <a:t> </a:t>
            </a:r>
            <a:r>
              <a:rPr lang="en-GB" sz="1000" kern="1200">
                <a:effectLst/>
                <a:latin typeface="Work Sans"/>
                <a:ea typeface="Times New Roman" panose="02020603050405020304" pitchFamily="18" charset="0"/>
                <a:cs typeface="Times New Roman"/>
              </a:rPr>
              <a:t> </a:t>
            </a:r>
            <a:r>
              <a:rPr lang="en-GB" sz="1000">
                <a:solidFill>
                  <a:srgbClr val="202124"/>
                </a:solidFill>
                <a:effectLst/>
                <a:latin typeface="Work Sans"/>
                <a:ea typeface="Calibri" panose="020F0502020204030204" pitchFamily="34" charset="0"/>
                <a:cs typeface="Arial"/>
              </a:rPr>
              <a:t>A believer in the religion of Islam.</a:t>
            </a:r>
            <a:r>
              <a:rPr lang="en-GB" sz="1000">
                <a:solidFill>
                  <a:srgbClr val="202124"/>
                </a:solidFill>
                <a:latin typeface="Work Sans"/>
                <a:ea typeface="Calibri" panose="020F0502020204030204" pitchFamily="34" charset="0"/>
                <a:cs typeface="Arial"/>
              </a:rPr>
              <a:t> </a:t>
            </a:r>
            <a:r>
              <a:rPr lang="en-GB" sz="1000">
                <a:solidFill>
                  <a:srgbClr val="202124"/>
                </a:solidFill>
                <a:effectLst/>
                <a:latin typeface="Work Sans"/>
                <a:ea typeface="Calibri" panose="020F0502020204030204" pitchFamily="34" charset="0"/>
                <a:cs typeface="Arial"/>
              </a:rPr>
              <a:t> In Arabic, the word Muslim means ‘one who submits’ from the root </a:t>
            </a:r>
            <a:r>
              <a:rPr lang="en-GB" sz="1000">
                <a:solidFill>
                  <a:srgbClr val="000000"/>
                </a:solidFill>
                <a:effectLst/>
                <a:latin typeface="Work Sans"/>
                <a:ea typeface="Calibri" panose="020F0502020204030204" pitchFamily="34" charset="0"/>
                <a:cs typeface="Arial"/>
              </a:rPr>
              <a:t>word</a:t>
            </a:r>
            <a:r>
              <a:rPr lang="en-GB" sz="1000">
                <a:solidFill>
                  <a:srgbClr val="202124"/>
                </a:solidFill>
                <a:effectLst/>
                <a:latin typeface="Work Sans"/>
                <a:ea typeface="Calibri" panose="020F0502020204030204" pitchFamily="34" charset="0"/>
                <a:cs typeface="Arial"/>
              </a:rPr>
              <a:t> </a:t>
            </a:r>
            <a:r>
              <a:rPr lang="en-GB" sz="1000" err="1">
                <a:solidFill>
                  <a:srgbClr val="202124"/>
                </a:solidFill>
                <a:effectLst/>
                <a:latin typeface="Work Sans"/>
                <a:ea typeface="Calibri" panose="020F0502020204030204" pitchFamily="34" charset="0"/>
                <a:cs typeface="Arial"/>
              </a:rPr>
              <a:t>aslama</a:t>
            </a:r>
            <a:r>
              <a:rPr lang="en-GB" sz="1000">
                <a:solidFill>
                  <a:srgbClr val="202124"/>
                </a:solidFill>
                <a:effectLst/>
                <a:latin typeface="Work Sans"/>
                <a:ea typeface="Calibri" panose="020F0502020204030204" pitchFamily="34" charset="0"/>
                <a:cs typeface="Arial"/>
              </a:rPr>
              <a:t>, ‘he resigned.’</a:t>
            </a:r>
            <a:endParaRPr lang="en-GB" sz="1000">
              <a:effectLst/>
              <a:latin typeface="Work Sans"/>
              <a:ea typeface="Calibri" panose="020F0502020204030204" pitchFamily="34" charset="0"/>
              <a:cs typeface="Arial"/>
            </a:endParaRPr>
          </a:p>
          <a:p>
            <a:pPr marL="171450" indent="-171450">
              <a:lnSpc>
                <a:spcPct val="106000"/>
              </a:lnSpc>
              <a:buFont typeface="Arial" panose="020B0604020202020204" pitchFamily="34" charset="0"/>
              <a:buChar char="•"/>
            </a:pPr>
            <a:r>
              <a:rPr lang="en-GB" sz="1000" b="1" kern="1200">
                <a:effectLst/>
                <a:latin typeface="Work Sans"/>
                <a:ea typeface="Times New Roman" panose="02020603050405020304" pitchFamily="18" charset="0"/>
                <a:cs typeface="Times New Roman"/>
              </a:rPr>
              <a:t>Allah:</a:t>
            </a:r>
            <a:r>
              <a:rPr lang="en-GB" sz="1000">
                <a:latin typeface="Work Sans"/>
                <a:ea typeface="Times New Roman" panose="02020603050405020304" pitchFamily="18" charset="0"/>
                <a:cs typeface="Times New Roman"/>
              </a:rPr>
              <a:t> </a:t>
            </a:r>
            <a:r>
              <a:rPr lang="en-GB" sz="1000" kern="1200">
                <a:effectLst/>
                <a:latin typeface="Work Sans"/>
                <a:ea typeface="Times New Roman" panose="02020603050405020304" pitchFamily="18" charset="0"/>
                <a:cs typeface="Times New Roman"/>
              </a:rPr>
              <a:t> Arabic word for God,</a:t>
            </a:r>
            <a:endParaRPr lang="en-GB" sz="1000">
              <a:effectLst/>
              <a:latin typeface="Work Sans"/>
              <a:ea typeface="Calibri" panose="020F0502020204030204" pitchFamily="34" charset="0"/>
              <a:cs typeface="Times New Roman"/>
            </a:endParaRPr>
          </a:p>
          <a:p>
            <a:pPr marL="171450" indent="-171450">
              <a:lnSpc>
                <a:spcPct val="106000"/>
              </a:lnSpc>
              <a:buFont typeface="Arial" panose="020B0604020202020204" pitchFamily="34" charset="0"/>
              <a:buChar char="•"/>
            </a:pPr>
            <a:r>
              <a:rPr lang="en-GB" sz="1000" b="1" kern="1200">
                <a:effectLst/>
                <a:latin typeface="Work Sans"/>
                <a:ea typeface="Times New Roman" panose="02020603050405020304" pitchFamily="18" charset="0"/>
                <a:cs typeface="Times New Roman"/>
              </a:rPr>
              <a:t>Prophet Muhammad</a:t>
            </a:r>
            <a:r>
              <a:rPr lang="en-GB" sz="1000" kern="1200">
                <a:effectLst/>
                <a:latin typeface="Work Sans"/>
                <a:ea typeface="Times New Roman" panose="02020603050405020304" pitchFamily="18" charset="0"/>
                <a:cs typeface="Times New Roman"/>
              </a:rPr>
              <a:t> (</a:t>
            </a:r>
            <a:r>
              <a:rPr lang="en-GB" sz="1000" kern="1200" err="1">
                <a:effectLst/>
                <a:latin typeface="Work Sans"/>
                <a:ea typeface="Times New Roman" panose="02020603050405020304" pitchFamily="18" charset="0"/>
                <a:cs typeface="Times New Roman"/>
              </a:rPr>
              <a:t>pbuh</a:t>
            </a:r>
            <a:r>
              <a:rPr lang="en-GB" sz="1000" kern="1200">
                <a:effectLst/>
                <a:latin typeface="Work Sans"/>
                <a:ea typeface="Times New Roman" panose="02020603050405020304" pitchFamily="18" charset="0"/>
                <a:cs typeface="Times New Roman"/>
              </a:rPr>
              <a:t>):</a:t>
            </a:r>
            <a:r>
              <a:rPr lang="en-GB" sz="1000">
                <a:latin typeface="Work Sans"/>
                <a:ea typeface="Times New Roman" panose="02020603050405020304" pitchFamily="18" charset="0"/>
                <a:cs typeface="Times New Roman"/>
              </a:rPr>
              <a:t> </a:t>
            </a:r>
            <a:r>
              <a:rPr lang="en-GB" sz="1000" kern="1200">
                <a:effectLst/>
                <a:latin typeface="Work Sans"/>
                <a:ea typeface="Times New Roman" panose="02020603050405020304" pitchFamily="18" charset="0"/>
                <a:cs typeface="Times New Roman"/>
              </a:rPr>
              <a:t> The final prophet to reveal to humanity the final and complete revelation of the faith.</a:t>
            </a:r>
            <a:endParaRPr lang="en-GB" sz="1000">
              <a:effectLst/>
              <a:latin typeface="Work Sans"/>
              <a:ea typeface="Calibri" panose="020F0502020204030204" pitchFamily="34" charset="0"/>
              <a:cs typeface="Times New Roman"/>
            </a:endParaRPr>
          </a:p>
          <a:p>
            <a:pPr marL="171450" indent="-171450">
              <a:lnSpc>
                <a:spcPct val="106000"/>
              </a:lnSpc>
              <a:buFont typeface="Arial" panose="020B0604020202020204" pitchFamily="34" charset="0"/>
              <a:buChar char="•"/>
            </a:pPr>
            <a:r>
              <a:rPr lang="en-GB" sz="1000" b="1" kern="1200">
                <a:effectLst/>
                <a:latin typeface="Work Sans"/>
                <a:ea typeface="Times New Roman" panose="02020603050405020304" pitchFamily="18" charset="0"/>
                <a:cs typeface="Times New Roman"/>
              </a:rPr>
              <a:t>Qur’an:</a:t>
            </a:r>
            <a:r>
              <a:rPr lang="en-GB" sz="1000">
                <a:latin typeface="Work Sans"/>
                <a:ea typeface="Times New Roman" panose="02020603050405020304" pitchFamily="18" charset="0"/>
                <a:cs typeface="Times New Roman"/>
              </a:rPr>
              <a:t> </a:t>
            </a:r>
            <a:r>
              <a:rPr lang="en-GB" sz="1000" kern="1200">
                <a:effectLst/>
                <a:latin typeface="Work Sans"/>
                <a:ea typeface="Times New Roman" panose="02020603050405020304" pitchFamily="18" charset="0"/>
                <a:cs typeface="Times New Roman"/>
              </a:rPr>
              <a:t> Holy book for Muslims.</a:t>
            </a:r>
            <a:endParaRPr lang="en-GB" sz="1000">
              <a:effectLst/>
              <a:latin typeface="Work Sans"/>
              <a:ea typeface="Calibri" panose="020F0502020204030204" pitchFamily="34" charset="0"/>
              <a:cs typeface="Times New Roman"/>
            </a:endParaRPr>
          </a:p>
          <a:p>
            <a:pPr marL="171450" lvl="0" indent="-171450">
              <a:lnSpc>
                <a:spcPct val="106000"/>
              </a:lnSpc>
              <a:buFont typeface="Arial" panose="020B0604020202020204" pitchFamily="34" charset="0"/>
              <a:buChar char="•"/>
            </a:pPr>
            <a:r>
              <a:rPr lang="en-GB" sz="1000" b="1" kern="1200">
                <a:effectLst/>
                <a:latin typeface="Work Sans" pitchFamily="2" charset="0"/>
                <a:ea typeface="Times New Roman" panose="02020603050405020304" pitchFamily="18" charset="0"/>
                <a:cs typeface="Times New Roman" panose="02020603050405020304" pitchFamily="18" charset="0"/>
              </a:rPr>
              <a:t>Arabic:</a:t>
            </a:r>
            <a:r>
              <a:rPr lang="en-GB" sz="1000" kern="1200">
                <a:effectLst/>
                <a:latin typeface="Work Sans" pitchFamily="2" charset="0"/>
                <a:ea typeface="Times New Roman" panose="02020603050405020304" pitchFamily="18" charset="0"/>
                <a:cs typeface="Times New Roman" panose="02020603050405020304" pitchFamily="18" charset="0"/>
              </a:rPr>
              <a:t> Language of the Arab world.</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A0B1AB5-C845-D825-5E53-42CB9D3C4090}"/>
              </a:ext>
            </a:extLst>
          </p:cNvPr>
          <p:cNvSpPr txBox="1">
            <a:spLocks/>
          </p:cNvSpPr>
          <p:nvPr/>
        </p:nvSpPr>
        <p:spPr>
          <a:xfrm>
            <a:off x="147125" y="2818498"/>
            <a:ext cx="2728349" cy="3672095"/>
          </a:xfrm>
          <a:prstGeom prst="rect">
            <a:avLst/>
          </a:prstGeom>
          <a:noFill/>
        </p:spPr>
        <p:txBody>
          <a:bodyPr wrap="square" rtlCol="0">
            <a:spAutoFit/>
          </a:bodyPr>
          <a:lstStyle/>
          <a:p>
            <a:pPr lvl="0">
              <a:lnSpc>
                <a:spcPct val="106000"/>
              </a:lnSpc>
            </a:pPr>
            <a:r>
              <a:rPr lang="en-GB" sz="1000" b="1">
                <a:solidFill>
                  <a:srgbClr val="55345A"/>
                </a:solidFill>
                <a:effectLst/>
                <a:latin typeface="Work Sans" pitchFamily="2" charset="0"/>
                <a:ea typeface="Calibri" panose="020F0502020204030204" pitchFamily="34" charset="0"/>
                <a:cs typeface="Calibri Light" panose="020F0302020204030204" pitchFamily="34" charset="0"/>
              </a:rPr>
              <a:t>What a child needs to know and remember by the end of the unit:</a:t>
            </a:r>
          </a:p>
          <a:p>
            <a:pPr marL="171450" lvl="0" indent="-171450">
              <a:lnSpc>
                <a:spcPct val="106000"/>
              </a:lnSpc>
              <a:buFont typeface="Arial" panose="020B0604020202020204" pitchFamily="34" charset="0"/>
              <a:buChar char="•"/>
            </a:pPr>
            <a:endParaRPr lang="en-GB" sz="1000" b="1">
              <a:solidFill>
                <a:srgbClr val="55345A"/>
              </a:solidFill>
              <a:effectLst/>
              <a:latin typeface="Work Sans" pitchFamily="2" charset="0"/>
              <a:ea typeface="Calibri" panose="020F0502020204030204" pitchFamily="34" charset="0"/>
              <a:cs typeface="Calibri Light" panose="020F0302020204030204" pitchFamily="34" charset="0"/>
            </a:endParaRP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Islam is a way of life.</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Muslims believe that there is One God and that the prophet Muhammed (</a:t>
            </a:r>
            <a:r>
              <a:rPr lang="en-GB" sz="1000" err="1">
                <a:effectLst/>
                <a:latin typeface="Work Sans" pitchFamily="2" charset="0"/>
                <a:ea typeface="Calibri" panose="020F0502020204030204" pitchFamily="34" charset="0"/>
                <a:cs typeface="Times New Roman" panose="02020603050405020304" pitchFamily="18" charset="0"/>
              </a:rPr>
              <a:t>pbhuh</a:t>
            </a:r>
            <a:r>
              <a:rPr lang="en-GB" sz="1000">
                <a:effectLst/>
                <a:latin typeface="Work Sans" pitchFamily="2" charset="0"/>
                <a:ea typeface="Calibri" panose="020F0502020204030204" pitchFamily="34" charset="0"/>
                <a:cs typeface="Times New Roman" panose="02020603050405020304" pitchFamily="18" charset="0"/>
              </a:rPr>
              <a:t>) is his messenger.</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The Qur’an is the holy book for Muslims revealed to the prophet Muhammad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  Muslims believe it to be the word of God.</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Babies are welcomed into the world by having the </a:t>
            </a:r>
            <a:r>
              <a:rPr lang="en-GB" sz="1000" err="1">
                <a:effectLst/>
                <a:latin typeface="Work Sans" pitchFamily="2" charset="0"/>
                <a:ea typeface="Calibri" panose="020F0502020204030204" pitchFamily="34" charset="0"/>
                <a:cs typeface="Times New Roman" panose="02020603050405020304" pitchFamily="18" charset="0"/>
              </a:rPr>
              <a:t>adhaan</a:t>
            </a:r>
            <a:r>
              <a:rPr lang="en-GB" sz="1000">
                <a:effectLst/>
                <a:latin typeface="Work Sans" pitchFamily="2" charset="0"/>
                <a:ea typeface="Calibri" panose="020F0502020204030204" pitchFamily="34" charset="0"/>
                <a:cs typeface="Times New Roman" panose="02020603050405020304" pitchFamily="18" charset="0"/>
              </a:rPr>
              <a:t> recited into their right ear.</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Prayer is very important to a Muslim’s daily life and for many Muslims takes place five times a day.</a:t>
            </a:r>
          </a:p>
          <a:p>
            <a:pPr marL="171450" lvl="0" indent="-171450">
              <a:lnSpc>
                <a:spcPct val="106000"/>
              </a:lnSpc>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Muslims often use a prayer mat to pray because the prayer space needs to be clean.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Muslims face towards the </a:t>
            </a:r>
            <a:r>
              <a:rPr lang="en-GB" sz="1000" err="1">
                <a:effectLst/>
                <a:latin typeface="Work Sans" pitchFamily="2" charset="0"/>
                <a:ea typeface="Times New Roman" panose="02020603050405020304" pitchFamily="18" charset="0"/>
                <a:cs typeface="Times New Roman" panose="02020603050405020304" pitchFamily="18" charset="0"/>
              </a:rPr>
              <a:t>Ka’bah</a:t>
            </a:r>
            <a:r>
              <a:rPr lang="en-GB" sz="1000">
                <a:effectLst/>
                <a:latin typeface="Work Sans" pitchFamily="2" charset="0"/>
                <a:ea typeface="Times New Roman" panose="02020603050405020304" pitchFamily="18" charset="0"/>
                <a:cs typeface="Times New Roman" panose="02020603050405020304" pitchFamily="18" charset="0"/>
              </a:rPr>
              <a:t> in Makkah when they pray.</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1A8AF2B-B012-DE6B-49EA-3445979E1B01}"/>
              </a:ext>
            </a:extLst>
          </p:cNvPr>
          <p:cNvSpPr txBox="1">
            <a:spLocks noGrp="1" noRot="1" noMove="1" noResize="1" noEditPoints="1" noAdjustHandles="1" noChangeArrowheads="1" noChangeShapeType="1"/>
          </p:cNvSpPr>
          <p:nvPr/>
        </p:nvSpPr>
        <p:spPr>
          <a:xfrm>
            <a:off x="3029626" y="2818498"/>
            <a:ext cx="3011026" cy="3496663"/>
          </a:xfrm>
          <a:prstGeom prst="rect">
            <a:avLst/>
          </a:prstGeom>
          <a:noFill/>
        </p:spPr>
        <p:txBody>
          <a:bodyPr wrap="square" rtlCol="0">
            <a:spAutoFit/>
          </a:bodyPr>
          <a:lstStyle/>
          <a:p>
            <a:pPr>
              <a:lnSpc>
                <a:spcPct val="107000"/>
              </a:lnSpc>
              <a:spcAft>
                <a:spcPts val="800"/>
              </a:spcAft>
            </a:pPr>
            <a:r>
              <a:rPr lang="en-GB" sz="1000" b="1">
                <a:solidFill>
                  <a:srgbClr val="55345A"/>
                </a:solidFill>
                <a:effectLst/>
                <a:latin typeface="Work Sans" pitchFamily="2" charset="0"/>
                <a:ea typeface="Calibri" panose="020F0502020204030204" pitchFamily="34" charset="0"/>
                <a:cs typeface="Calibri Light" panose="020F0302020204030204" pitchFamily="34" charset="0"/>
              </a:rPr>
              <a:t>What a child should be able to do (Assessment):</a:t>
            </a:r>
            <a:br>
              <a:rPr lang="en-GB" sz="1000" b="1">
                <a:solidFill>
                  <a:srgbClr val="55345A"/>
                </a:solidFill>
                <a:effectLst/>
                <a:latin typeface="Work Sans" pitchFamily="2" charset="0"/>
                <a:ea typeface="Calibri" panose="020F0502020204030204" pitchFamily="34" charset="0"/>
                <a:cs typeface="Calibri Light" panose="020F0302020204030204" pitchFamily="34" charset="0"/>
              </a:rPr>
            </a:b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Ways of living: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use the right names for things that are special to religious people.  (WT))</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talk about the welcoming ceremony for a new born baby and the importance of prayer.  (Exp)</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begin to explain the meanings behind the welcoming ceremony and prayer and why the Qur’an is important to many Muslims. (GD)</a:t>
            </a:r>
            <a:endParaRPr lang="en-GB" sz="100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Questions of values and commitments: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say what is important to me.  (WT)</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say what is important to me and other people close to me.  (Exp)</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say what is important to me and to others with respect for their feelings.  (GD)</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225109BB-EB7C-0FA7-B875-2EC8B0B1C1CC}"/>
              </a:ext>
            </a:extLst>
          </p:cNvPr>
          <p:cNvSpPr txBox="1">
            <a:spLocks noGrp="1" noRot="1" noMove="1" noResize="1" noEditPoints="1" noAdjustHandles="1" noChangeArrowheads="1" noChangeShapeType="1"/>
          </p:cNvSpPr>
          <p:nvPr/>
        </p:nvSpPr>
        <p:spPr>
          <a:xfrm>
            <a:off x="9316526" y="2818498"/>
            <a:ext cx="2868448" cy="2530244"/>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b="1" kern="1200">
                <a:effectLst/>
                <a:latin typeface="Work Sans" pitchFamily="2" charset="0"/>
                <a:ea typeface="Times New Roman" panose="02020603050405020304" pitchFamily="18" charset="0"/>
                <a:cs typeface="Times New Roman" panose="02020603050405020304" pitchFamily="18" charset="0"/>
              </a:rPr>
              <a:t>Salah:</a:t>
            </a:r>
            <a:r>
              <a:rPr lang="en-GB" sz="1000" kern="1200">
                <a:effectLst/>
                <a:latin typeface="Work Sans" pitchFamily="2" charset="0"/>
                <a:ea typeface="Times New Roman" panose="02020603050405020304" pitchFamily="18" charset="0"/>
                <a:cs typeface="Times New Roman" panose="02020603050405020304" pitchFamily="18" charset="0"/>
              </a:rPr>
              <a:t>  Act of offering prayer to Allah.</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Wudu:</a:t>
            </a: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  Ritual washing before prayer.</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Prayer mat:</a:t>
            </a: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  Mat used to pray 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Islamic compass</a:t>
            </a: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  Provides direction.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Adhaan:</a:t>
            </a: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  Call to prayer</a:t>
            </a:r>
            <a:r>
              <a:rPr lang="en-GB" sz="1000">
                <a:effectLst/>
                <a:latin typeface="Work Sans" pitchFamily="2" charset="0"/>
                <a:ea typeface="Calibri" panose="020F0502020204030204" pitchFamily="34" charset="0"/>
                <a:cs typeface="Times New Roman" panose="02020603050405020304" pitchFamily="18" charset="0"/>
              </a:rPr>
              <a:t> </a:t>
            </a:r>
          </a:p>
          <a:p>
            <a:pPr marL="171450" lvl="0" indent="-171450">
              <a:lnSpc>
                <a:spcPct val="106000"/>
              </a:lnSpc>
              <a:buFont typeface="Arial" panose="020B0604020202020204" pitchFamily="34" charset="0"/>
              <a:buChar char="•"/>
            </a:pPr>
            <a:r>
              <a:rPr lang="en-GB" sz="1000" b="1">
                <a:solidFill>
                  <a:srgbClr val="111111"/>
                </a:solidFill>
                <a:effectLst/>
                <a:latin typeface="Work Sans" pitchFamily="2" charset="0"/>
                <a:ea typeface="Calibri" panose="020F0502020204030204" pitchFamily="34" charset="0"/>
                <a:cs typeface="Arial" panose="020B0604020202020204" pitchFamily="34" charset="0"/>
              </a:rPr>
              <a:t>Aqilah:</a:t>
            </a:r>
            <a:r>
              <a:rPr lang="en-GB" sz="1000">
                <a:solidFill>
                  <a:srgbClr val="111111"/>
                </a:solidFill>
                <a:effectLst/>
                <a:latin typeface="Work Sans" pitchFamily="2" charset="0"/>
                <a:ea typeface="Calibri" panose="020F0502020204030204" pitchFamily="34" charset="0"/>
                <a:cs typeface="Arial" panose="020B0604020202020204" pitchFamily="34" charset="0"/>
              </a:rPr>
              <a:t>  Celebration to mark the birth on a baby.  It takes place on the seventh day.</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Ka’bah:</a:t>
            </a: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A cube-shaped structure in the centre of the grand mosque in Makkah.  The first house built for the worship of the One True God.</a:t>
            </a:r>
          </a:p>
          <a:p>
            <a:pPr marL="171450" lvl="0" indent="-171450">
              <a:lnSpc>
                <a:spcPct val="106000"/>
              </a:lnSpc>
              <a:spcAft>
                <a:spcPts val="800"/>
              </a:spcAft>
              <a:buFont typeface="Arial" panose="020B0604020202020204" pitchFamily="34" charset="0"/>
              <a:buChar char="•"/>
            </a:pP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Makkah:</a:t>
            </a: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City where the Prophet Muhammad </a:t>
            </a:r>
            <a:r>
              <a:rPr lang="en-GB" sz="1000" i="1">
                <a:effectLst/>
                <a:latin typeface="Work Sans" pitchFamily="2" charset="0"/>
                <a:ea typeface="Calibri" panose="020F0502020204030204" pitchFamily="34" charset="0"/>
                <a:cs typeface="Times New Roman" panose="02020603050405020304" pitchFamily="18" charset="0"/>
              </a:rPr>
              <a:t>(pbuh) </a:t>
            </a:r>
            <a:r>
              <a:rPr lang="en-GB" sz="1000">
                <a:effectLst/>
                <a:latin typeface="Work Sans" pitchFamily="2" charset="0"/>
                <a:ea typeface="Calibri" panose="020F0502020204030204" pitchFamily="34" charset="0"/>
                <a:cs typeface="Times New Roman" panose="02020603050405020304" pitchFamily="18" charset="0"/>
              </a:rPr>
              <a:t>was born, and where the Ka’bah is located.</a:t>
            </a:r>
          </a:p>
        </p:txBody>
      </p:sp>
      <p:sp>
        <p:nvSpPr>
          <p:cNvPr id="26" name="TextBox 25">
            <a:extLst>
              <a:ext uri="{FF2B5EF4-FFF2-40B4-BE49-F238E27FC236}">
                <a16:creationId xmlns:a16="http://schemas.microsoft.com/office/drawing/2014/main" id="{BBD0E2F0-DFE2-AAEC-FB94-EABF9A7B52B4}"/>
              </a:ext>
            </a:extLst>
          </p:cNvPr>
          <p:cNvSpPr txBox="1">
            <a:spLocks noGrp="1" noRot="1" noMove="1" noResize="1" noEditPoints="1" noAdjustHandles="1" noChangeArrowheads="1" noChangeShapeType="1"/>
          </p:cNvSpPr>
          <p:nvPr/>
        </p:nvSpPr>
        <p:spPr>
          <a:xfrm>
            <a:off x="2598979" y="1464956"/>
            <a:ext cx="7988992" cy="1015663"/>
          </a:xfrm>
          <a:prstGeom prst="rect">
            <a:avLst/>
          </a:prstGeom>
          <a:noFill/>
        </p:spPr>
        <p:txBody>
          <a:bodyPr wrap="square" rtlCol="0">
            <a:spAutoFit/>
          </a:bodyPr>
          <a:lstStyle/>
          <a:p>
            <a:r>
              <a:rPr lang="en-GB" sz="1000" b="1">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1: </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What do we know about Islam and what do we want to know? Why Is the Qur’an special to Muslims?</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2: </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What do stories teach us about Muslim beliefs? </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3: </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How are Muslim babies welcomed into the world?</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4 and 5: </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How, why and to whom do Muslims pray?</a:t>
            </a: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 </a:t>
            </a:r>
            <a:b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6: </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What does it mean to be a Muslim?  </a:t>
            </a:r>
            <a:r>
              <a:rPr lang="en-GB" sz="1000">
                <a:solidFill>
                  <a:schemeClr val="bg1"/>
                </a:solidFill>
                <a:effectLst/>
                <a:latin typeface="Work Sans" pitchFamily="2" charset="0"/>
                <a:ea typeface="Calibri" panose="020F0502020204030204" pitchFamily="34" charset="0"/>
                <a:cs typeface="Calibri Light" panose="020F0302020204030204" pitchFamily="34" charset="0"/>
              </a:rPr>
              <a:t>Assessment lesson.</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s</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tories</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each</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u</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s</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bout</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b</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eliefs?</a:t>
            </a: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1001300"/>
          </a:xfrm>
          <a:prstGeom prst="rect">
            <a:avLst/>
          </a:prstGeom>
          <a:noFill/>
        </p:spPr>
        <p:txBody>
          <a:bodyPr wrap="square" rtlCol="0">
            <a:spAutoFit/>
          </a:bodyPr>
          <a:lstStyle/>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Know who the prophet Muhammad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 is.</a:t>
            </a:r>
          </a:p>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Know and understand the meaning of an Islamic story and what Muslims can learn from the story.</a:t>
            </a:r>
          </a:p>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Ask questions.</a:t>
            </a:r>
          </a:p>
          <a:p>
            <a:pPr marL="342900" lvl="0" indent="-342900">
              <a:lnSpc>
                <a:spcPct val="106000"/>
              </a:lnSpc>
              <a:spcAft>
                <a:spcPts val="800"/>
              </a:spcAft>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Know and explain which part of the story was most important to them.</a:t>
            </a:r>
          </a:p>
          <a:p>
            <a:r>
              <a:rPr lang="en-GB" sz="1000" b="1">
                <a:effectLst/>
                <a:latin typeface="Work Sans" pitchFamily="2" charset="0"/>
                <a:ea typeface="Calibri" panose="020F0502020204030204" pitchFamily="34" charset="0"/>
                <a:cs typeface="Times New Roman" panose="02020603050405020304" pitchFamily="18" charset="0"/>
              </a:rPr>
              <a:t>Key religious vocabulary:</a:t>
            </a:r>
            <a:r>
              <a:rPr lang="en-GB" sz="1000">
                <a:effectLst/>
                <a:latin typeface="Work Sans" pitchFamily="2" charset="0"/>
                <a:ea typeface="Calibri" panose="020F0502020204030204" pitchFamily="34" charset="0"/>
                <a:cs typeface="Times New Roman" panose="02020603050405020304" pitchFamily="18" charset="0"/>
              </a:rPr>
              <a:t>  Prophet Muhammad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862322"/>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Qur’an is the holy book for Muslims.</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Qur’an is special to Muslims because they believe it is the word of God.</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Qur’an was revealed to the prophet Muhammed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a:t>
            </a:r>
            <a:r>
              <a:rPr lang="en-GB" sz="1000" spc="-5">
                <a:effectLst/>
                <a:latin typeface="Work Sans" pitchFamily="2" charset="0"/>
                <a:ea typeface="Gill Sans MT" panose="020B0502020104020203" pitchFamily="34" charset="0"/>
                <a:cs typeface="Gill Sans MT" panose="020B0502020104020203" pitchFamily="34" charset="0"/>
              </a:rPr>
              <a:t> and delivered by the Angel Jibril (Gabriel).</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Qur’an was written in Arabic and is best understood when read in Arabic.</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Qur’an is to be treated with the utmost respect and care.</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a:t>
            </a:r>
            <a:r>
              <a:rPr lang="en-GB" sz="1000" b="1" spc="-40">
                <a:solidFill>
                  <a:srgbClr val="55345A"/>
                </a:solidFill>
                <a:effectLst/>
                <a:latin typeface="Work Sans" pitchFamily="2" charset="0"/>
                <a:ea typeface="Calibri" panose="020F0502020204030204" pitchFamily="34" charset="0"/>
                <a:cs typeface="Times New Roman" panose="02020603050405020304" pitchFamily="18" charset="0"/>
              </a:rPr>
              <a:t> d</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o</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s</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tories</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t</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each</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u</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s</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a</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bout</a:t>
            </a:r>
            <a:r>
              <a:rPr lang="en-GB" sz="1000" b="1" spc="-40">
                <a:solidFill>
                  <a:srgbClr val="55345A"/>
                </a:solidFill>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Muslim</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b</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eliefs?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Introduce the prophet Muhammed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 to the pupils.   </a:t>
            </a:r>
            <a:r>
              <a:rPr lang="en-GB" sz="1000" b="1">
                <a:effectLst/>
                <a:latin typeface="Work Sans" pitchFamily="2" charset="0"/>
                <a:ea typeface="Calibri" panose="020F0502020204030204" pitchFamily="34" charset="0"/>
                <a:cs typeface="Times New Roman" panose="02020603050405020304" pitchFamily="18" charset="0"/>
              </a:rPr>
              <a:t>(Refer to background knowledge for teachers.)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Explain</a:t>
            </a:r>
            <a:r>
              <a:rPr lang="en-GB" sz="1000">
                <a:effectLst/>
                <a:latin typeface="Work Sans" pitchFamily="2" charset="0"/>
                <a:ea typeface="Calibri" panose="020F0502020204030204" pitchFamily="34" charset="0"/>
                <a:cs typeface="Times New Roman" panose="02020603050405020304" pitchFamily="18" charset="0"/>
              </a:rPr>
              <a:t> to pupils that in Islam, stories are told that have a meaning behind them and often give an indication as to what many Muslims believe.  They help people to understand how some Muslims choose to live their life.  The teachings of the prophet Muhammed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 are often evident in these stories.</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98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3785652"/>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 when pupils reflected on a story/book that was important to them, reminding pupils of the reasons they gave as to why the story/book is important to them.</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Share with pupils the story – the boy who threw stones at the tree. </a:t>
            </a:r>
            <a:r>
              <a:rPr lang="en-GB" sz="1000" b="1">
                <a:effectLst/>
                <a:latin typeface="Work Sans" pitchFamily="2" charset="0"/>
                <a:ea typeface="Calibri" panose="020F0502020204030204" pitchFamily="34" charset="0"/>
                <a:cs typeface="Times New Roman" panose="02020603050405020304" pitchFamily="18" charset="0"/>
              </a:rPr>
              <a:t>(See appendix lesson 2.)</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In the appendix you will find a creative storytelling process:  step by step.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I wonder how the boy felt when he was told he’d damaged the date palm?</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I wonder what would have happened if the farmer hadn’t forgiven him?</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I wonder why the prophet Muhammed suggested this solution to the problem?</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I wonder whether you have ever harmed something and regretted it?</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Alternative stories that could be used:</a:t>
            </a:r>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https://www.bbc.co.uk/bitesize/clips/z9tqb82</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prophet and the ants.</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crying camel.</a:t>
            </a:r>
          </a:p>
          <a:p>
            <a:pPr marL="228600"/>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do you think the prophet’s message was?</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How do you think the prophet wants humanity to treat all God’s living creatures?</a:t>
            </a:r>
          </a:p>
          <a:p>
            <a:r>
              <a:rPr lang="en-GB" sz="1000">
                <a:effectLst/>
                <a:latin typeface="Work Sans" pitchFamily="2"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s</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tories</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each</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u</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s</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bout</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b</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eliefs?</a:t>
            </a:r>
          </a:p>
        </p:txBody>
      </p:sp>
    </p:spTree>
    <p:extLst>
      <p:ext uri="{BB962C8B-B14F-4D97-AF65-F5344CB8AC3E}">
        <p14:creationId xmlns:p14="http://schemas.microsoft.com/office/powerpoint/2010/main" val="110391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401205"/>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Pupils are given the opportunity to respond to the story creatively.</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E.g.:</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Pupils use collage or art materials to create a picture of the part of the story that they liked most/thought was the most important part.</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Pupils use collage or art materials (these could include, modelling clay, plasticine, junk modelling) to make something the story has made them think about.</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Teachers need to provide a range of materials for the pupils to access in order to get the best outcome.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The role of the teacher and teaching assistant, is to support the pupils and encourage them to talk through what they are doing and why they have decided to express themselves in the way they have.</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Pupils return to the circle with their artwork.  Pupils are encouraged to share their work with each other and explain what they have created.</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How would you describe the prophet Muhammed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do think this story is trying to teach about caring for nature?</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do you think Muslims will learn from this story?</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have you learned from this story?</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These questions provide an opportunity for formative assessment to take place.  Teachers to take note of pupils’ responses that demonstrate understanding and critical thinking.</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s</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tories</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each</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u</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s</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bout</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b</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eliefs?</a:t>
            </a:r>
          </a:p>
        </p:txBody>
      </p:sp>
    </p:spTree>
    <p:extLst>
      <p:ext uri="{BB962C8B-B14F-4D97-AF65-F5344CB8AC3E}">
        <p14:creationId xmlns:p14="http://schemas.microsoft.com/office/powerpoint/2010/main" val="153939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553998"/>
          </a:xfrm>
          <a:prstGeom prst="rect">
            <a:avLst/>
          </a:prstGeom>
          <a:noFill/>
        </p:spPr>
        <p:txBody>
          <a:bodyPr wrap="square">
            <a:spAutoFit/>
          </a:bodyPr>
          <a:lstStyle/>
          <a:p>
            <a:pPr marL="285750" lvl="0" indent="-2857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Appendix lesson 2.</a:t>
            </a:r>
          </a:p>
          <a:p>
            <a:pPr marL="285750" lvl="0" indent="-285750">
              <a:buFont typeface="Arial" panose="020B0604020202020204" pitchFamily="34" charset="0"/>
              <a:buChar char="•"/>
            </a:pPr>
            <a:r>
              <a:rPr lang="en-GB" sz="1000" b="1">
                <a:solidFill>
                  <a:srgbClr val="002060"/>
                </a:solidFill>
                <a:effectLst/>
                <a:latin typeface="Work Sans" pitchFamily="2" charset="0"/>
                <a:ea typeface="Calibri" panose="020F0502020204030204" pitchFamily="34" charset="0"/>
                <a:cs typeface="Times New Roman" panose="02020603050405020304" pitchFamily="18" charset="0"/>
                <a:hlinkClick r:id="rId3"/>
              </a:rPr>
              <a:t>https://www.bbc.co.uk/bitesize/clips/z9tqb82</a:t>
            </a:r>
            <a:r>
              <a:rPr lang="en-GB" sz="1000" b="1">
                <a:solidFill>
                  <a:srgbClr val="00206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Range of collage and art materials.</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1" y="3200844"/>
            <a:ext cx="8207190" cy="400110"/>
          </a:xfrm>
          <a:prstGeom prst="rect">
            <a:avLst/>
          </a:prstGeom>
          <a:noFill/>
        </p:spPr>
        <p:txBody>
          <a:bodyPr wrap="square">
            <a:spAutoFit/>
          </a:bodyPr>
          <a:lstStyle/>
          <a:p>
            <a:pPr lvl="0">
              <a:spcAft>
                <a:spcPts val="800"/>
              </a:spcAft>
            </a:pPr>
            <a:r>
              <a:rPr lang="en-GB" sz="1000">
                <a:effectLst/>
                <a:latin typeface="Work Sans" pitchFamily="2" charset="0"/>
                <a:ea typeface="Calibri" panose="020F0502020204030204" pitchFamily="34" charset="0"/>
                <a:cs typeface="Times New Roman" panose="02020603050405020304" pitchFamily="18" charset="0"/>
              </a:rPr>
              <a:t>Ensure no images of God or the prophet Muhammad (pbuh) are drawn or created using art materials, as drawings of living things is prohibited in Islam.</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B41818-B610-1660-AD99-E5F25ABEE266}"/>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s</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tories</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each</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u</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s</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bout</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b</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eliefs?</a:t>
            </a:r>
          </a:p>
        </p:txBody>
      </p:sp>
    </p:spTree>
    <p:extLst>
      <p:ext uri="{BB962C8B-B14F-4D97-AF65-F5344CB8AC3E}">
        <p14:creationId xmlns:p14="http://schemas.microsoft.com/office/powerpoint/2010/main" val="357780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re</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b</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abies</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elcomed</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i</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he</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orld?</a:t>
            </a: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8367278" cy="1323439"/>
          </a:xfrm>
          <a:prstGeom prst="rect">
            <a:avLst/>
          </a:prstGeom>
          <a:noFill/>
        </p:spPr>
        <p:txBody>
          <a:bodyPr wrap="square" rtlCol="0">
            <a:spAutoFit/>
          </a:bodyPr>
          <a:lstStyle/>
          <a:p>
            <a:pPr marL="171450" lvl="0" indent="-171450">
              <a:buFont typeface="Arial" panose="020B0604020202020204" pitchFamily="34" charset="0"/>
              <a:buChar char="•"/>
            </a:pPr>
            <a:r>
              <a:rPr lang="en-GB" sz="1000" spc="-5">
                <a:effectLst/>
                <a:latin typeface="Work Sans" pitchFamily="2" charset="0"/>
                <a:ea typeface="Gill Sans MT" panose="020B0502020104020203" pitchFamily="34" charset="0"/>
                <a:cs typeface="Gill Sans MT" panose="020B0502020104020203" pitchFamily="34" charset="0"/>
              </a:rPr>
              <a:t>Know why it is important for Muslim parents that the </a:t>
            </a:r>
            <a:r>
              <a:rPr lang="en-GB" sz="1000" spc="-5" err="1">
                <a:effectLst/>
                <a:latin typeface="Work Sans" pitchFamily="2" charset="0"/>
                <a:ea typeface="Gill Sans MT" panose="020B0502020104020203" pitchFamily="34" charset="0"/>
                <a:cs typeface="Gill Sans MT" panose="020B0502020104020203" pitchFamily="34" charset="0"/>
              </a:rPr>
              <a:t>Adhaan</a:t>
            </a:r>
            <a:r>
              <a:rPr lang="en-GB" sz="1000" spc="-5">
                <a:effectLst/>
                <a:latin typeface="Work Sans" pitchFamily="2" charset="0"/>
                <a:ea typeface="Gill Sans MT" panose="020B0502020104020203" pitchFamily="34" charset="0"/>
                <a:cs typeface="Gill Sans MT" panose="020B0502020104020203" pitchFamily="34" charset="0"/>
              </a:rPr>
              <a:t> (call to prayer) is whispered in the right ear of the newborn baby,</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Talk about the ceremonies that take place to welcome a baby and the reasons why they are important.</a:t>
            </a:r>
          </a:p>
          <a:p>
            <a:pPr marL="4000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Tasting sweet food.</a:t>
            </a:r>
          </a:p>
          <a:p>
            <a:pPr marL="4000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Shaving of the hair.</a:t>
            </a:r>
          </a:p>
          <a:p>
            <a:pPr marL="4000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Welcoming ceremony – Aqilah.</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Say what is important to them with respect to others feelings. </a:t>
            </a:r>
          </a:p>
          <a:p>
            <a:pPr marL="228600"/>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religious vocabulary:</a:t>
            </a:r>
            <a:r>
              <a:rPr lang="en-GB" sz="1000">
                <a:effectLst/>
                <a:latin typeface="Work Sans" pitchFamily="2" charset="0"/>
                <a:ea typeface="Calibri" panose="020F0502020204030204" pitchFamily="34" charset="0"/>
                <a:cs typeface="Times New Roman" panose="02020603050405020304" pitchFamily="18" charset="0"/>
              </a:rPr>
              <a:t>  </a:t>
            </a:r>
            <a:r>
              <a:rPr lang="en-GB" sz="1000" err="1">
                <a:effectLst/>
                <a:latin typeface="Work Sans" pitchFamily="2" charset="0"/>
                <a:ea typeface="Calibri" panose="020F0502020204030204" pitchFamily="34" charset="0"/>
                <a:cs typeface="Times New Roman" panose="02020603050405020304" pitchFamily="18" charset="0"/>
              </a:rPr>
              <a:t>Adhaan</a:t>
            </a:r>
            <a:r>
              <a:rPr lang="en-GB" sz="1000">
                <a:effectLst/>
                <a:latin typeface="Work Sans" pitchFamily="2" charset="0"/>
                <a:ea typeface="Calibri" panose="020F0502020204030204" pitchFamily="34" charset="0"/>
                <a:cs typeface="Times New Roman" panose="02020603050405020304" pitchFamily="18" charset="0"/>
              </a:rPr>
              <a:t>, </a:t>
            </a:r>
            <a:r>
              <a:rPr lang="en-GB" sz="1000">
                <a:solidFill>
                  <a:srgbClr val="111111"/>
                </a:solidFill>
                <a:effectLst/>
                <a:latin typeface="Work Sans" pitchFamily="2" charset="0"/>
                <a:ea typeface="Calibri" panose="020F0502020204030204" pitchFamily="34" charset="0"/>
                <a:cs typeface="Arial" panose="020B0604020202020204" pitchFamily="34" charset="0"/>
              </a:rPr>
              <a:t>Aqilah.</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400657"/>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teachings of the prophet Muhammed (phub) are often explored through Islamic stories.</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gift would you give a newborn baby?  Can you explain the reason for your choice?</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How</a:t>
            </a:r>
            <a:r>
              <a:rPr lang="en-GB" sz="1000" b="1" spc="-40">
                <a:solidFill>
                  <a:srgbClr val="55345A"/>
                </a:solidFill>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Are</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Muslim</a:t>
            </a:r>
            <a:r>
              <a:rPr lang="en-GB" sz="1000" b="1" spc="-40">
                <a:solidFill>
                  <a:srgbClr val="55345A"/>
                </a:solidFill>
                <a:effectLst/>
                <a:latin typeface="Work Sans" pitchFamily="2" charset="0"/>
                <a:ea typeface="Calibri" panose="020F0502020204030204" pitchFamily="34" charset="0"/>
                <a:cs typeface="Times New Roman" panose="02020603050405020304" pitchFamily="18" charset="0"/>
              </a:rPr>
              <a:t> b</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abies</a:t>
            </a:r>
            <a:r>
              <a:rPr lang="en-GB" sz="1000" b="1" spc="-40">
                <a:solidFill>
                  <a:srgbClr val="55345A"/>
                </a:solidFill>
                <a:effectLst/>
                <a:latin typeface="Work Sans" pitchFamily="2" charset="0"/>
                <a:ea typeface="Calibri" panose="020F0502020204030204" pitchFamily="34" charset="0"/>
                <a:cs typeface="Times New Roman" panose="02020603050405020304" pitchFamily="18" charset="0"/>
              </a:rPr>
              <a:t> w</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elcomed</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i</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nto</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t</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he</a:t>
            </a:r>
            <a:r>
              <a:rPr lang="en-GB" sz="1000" b="1" spc="-40">
                <a:solidFill>
                  <a:srgbClr val="55345A"/>
                </a:solidFill>
                <a:effectLst/>
                <a:latin typeface="Work Sans" pitchFamily="2" charset="0"/>
                <a:ea typeface="Calibri" panose="020F0502020204030204" pitchFamily="34" charset="0"/>
                <a:cs typeface="Times New Roman" panose="02020603050405020304" pitchFamily="18" charset="0"/>
              </a:rPr>
              <a:t> w</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orld?</a:t>
            </a:r>
          </a:p>
          <a:p>
            <a:endParaRPr lang="en-GB" sz="1000" b="1">
              <a:solidFill>
                <a:srgbClr val="55345A"/>
              </a:solidFill>
              <a:effectLst/>
              <a:latin typeface="Work Sans" pitchFamily="2" charset="0"/>
              <a:ea typeface="Calibri" panose="020F0502020204030204" pitchFamily="34" charset="0"/>
              <a:cs typeface="Times New Roman" panose="02020603050405020304" pitchFamily="18" charset="0"/>
            </a:endParaRPr>
          </a:p>
          <a:p>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7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3631763"/>
          </a:xfrm>
          <a:prstGeom prst="rect">
            <a:avLst/>
          </a:prstGeom>
          <a:noFill/>
        </p:spPr>
        <p:txBody>
          <a:bodyPr wrap="square">
            <a:spAutoFit/>
          </a:bodyPr>
          <a:lstStyle/>
          <a:p>
            <a:pPr marR="443865"/>
            <a:r>
              <a:rPr lang="en-US" sz="1000" b="1" spc="-5">
                <a:effectLst/>
                <a:latin typeface="Work Sans" pitchFamily="2" charset="0"/>
                <a:ea typeface="Gill Sans MT" panose="020B0502020104020203" pitchFamily="34" charset="0"/>
                <a:cs typeface="Gill Sans MT" panose="020B0502020104020203" pitchFamily="34" charset="0"/>
              </a:rPr>
              <a:t>Watch</a:t>
            </a:r>
            <a:r>
              <a:rPr lang="en-US" sz="1000" spc="-25">
                <a:effectLst/>
                <a:latin typeface="Work Sans" pitchFamily="2" charset="0"/>
                <a:ea typeface="Gill Sans MT" panose="020B0502020104020203" pitchFamily="34" charset="0"/>
                <a:cs typeface="Gill Sans MT" panose="020B0502020104020203" pitchFamily="34" charset="0"/>
              </a:rPr>
              <a:t> the </a:t>
            </a:r>
            <a:r>
              <a:rPr lang="en-US" sz="1000" spc="-5">
                <a:effectLst/>
                <a:latin typeface="Work Sans" pitchFamily="2" charset="0"/>
                <a:ea typeface="Gill Sans MT" panose="020B0502020104020203" pitchFamily="34" charset="0"/>
                <a:cs typeface="Gill Sans MT" panose="020B0502020104020203" pitchFamily="34" charset="0"/>
              </a:rPr>
              <a:t>video clip below.</a:t>
            </a:r>
            <a:endParaRPr lang="en-GB" sz="1000">
              <a:effectLst/>
              <a:latin typeface="Work Sans" pitchFamily="2" charset="0"/>
              <a:ea typeface="Calibri" panose="020F0502020204030204" pitchFamily="34" charset="0"/>
              <a:cs typeface="Times New Roman" panose="02020603050405020304" pitchFamily="18" charset="0"/>
            </a:endParaRPr>
          </a:p>
          <a:p>
            <a:pPr marR="443865"/>
            <a:r>
              <a:rPr lang="en-US" sz="1000" spc="-5">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443865"/>
            <a:r>
              <a:rPr lang="en-US" sz="1000" b="1" spc="-25">
                <a:effectLst/>
                <a:latin typeface="Work Sans" pitchFamily="2" charset="0"/>
                <a:ea typeface="Gill Sans MT" panose="020B0502020104020203" pitchFamily="34" charset="0"/>
                <a:cs typeface="Gill Sans MT" panose="020B0502020104020203" pitchFamily="34"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342900" marR="443865" lvl="0" indent="-342900">
              <a:buFont typeface="Symbol" panose="05050102010706020507" pitchFamily="18" charset="2"/>
              <a:buChar char=""/>
            </a:pPr>
            <a:r>
              <a:rPr lang="en-US" sz="1000" spc="-25">
                <a:effectLst/>
                <a:latin typeface="Work Sans" pitchFamily="2" charset="0"/>
                <a:ea typeface="Gill Sans MT" panose="020B0502020104020203" pitchFamily="34" charset="0"/>
                <a:cs typeface="Gill Sans MT" panose="020B0502020104020203" pitchFamily="34" charset="0"/>
              </a:rPr>
              <a:t>I wonder what you think the father is going to whisper into the baby’s ear?</a:t>
            </a:r>
            <a:endParaRPr lang="en-GB" sz="1000">
              <a:effectLst/>
              <a:latin typeface="Work Sans" pitchFamily="2" charset="0"/>
              <a:ea typeface="Calibri" panose="020F0502020204030204" pitchFamily="34" charset="0"/>
              <a:cs typeface="Times New Roman" panose="02020603050405020304" pitchFamily="18" charset="0"/>
            </a:endParaRPr>
          </a:p>
          <a:p>
            <a:pPr marR="443865"/>
            <a:r>
              <a:rPr lang="en-US" sz="1000" spc="-5">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https://www.youtube.com/watch?v=lU3ywwtUSeI</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This clip is the call to prayer (</a:t>
            </a:r>
            <a:r>
              <a:rPr lang="en-GB" sz="1000" err="1">
                <a:effectLst/>
                <a:latin typeface="Work Sans" pitchFamily="2" charset="0"/>
                <a:ea typeface="Calibri" panose="020F0502020204030204" pitchFamily="34" charset="0"/>
                <a:cs typeface="Times New Roman" panose="02020603050405020304" pitchFamily="18" charset="0"/>
              </a:rPr>
              <a:t>Adhaan</a:t>
            </a:r>
            <a:r>
              <a:rPr lang="en-GB" sz="1000">
                <a:effectLst/>
                <a:latin typeface="Work Sans" pitchFamily="2" charset="0"/>
                <a:ea typeface="Calibri" panose="020F0502020204030204" pitchFamily="34" charset="0"/>
                <a:cs typeface="Times New Roman" panose="02020603050405020304" pitchFamily="18" charset="0"/>
              </a:rPr>
              <a:t>) in which the father whispers the words of the call to prayer into the baby’s right ear.</a:t>
            </a:r>
          </a:p>
          <a:p>
            <a:r>
              <a:rPr lang="en-GB" sz="1000">
                <a:solidFill>
                  <a:srgbClr val="000000"/>
                </a:solidFill>
                <a:effectLst/>
                <a:latin typeface="Work Sans" pitchFamily="2" charset="0"/>
                <a:ea typeface="Calibri" panose="020F0502020204030204" pitchFamily="34" charset="0"/>
                <a:cs typeface="Times New Roman" panose="02020603050405020304" pitchFamily="18" charset="0"/>
              </a:rPr>
              <a:t>"God is great, there is no God but Allah. Muhammad is the messenger of Allah. Come to prayer.“</a:t>
            </a:r>
          </a:p>
          <a:p>
            <a:pPr marR="443865"/>
            <a:r>
              <a:rPr lang="en-US" sz="1000" b="1" spc="-25">
                <a:effectLst/>
                <a:latin typeface="Work Sans" pitchFamily="2" charset="0"/>
                <a:ea typeface="Gill Sans MT" panose="020B0502020104020203" pitchFamily="34" charset="0"/>
                <a:cs typeface="Gill Sans MT" panose="020B0502020104020203" pitchFamily="34"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342900" marR="443865" lvl="0" indent="-342900">
              <a:buFont typeface="Symbol" panose="05050102010706020507" pitchFamily="18" charset="2"/>
              <a:buChar char=""/>
            </a:pPr>
            <a:r>
              <a:rPr lang="en-US" sz="1000" spc="-25">
                <a:effectLst/>
                <a:latin typeface="Work Sans" pitchFamily="2" charset="0"/>
                <a:ea typeface="Gill Sans MT" panose="020B0502020104020203" pitchFamily="34" charset="0"/>
                <a:cs typeface="Gill Sans MT" panose="020B0502020104020203" pitchFamily="34" charset="0"/>
              </a:rPr>
              <a:t>Why do you think for a Muslim parent it is important that these words are the first words that are whispered into a baby’s ears?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Watch</a:t>
            </a:r>
            <a:r>
              <a:rPr lang="en-GB" sz="1000">
                <a:effectLst/>
                <a:latin typeface="Work Sans" pitchFamily="2" charset="0"/>
                <a:ea typeface="Calibri" panose="020F0502020204030204" pitchFamily="34" charset="0"/>
                <a:cs typeface="Times New Roman" panose="02020603050405020304" pitchFamily="18" charset="0"/>
              </a:rPr>
              <a:t> the video clip below.</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This clip below provides further explanation as to what some Muslim families do to welcome a baby into the world.</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https://www.youtube.com/watch?v=ya5wYKKT4kc</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82550"/>
            <a:r>
              <a:rPr lang="en-US" sz="1000">
                <a:effectLst/>
                <a:latin typeface="Work Sans" pitchFamily="2" charset="0"/>
                <a:ea typeface="Calibri" panose="020F0502020204030204" pitchFamily="34" charset="0"/>
                <a:cs typeface="Times New Roman" panose="02020603050405020304" pitchFamily="18" charset="0"/>
              </a:rPr>
              <a:t>Recap the main teaching points from the clips checking for pupils’ understanding.  </a:t>
            </a:r>
            <a:r>
              <a:rPr lang="en-US" sz="1000" b="1">
                <a:effectLst/>
                <a:latin typeface="Work Sans" pitchFamily="2" charset="0"/>
                <a:ea typeface="Calibri" panose="020F0502020204030204" pitchFamily="34" charset="0"/>
                <a:cs typeface="Times New Roman" panose="02020603050405020304" pitchFamily="18" charset="0"/>
              </a:rPr>
              <a:t>(Refer to background knowledge for teachers.)</a:t>
            </a:r>
            <a:endParaRPr lang="en-GB" sz="1000">
              <a:effectLst/>
              <a:latin typeface="Work Sans" pitchFamily="2" charset="0"/>
              <a:ea typeface="Calibri" panose="020F0502020204030204" pitchFamily="34" charset="0"/>
              <a:cs typeface="Times New Roman" panose="02020603050405020304" pitchFamily="18" charset="0"/>
            </a:endParaRPr>
          </a:p>
          <a:p>
            <a:pPr marR="82550"/>
            <a:r>
              <a:rPr lang="en-US" sz="1000" b="1">
                <a:solidFill>
                  <a:srgbClr val="FF0000"/>
                </a:solidFill>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82550"/>
            <a:r>
              <a:rPr lang="en-US" sz="1000">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re</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b</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abies</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elcomed</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i</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he</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orld?</a:t>
            </a:r>
          </a:p>
        </p:txBody>
      </p:sp>
    </p:spTree>
    <p:extLst>
      <p:ext uri="{BB962C8B-B14F-4D97-AF65-F5344CB8AC3E}">
        <p14:creationId xmlns:p14="http://schemas.microsoft.com/office/powerpoint/2010/main" val="283040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2554545"/>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are the first words you would like said into a baby’s ear? Can you say why?</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gift would you give a baby?  Can you say why?</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Is there anything else you would choose to do to welcome a newborn baby into the world?  Can you say why?</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The teacher to </a:t>
            </a:r>
            <a:r>
              <a:rPr lang="en-GB" sz="1000" b="1">
                <a:effectLst/>
                <a:latin typeface="Work Sans" pitchFamily="2" charset="0"/>
                <a:ea typeface="Calibri" panose="020F0502020204030204" pitchFamily="34" charset="0"/>
                <a:cs typeface="Times New Roman" panose="02020603050405020304" pitchFamily="18" charset="0"/>
              </a:rPr>
              <a:t>model </a:t>
            </a:r>
            <a:r>
              <a:rPr lang="en-GB" sz="1000">
                <a:effectLst/>
                <a:latin typeface="Work Sans" pitchFamily="2" charset="0"/>
                <a:ea typeface="Calibri" panose="020F0502020204030204" pitchFamily="34" charset="0"/>
                <a:cs typeface="Times New Roman" panose="02020603050405020304" pitchFamily="18" charset="0"/>
              </a:rPr>
              <a:t>for the pupils what a high high-quality response would look like.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Pupils be given the opportunity to share their answers with another person.</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Differentiate the activity accordingly.</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the</a:t>
            </a:r>
            <a:r>
              <a:rPr lang="en-GB" sz="1000" b="1">
                <a:effectLst/>
                <a:latin typeface="Work Sans" pitchFamily="2" charset="0"/>
                <a:ea typeface="Calibri" panose="020F0502020204030204" pitchFamily="34"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main teaching points.</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re</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b</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abies</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elcomed</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i</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he</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orld?</a:t>
            </a:r>
          </a:p>
        </p:txBody>
      </p:sp>
    </p:spTree>
    <p:extLst>
      <p:ext uri="{BB962C8B-B14F-4D97-AF65-F5344CB8AC3E}">
        <p14:creationId xmlns:p14="http://schemas.microsoft.com/office/powerpoint/2010/main" val="139639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511935"/>
          </a:xfrm>
          <a:prstGeom prst="rect">
            <a:avLst/>
          </a:prstGeom>
          <a:noFill/>
        </p:spPr>
        <p:txBody>
          <a:bodyPr wrap="square">
            <a:spAutoFit/>
          </a:bodyPr>
          <a:lstStyle/>
          <a:p>
            <a:pPr lvl="0">
              <a:lnSpc>
                <a:spcPct val="106000"/>
              </a:lnSpc>
              <a:spcAft>
                <a:spcPts val="800"/>
              </a:spcAft>
            </a:pPr>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https://www.youtube.com/watch?v=lU3ywwtUSeI</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https://www.youtube.com/watch?v=ya5wYKKT4kc</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1" y="3200844"/>
            <a:ext cx="8207190" cy="246221"/>
          </a:xfrm>
          <a:prstGeom prst="rect">
            <a:avLst/>
          </a:prstGeom>
          <a:noFill/>
        </p:spPr>
        <p:txBody>
          <a:bodyPr wrap="square">
            <a:spAutoFit/>
          </a:bodyPr>
          <a:lstStyle/>
          <a:p>
            <a:pPr lvl="0">
              <a:spcAft>
                <a:spcPts val="800"/>
              </a:spcAft>
            </a:pPr>
            <a:r>
              <a:rPr lang="en-GB" sz="1000">
                <a:effectLst/>
                <a:latin typeface="Work Sans" pitchFamily="2" charset="0"/>
                <a:ea typeface="Calibri" panose="020F0502020204030204" pitchFamily="34" charset="0"/>
                <a:cs typeface="Times New Roman" panose="02020603050405020304" pitchFamily="18" charset="0"/>
              </a:rPr>
              <a:t>Type sensitivities…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B41818-B610-1660-AD99-E5F25ABEE266}"/>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re</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b</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abies</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elcomed</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i</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he</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orld?</a:t>
            </a:r>
          </a:p>
        </p:txBody>
      </p:sp>
    </p:spTree>
    <p:extLst>
      <p:ext uri="{BB962C8B-B14F-4D97-AF65-F5344CB8AC3E}">
        <p14:creationId xmlns:p14="http://schemas.microsoft.com/office/powerpoint/2010/main" val="222806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ow,</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hy</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and</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hom</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Muslims</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p</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ray?</a:t>
            </a:r>
            <a:endParaRPr lang="en-GB" sz="240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4658858" cy="898708"/>
          </a:xfrm>
          <a:prstGeom prst="rect">
            <a:avLst/>
          </a:prstGeom>
          <a:noFill/>
        </p:spPr>
        <p:txBody>
          <a:bodyPr wrap="square" rtlCol="0">
            <a:spAutoFit/>
          </a:bodyPr>
          <a:lstStyle/>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Know why prayer is important to a Muslim.</a:t>
            </a:r>
          </a:p>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Know why wudu is performed before prayer.</a:t>
            </a:r>
          </a:p>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Know how the prayer is performed actions, direction and place.</a:t>
            </a:r>
          </a:p>
          <a:p>
            <a:pPr marL="342900" lvl="0" indent="-342900">
              <a:lnSpc>
                <a:spcPct val="106000"/>
              </a:lnSpc>
              <a:buFont typeface="Symbol" panose="05050102010706020507" pitchFamily="18" charset="2"/>
              <a:buChar char=""/>
            </a:pP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religious vocabulary:</a:t>
            </a:r>
            <a:r>
              <a:rPr lang="en-GB" sz="1000">
                <a:effectLst/>
                <a:latin typeface="Work Sans" pitchFamily="2" charset="0"/>
                <a:ea typeface="Calibri" panose="020F0502020204030204" pitchFamily="34" charset="0"/>
                <a:cs typeface="Times New Roman" panose="02020603050405020304" pitchFamily="18" charset="0"/>
              </a:rPr>
              <a:t>  Salah, wudu, Makkah, </a:t>
            </a:r>
            <a:r>
              <a:rPr lang="en-GB" sz="1000" kern="1200" err="1">
                <a:solidFill>
                  <a:srgbClr val="000000"/>
                </a:solidFill>
                <a:effectLst/>
                <a:latin typeface="Work Sans" pitchFamily="2" charset="0"/>
                <a:ea typeface="Times New Roman" panose="02020603050405020304" pitchFamily="18" charset="0"/>
                <a:cs typeface="Times New Roman" panose="02020603050405020304" pitchFamily="18" charset="0"/>
              </a:rPr>
              <a:t>Ka’bah</a:t>
            </a: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3016210"/>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spc="-5">
                <a:effectLst/>
                <a:latin typeface="Work Sans" pitchFamily="2" charset="0"/>
                <a:ea typeface="Gill Sans MT" panose="020B0502020104020203" pitchFamily="34" charset="0"/>
                <a:cs typeface="Gill Sans MT" panose="020B0502020104020203" pitchFamily="34" charset="0"/>
              </a:rPr>
              <a:t>To know why it is important for Muslim parents that the words of the </a:t>
            </a:r>
            <a:r>
              <a:rPr lang="en-GB" sz="1000" err="1">
                <a:effectLst/>
                <a:latin typeface="Work Sans" pitchFamily="2" charset="0"/>
                <a:ea typeface="Calibri" panose="020F0502020204030204" pitchFamily="34" charset="0"/>
                <a:cs typeface="Times New Roman" panose="02020603050405020304" pitchFamily="18" charset="0"/>
              </a:rPr>
              <a:t>Adhaan</a:t>
            </a:r>
            <a:r>
              <a:rPr lang="en-GB" sz="1000">
                <a:effectLst/>
                <a:latin typeface="Work Sans" pitchFamily="2" charset="0"/>
                <a:ea typeface="Calibri" panose="020F0502020204030204" pitchFamily="34" charset="0"/>
                <a:cs typeface="Times New Roman" panose="02020603050405020304" pitchFamily="18" charset="0"/>
              </a:rPr>
              <a:t> </a:t>
            </a:r>
            <a:r>
              <a:rPr lang="en-GB" sz="1000" spc="-5">
                <a:effectLst/>
                <a:latin typeface="Work Sans" pitchFamily="2" charset="0"/>
                <a:ea typeface="Gill Sans MT" panose="020B0502020104020203" pitchFamily="34" charset="0"/>
                <a:cs typeface="Gill Sans MT" panose="020B0502020104020203" pitchFamily="34" charset="0"/>
              </a:rPr>
              <a:t>are the first words a baby hears.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To be able to talk about the other ceremonies that take place to welcome a baby and the reasons why they are important.</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H</a:t>
            </a:r>
            <a:r>
              <a:rPr lang="en-GB" sz="1000" b="1" spc="-5">
                <a:solidFill>
                  <a:srgbClr val="55345A"/>
                </a:solidFill>
                <a:effectLst/>
                <a:latin typeface="Work Sans" pitchFamily="2" charset="0"/>
                <a:ea typeface="Calibri" panose="020F0502020204030204" pitchFamily="34" charset="0"/>
                <a:cs typeface="Times New Roman" panose="02020603050405020304" pitchFamily="18" charset="0"/>
              </a:rPr>
              <a:t>ow,</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w</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hy</a:t>
            </a:r>
            <a:r>
              <a:rPr lang="en-GB" sz="1000" b="1" spc="-25">
                <a:solidFill>
                  <a:srgbClr val="55345A"/>
                </a:solidFill>
                <a:effectLst/>
                <a:latin typeface="Work Sans" pitchFamily="2" charset="0"/>
                <a:ea typeface="Calibri" panose="020F0502020204030204" pitchFamily="34" charset="0"/>
                <a:cs typeface="Times New Roman" panose="02020603050405020304" pitchFamily="18" charset="0"/>
              </a:rPr>
              <a:t> </a:t>
            </a:r>
            <a:r>
              <a:rPr lang="en-GB" sz="1000" b="1" spc="-5">
                <a:solidFill>
                  <a:srgbClr val="55345A"/>
                </a:solidFill>
                <a:effectLst/>
                <a:latin typeface="Work Sans" pitchFamily="2" charset="0"/>
                <a:ea typeface="Calibri" panose="020F0502020204030204" pitchFamily="34" charset="0"/>
                <a:cs typeface="Times New Roman" panose="02020603050405020304" pitchFamily="18" charset="0"/>
              </a:rPr>
              <a:t>and</a:t>
            </a:r>
            <a:r>
              <a:rPr lang="en-GB" sz="1000" b="1" spc="-30">
                <a:solidFill>
                  <a:srgbClr val="55345A"/>
                </a:solidFill>
                <a:effectLst/>
                <a:latin typeface="Work Sans" pitchFamily="2" charset="0"/>
                <a:ea typeface="Calibri" panose="020F0502020204030204" pitchFamily="34" charset="0"/>
                <a:cs typeface="Times New Roman" panose="02020603050405020304" pitchFamily="18" charset="0"/>
              </a:rPr>
              <a:t> t</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o</a:t>
            </a:r>
            <a:r>
              <a:rPr lang="en-GB" sz="1000" b="1" spc="-30">
                <a:solidFill>
                  <a:srgbClr val="55345A"/>
                </a:solidFill>
                <a:effectLst/>
                <a:latin typeface="Work Sans" pitchFamily="2" charset="0"/>
                <a:ea typeface="Calibri" panose="020F0502020204030204" pitchFamily="34" charset="0"/>
                <a:cs typeface="Times New Roman" panose="02020603050405020304" pitchFamily="18" charset="0"/>
              </a:rPr>
              <a:t> w</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hom</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d</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o</a:t>
            </a:r>
            <a:r>
              <a:rPr lang="en-GB" sz="1000" b="1" spc="-30">
                <a:solidFill>
                  <a:srgbClr val="55345A"/>
                </a:solidFill>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Muslims</a:t>
            </a:r>
            <a:r>
              <a:rPr lang="en-GB" sz="1000" b="1" spc="-30">
                <a:solidFill>
                  <a:srgbClr val="55345A"/>
                </a:solidFill>
                <a:effectLst/>
                <a:latin typeface="Work Sans" pitchFamily="2" charset="0"/>
                <a:ea typeface="Calibri" panose="020F0502020204030204" pitchFamily="34" charset="0"/>
                <a:cs typeface="Times New Roman" panose="02020603050405020304" pitchFamily="18" charset="0"/>
              </a:rPr>
              <a:t> p</a:t>
            </a:r>
            <a:r>
              <a:rPr lang="en-GB" sz="1000" b="1" spc="-5">
                <a:solidFill>
                  <a:srgbClr val="55345A"/>
                </a:solidFill>
                <a:effectLst/>
                <a:latin typeface="Work Sans" pitchFamily="2" charset="0"/>
                <a:ea typeface="Calibri" panose="020F0502020204030204" pitchFamily="34" charset="0"/>
                <a:cs typeface="Times New Roman" panose="02020603050405020304" pitchFamily="18" charset="0"/>
              </a:rPr>
              <a:t>ray?</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spc="-5">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spc="-5">
                <a:effectLst/>
                <a:latin typeface="Work Sans" pitchFamily="2" charset="0"/>
                <a:ea typeface="Calibri" panose="020F0502020204030204" pitchFamily="34" charset="0"/>
                <a:cs typeface="Times New Roman" panose="02020603050405020304" pitchFamily="18" charset="0"/>
              </a:rPr>
              <a:t>Show</a:t>
            </a:r>
            <a:r>
              <a:rPr lang="en-GB" sz="1000" spc="-5">
                <a:effectLst/>
                <a:latin typeface="Work Sans" pitchFamily="2" charset="0"/>
                <a:ea typeface="Calibri" panose="020F0502020204030204" pitchFamily="34" charset="0"/>
                <a:cs typeface="Times New Roman" panose="02020603050405020304" pitchFamily="18" charset="0"/>
              </a:rPr>
              <a:t> children a prayer mat and a compass and discuss with the pupils what they think these things are used for and where they might have seen them before.</a:t>
            </a:r>
          </a:p>
          <a:p>
            <a:endParaRPr lang="en-GB" sz="1000" spc="-5">
              <a:effectLst/>
              <a:latin typeface="Work Sans" pitchFamily="2" charset="0"/>
              <a:ea typeface="Calibri" panose="020F0502020204030204" pitchFamily="34" charset="0"/>
              <a:cs typeface="Times New Roman" panose="02020603050405020304" pitchFamily="18" charset="0"/>
            </a:endParaRPr>
          </a:p>
          <a:p>
            <a:r>
              <a:rPr lang="en-GB" sz="1000" b="1" spc="-5">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Are there times in the day when you are really quiet and still?</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Are there times in the day when you might pray or you hear or see other people praying? </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do you think prayer is?</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5962506-2EAC-43C3-EE42-85206C27090E}"/>
              </a:ext>
            </a:extLst>
          </p:cNvPr>
          <p:cNvSpPr/>
          <p:nvPr/>
        </p:nvSpPr>
        <p:spPr>
          <a:xfrm>
            <a:off x="8331422" y="1806563"/>
            <a:ext cx="3868577" cy="1817305"/>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774BB4-51CE-9779-ECE8-B4A5A2DE6CD5}"/>
              </a:ext>
            </a:extLst>
          </p:cNvPr>
          <p:cNvSpPr txBox="1"/>
          <p:nvPr/>
        </p:nvSpPr>
        <p:spPr>
          <a:xfrm>
            <a:off x="8406644" y="1845018"/>
            <a:ext cx="3683424" cy="1729641"/>
          </a:xfrm>
          <a:prstGeom prst="rect">
            <a:avLst/>
          </a:prstGeom>
          <a:noFill/>
        </p:spPr>
        <p:txBody>
          <a:bodyPr wrap="square">
            <a:spAutoFit/>
          </a:bodyPr>
          <a:lstStyle/>
          <a:p>
            <a:pPr>
              <a:lnSpc>
                <a:spcPct val="107000"/>
              </a:lnSpc>
              <a:spcAft>
                <a:spcPts val="800"/>
              </a:spcAft>
            </a:pPr>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Two days before you teach lesson 5, each day when you ring the bell, pupils stand, face one direction and participate in a fitness routine to music for no more than 5 minutes.  Do this 5 times during the day.  At the end of each day ask pupils the following:  How did you feel?  Did it interrupt your day?  Did you find it easier to learn afterwards?  Would you choose to do that every day?  (The aim of the task is to enable the pupils to experience something of what it means to be committed to something and the effort it requires.)</a:t>
            </a:r>
          </a:p>
        </p:txBody>
      </p:sp>
    </p:spTree>
    <p:extLst>
      <p:ext uri="{BB962C8B-B14F-4D97-AF65-F5344CB8AC3E}">
        <p14:creationId xmlns:p14="http://schemas.microsoft.com/office/powerpoint/2010/main" val="231170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555093"/>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Preparing for prayer:</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Why and when do you wash?</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Can you think of a special occasion when you might wash and dress up?  Why do you think you do this?  (Going to a party, wedding, a special meal out, going to a place of worship for a service.  Why - to show respect, to show you commitment to the occasion.)</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Watch</a:t>
            </a:r>
            <a:r>
              <a:rPr lang="en-GB" sz="1000">
                <a:effectLst/>
                <a:latin typeface="Work Sans" pitchFamily="2" charset="0"/>
                <a:ea typeface="Calibri" panose="020F0502020204030204" pitchFamily="34" charset="0"/>
                <a:cs typeface="Times New Roman" panose="02020603050405020304" pitchFamily="18" charset="0"/>
              </a:rPr>
              <a:t> a video clip of a Muslim family carrying out wudu.  Two examples – carrying out wudu at home and at the Mosque.</a:t>
            </a:r>
          </a:p>
          <a:p>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https://www.bbc.co.uk/programmes/p0114y8q</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https://www.bbc.co.uk/programmes/p02mwhw0</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none" strike="noStrike">
                <a:solidFill>
                  <a:srgbClr val="0000FF"/>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82550"/>
            <a:r>
              <a:rPr lang="en-US" sz="1000" b="1">
                <a:effectLst/>
                <a:latin typeface="Work Sans" pitchFamily="2" charset="0"/>
                <a:ea typeface="Calibri" panose="020F0502020204030204" pitchFamily="34" charset="0"/>
                <a:cs typeface="Times New Roman" panose="02020603050405020304" pitchFamily="18" charset="0"/>
              </a:rPr>
              <a:t>Recap</a:t>
            </a:r>
            <a:r>
              <a:rPr lang="en-US" sz="1000">
                <a:effectLst/>
                <a:latin typeface="Work Sans" pitchFamily="2" charset="0"/>
                <a:ea typeface="Calibri" panose="020F0502020204030204" pitchFamily="34" charset="0"/>
                <a:cs typeface="Times New Roman" panose="02020603050405020304" pitchFamily="18" charset="0"/>
              </a:rPr>
              <a:t> the main teaching points from the clip checking for pupils’ understanding.  </a:t>
            </a:r>
            <a:r>
              <a:rPr lang="en-US" sz="1000" b="1">
                <a:effectLst/>
                <a:latin typeface="Work Sans" pitchFamily="2" charset="0"/>
                <a:ea typeface="Calibri" panose="020F0502020204030204" pitchFamily="34" charset="0"/>
                <a:cs typeface="Times New Roman" panose="02020603050405020304" pitchFamily="18" charset="0"/>
              </a:rPr>
              <a:t>(Refer to background knowledge for teachers.)</a:t>
            </a:r>
            <a:endParaRPr lang="en-GB" sz="1000">
              <a:effectLst/>
              <a:latin typeface="Work Sans" pitchFamily="2" charset="0"/>
              <a:ea typeface="Calibri" panose="020F0502020204030204" pitchFamily="34" charset="0"/>
              <a:cs typeface="Times New Roman" panose="02020603050405020304" pitchFamily="18" charset="0"/>
            </a:endParaRPr>
          </a:p>
          <a:p>
            <a:pPr marR="82550"/>
            <a:r>
              <a:rPr lang="en-US" sz="1000">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none" strike="noStrike">
                <a:solidFill>
                  <a:srgbClr val="0000FF"/>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Pupils’ complete </a:t>
            </a:r>
            <a:r>
              <a:rPr lang="en-GB" sz="1000" b="1">
                <a:effectLst/>
                <a:latin typeface="Work Sans" pitchFamily="2" charset="0"/>
                <a:ea typeface="Calibri" panose="020F0502020204030204" pitchFamily="34" charset="0"/>
                <a:cs typeface="Times New Roman" panose="02020603050405020304" pitchFamily="18" charset="0"/>
              </a:rPr>
              <a:t>appendix lesson 4</a:t>
            </a:r>
            <a:r>
              <a:rPr lang="en-GB" sz="1000">
                <a:effectLst/>
                <a:latin typeface="Work Sans" pitchFamily="2" charset="0"/>
                <a:ea typeface="Calibri" panose="020F0502020204030204" pitchFamily="34" charset="0"/>
                <a:cs typeface="Times New Roman" panose="02020603050405020304" pitchFamily="18" charset="0"/>
              </a:rPr>
              <a:t>.  Preparing for prayer. (Pupils if they prefer can design their own diagram.)</a:t>
            </a:r>
          </a:p>
          <a:p>
            <a:r>
              <a:rPr lang="en-GB" sz="1000" strike="noStrike">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Extension:</a:t>
            </a:r>
            <a:r>
              <a:rPr lang="en-GB" sz="1000">
                <a:effectLst/>
                <a:latin typeface="Work Sans" pitchFamily="2" charset="0"/>
                <a:ea typeface="Calibri" panose="020F0502020204030204" pitchFamily="34" charset="0"/>
                <a:cs typeface="Times New Roman" panose="02020603050405020304" pitchFamily="18" charset="0"/>
              </a:rPr>
              <a:t>  Pupils complete the following sentence:  Performing wudu is important for many Muslims because……</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u="none" strike="noStrike">
                <a:solidFill>
                  <a:srgbClr val="0000FF"/>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a:t>
            </a:r>
            <a:r>
              <a:rPr lang="en-GB" sz="1000">
                <a:effectLst/>
                <a:latin typeface="Work Sans" pitchFamily="2" charset="0"/>
                <a:ea typeface="Calibri" panose="020F0502020204030204" pitchFamily="34" charset="0"/>
                <a:cs typeface="Times New Roman" panose="02020603050405020304" pitchFamily="18" charset="0"/>
              </a:rPr>
              <a:t> main teaching points.</a:t>
            </a:r>
          </a:p>
          <a:p>
            <a:r>
              <a:rPr lang="en-GB" sz="1000" strike="noStrike">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Why is it encouraged to perform wudu before prayer?</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How do you feel when you wash and dress up for a special occasion?  Do you think washing and dressing up makes a difference?</a:t>
            </a:r>
          </a:p>
          <a:p>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ow,</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hy</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and</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hom</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Muslims</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p</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ray?</a:t>
            </a:r>
            <a:endParaRPr lang="en-GB" sz="240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39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6218F4-AF65-728F-1C2B-F0AA8CAE6C43}"/>
              </a:ext>
            </a:extLst>
          </p:cNvPr>
          <p:cNvSpPr/>
          <p:nvPr/>
        </p:nvSpPr>
        <p:spPr>
          <a:xfrm>
            <a:off x="6095999" y="2764571"/>
            <a:ext cx="3022600" cy="4093429"/>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1" y="0"/>
            <a:ext cx="12192001" cy="2769835"/>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90695" y="580200"/>
            <a:ext cx="8039647" cy="461665"/>
          </a:xfrm>
          <a:prstGeom prst="rect">
            <a:avLst/>
          </a:prstGeom>
          <a:noFill/>
        </p:spPr>
        <p:txBody>
          <a:bodyPr wrap="square" rtlCol="0">
            <a:spAutoFit/>
          </a:bodyPr>
          <a:lstStyle/>
          <a:p>
            <a:r>
              <a:rPr lang="en-US" sz="240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p:nvPr/>
        </p:nvSpPr>
        <p:spPr>
          <a:xfrm>
            <a:off x="7026" y="2764572"/>
            <a:ext cx="3022600" cy="409342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A38805-44A2-E0F9-4FA4-8AB48157935A}"/>
              </a:ext>
            </a:extLst>
          </p:cNvPr>
          <p:cNvSpPr txBox="1"/>
          <p:nvPr/>
        </p:nvSpPr>
        <p:spPr>
          <a:xfrm>
            <a:off x="2490695" y="2015998"/>
            <a:ext cx="6627904" cy="400110"/>
          </a:xfrm>
          <a:prstGeom prst="rect">
            <a:avLst/>
          </a:prstGeom>
          <a:noFill/>
        </p:spPr>
        <p:txBody>
          <a:bodyPr wrap="square">
            <a:spAutoFit/>
          </a:bodyPr>
          <a:lstStyle/>
          <a:p>
            <a:r>
              <a:rPr lang="en-GB" sz="1000" b="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See the articles below on the </a:t>
            </a:r>
            <a:r>
              <a:rPr lang="en-GB" sz="1000">
                <a:solidFill>
                  <a:schemeClr val="bg1"/>
                </a:solidFill>
                <a:effectLst/>
                <a:latin typeface="Work Sans SemiBold" pitchFamily="2" charset="0"/>
                <a:ea typeface="Calibri" panose="020F0502020204030204" pitchFamily="34" charset="0"/>
                <a:cs typeface="Calibri Light" panose="020F0302020204030204" pitchFamily="34" charset="0"/>
              </a:rPr>
              <a:t>ways of living, questions of values and commitments for Muslims. </a:t>
            </a:r>
            <a:endParaRPr lang="en-GB" sz="100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000" b="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B3E40EA-9D19-E051-5153-B02E17681228}"/>
              </a:ext>
            </a:extLst>
          </p:cNvPr>
          <p:cNvSpPr txBox="1"/>
          <p:nvPr/>
        </p:nvSpPr>
        <p:spPr>
          <a:xfrm>
            <a:off x="216002" y="2930187"/>
            <a:ext cx="2390661" cy="261610"/>
          </a:xfrm>
          <a:prstGeom prst="rect">
            <a:avLst/>
          </a:prstGeom>
          <a:noFill/>
        </p:spPr>
        <p:txBody>
          <a:bodyPr wrap="square" rtlCol="0">
            <a:spAutoFit/>
          </a:bodyPr>
          <a:lstStyle/>
          <a:p>
            <a:r>
              <a:rPr lang="en-GB" sz="1100" b="1">
                <a:solidFill>
                  <a:srgbClr val="55345A"/>
                </a:solidFill>
                <a:effectLst/>
                <a:latin typeface="Work Sans" pitchFamily="2" charset="0"/>
                <a:ea typeface="Calibri" panose="020F0502020204030204" pitchFamily="34" charset="0"/>
                <a:cs typeface="Times New Roman" panose="02020603050405020304" pitchFamily="18" charset="0"/>
              </a:rPr>
              <a:t>Key things to note:</a:t>
            </a:r>
            <a:endParaRPr lang="en-GB" sz="11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0AEFE5-3DBF-9131-B567-8823112FEDF7}"/>
              </a:ext>
            </a:extLst>
          </p:cNvPr>
          <p:cNvSpPr txBox="1"/>
          <p:nvPr/>
        </p:nvSpPr>
        <p:spPr>
          <a:xfrm>
            <a:off x="216002" y="3385988"/>
            <a:ext cx="2604647" cy="2483821"/>
          </a:xfrm>
          <a:prstGeom prst="rect">
            <a:avLst/>
          </a:prstGeom>
          <a:noFill/>
        </p:spPr>
        <p:txBody>
          <a:bodyPr wrap="square" rtlCol="0">
            <a:spAutoFit/>
          </a:bodyPr>
          <a:lstStyle/>
          <a:p>
            <a:r>
              <a:rPr lang="en-GB" sz="1000" b="1">
                <a:effectLst/>
                <a:latin typeface="Work Sans" pitchFamily="2" charset="0"/>
                <a:ea typeface="Times New Roman" panose="02020603050405020304" pitchFamily="18" charset="0"/>
                <a:cs typeface="Times New Roman" panose="02020603050405020304" pitchFamily="18" charset="0"/>
              </a:rPr>
              <a:t>Basic articles of faith:</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solidFill>
                  <a:srgbClr val="424242"/>
                </a:solidFill>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sng">
                <a:solidFill>
                  <a:srgbClr val="0000FF"/>
                </a:solidFill>
                <a:effectLst/>
                <a:latin typeface="Work Sans" pitchFamily="2" charset="0"/>
                <a:ea typeface="Times New Roman" panose="02020603050405020304" pitchFamily="18" charset="0"/>
                <a:cs typeface="Times New Roman" panose="02020603050405020304" pitchFamily="18" charset="0"/>
                <a:hlinkClick r:id="rId3"/>
              </a:rPr>
              <a:t>https://www.bbc.co.uk/religion/religions/islam/beliefs/beliefs.shtml</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solidFill>
                  <a:srgbClr val="424242"/>
                </a:solidFill>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solidFill>
                  <a:srgbClr val="424242"/>
                </a:solidFill>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solidFill>
                  <a:srgbClr val="424242"/>
                </a:solidFill>
                <a:effectLst/>
                <a:latin typeface="Work Sans" pitchFamily="2" charset="0"/>
                <a:ea typeface="Times New Roman" panose="02020603050405020304" pitchFamily="18" charset="0"/>
                <a:cs typeface="Times New Roman" panose="02020603050405020304" pitchFamily="18" charset="0"/>
              </a:rPr>
              <a:t> </a:t>
            </a:r>
          </a:p>
          <a:p>
            <a:endParaRPr lang="en-GB" sz="1000" b="1">
              <a:solidFill>
                <a:srgbClr val="424242"/>
              </a:solidFill>
              <a:latin typeface="Work Sans" pitchFamily="2" charset="0"/>
              <a:ea typeface="Calibri" panose="020F0502020204030204" pitchFamily="34" charset="0"/>
              <a:cs typeface="Times New Roman" panose="02020603050405020304" pitchFamily="18" charset="0"/>
            </a:endParaRPr>
          </a:p>
          <a:p>
            <a:endParaRPr lang="en-GB" sz="1000" b="1">
              <a:solidFill>
                <a:srgbClr val="424242"/>
              </a:solidFill>
              <a:effectLst/>
              <a:latin typeface="Work Sans" pitchFamily="2" charset="0"/>
              <a:ea typeface="Calibri" panose="020F0502020204030204" pitchFamily="34" charset="0"/>
              <a:cs typeface="Times New Roman" panose="02020603050405020304" pitchFamily="18" charset="0"/>
            </a:endParaRPr>
          </a:p>
          <a:p>
            <a:endParaRPr lang="en-GB" sz="1000" b="1">
              <a:solidFill>
                <a:srgbClr val="424242"/>
              </a:solidFill>
              <a:latin typeface="Work Sans" pitchFamily="2" charset="0"/>
              <a:ea typeface="Calibri" panose="020F0502020204030204" pitchFamily="34" charset="0"/>
              <a:cs typeface="Times New Roman" panose="02020603050405020304" pitchFamily="18" charset="0"/>
            </a:endParaRPr>
          </a:p>
          <a:p>
            <a:endParaRPr lang="en-GB" sz="1000" b="1">
              <a:solidFill>
                <a:srgbClr val="424242"/>
              </a:solidFill>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solidFill>
                  <a:srgbClr val="424242"/>
                </a:solidFill>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a:lnSpc>
                <a:spcPts val="1560"/>
              </a:lnSpc>
              <a:spcAft>
                <a:spcPts val="750"/>
              </a:spcAft>
            </a:pPr>
            <a:r>
              <a:rPr lang="en-GB" sz="1000" b="1" u="sng">
                <a:solidFill>
                  <a:srgbClr val="000000"/>
                </a:solidFill>
                <a:effectLst/>
                <a:latin typeface="Work Sans" pitchFamily="2" charset="0"/>
                <a:ea typeface="Times New Roman" panose="02020603050405020304" pitchFamily="18" charset="0"/>
                <a:cs typeface="Times New Roman" panose="02020603050405020304" pitchFamily="18" charset="0"/>
                <a:hlinkClick r:id="rId4"/>
              </a:rPr>
              <a:t>https://www.bbc.co.uk/religion/religions/islam/texts/quran_1.shtml</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34BF8CE-A60D-ACB9-1163-2B49A1B009B8}"/>
              </a:ext>
            </a:extLst>
          </p:cNvPr>
          <p:cNvSpPr txBox="1"/>
          <p:nvPr/>
        </p:nvSpPr>
        <p:spPr>
          <a:xfrm>
            <a:off x="3229088" y="2959702"/>
            <a:ext cx="2648420" cy="3785652"/>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Birth Rites:</a:t>
            </a: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effectLst/>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b="1">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5"/>
              </a:rPr>
              <a:t>https://www.bbc.co.uk/religion/religions/islam/ritesrituals/birth.shtml</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b="1">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Prayer:</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b="1" u="sng">
              <a:solidFill>
                <a:srgbClr val="0000FF"/>
              </a:solidFill>
              <a:latin typeface="Work Sans" pitchFamily="2" charset="0"/>
              <a:ea typeface="Times New Roman" panose="02020603050405020304" pitchFamily="18" charset="0"/>
              <a:cs typeface="Times New Roman" panose="02020603050405020304" pitchFamily="18" charset="0"/>
              <a:hlinkClick r:id="rId6"/>
            </a:endParaRPr>
          </a:p>
          <a:p>
            <a:endParaRPr lang="en-GB" sz="1000" b="1" u="sng">
              <a:solidFill>
                <a:srgbClr val="0000FF"/>
              </a:solidFill>
              <a:effectLst/>
              <a:latin typeface="Work Sans" pitchFamily="2" charset="0"/>
              <a:ea typeface="Times New Roman" panose="02020603050405020304" pitchFamily="18" charset="0"/>
              <a:cs typeface="Times New Roman" panose="02020603050405020304" pitchFamily="18" charset="0"/>
              <a:hlinkClick r:id="rId6"/>
            </a:endParaRPr>
          </a:p>
          <a:p>
            <a:endParaRPr lang="en-GB" sz="1000" b="1" u="sng">
              <a:solidFill>
                <a:srgbClr val="0000FF"/>
              </a:solidFill>
              <a:latin typeface="Work Sans" pitchFamily="2" charset="0"/>
              <a:ea typeface="Times New Roman" panose="02020603050405020304" pitchFamily="18" charset="0"/>
              <a:cs typeface="Times New Roman" panose="02020603050405020304" pitchFamily="18" charset="0"/>
              <a:hlinkClick r:id="rId6"/>
            </a:endParaRPr>
          </a:p>
          <a:p>
            <a:endParaRPr lang="en-GB" sz="1000" b="1" u="sng">
              <a:solidFill>
                <a:srgbClr val="0000FF"/>
              </a:solidFill>
              <a:latin typeface="Work Sans" pitchFamily="2" charset="0"/>
              <a:ea typeface="Times New Roman" panose="02020603050405020304" pitchFamily="18" charset="0"/>
              <a:cs typeface="Times New Roman" panose="02020603050405020304" pitchFamily="18" charset="0"/>
              <a:hlinkClick r:id="rId6"/>
            </a:endParaRPr>
          </a:p>
          <a:p>
            <a:endParaRPr lang="en-GB" sz="1000" b="1" u="sng">
              <a:solidFill>
                <a:srgbClr val="0000FF"/>
              </a:solidFill>
              <a:latin typeface="Work Sans" pitchFamily="2" charset="0"/>
              <a:ea typeface="Times New Roman" panose="02020603050405020304" pitchFamily="18" charset="0"/>
              <a:cs typeface="Times New Roman" panose="02020603050405020304" pitchFamily="18" charset="0"/>
              <a:hlinkClick r:id="rId6"/>
            </a:endParaRPr>
          </a:p>
          <a:p>
            <a:endParaRPr lang="en-GB" sz="1000" b="1" u="sng">
              <a:solidFill>
                <a:srgbClr val="0000FF"/>
              </a:solidFill>
              <a:latin typeface="Work Sans" pitchFamily="2" charset="0"/>
              <a:ea typeface="Times New Roman" panose="02020603050405020304" pitchFamily="18" charset="0"/>
              <a:cs typeface="Times New Roman" panose="02020603050405020304" pitchFamily="18" charset="0"/>
              <a:hlinkClick r:id="rId6"/>
            </a:endParaRPr>
          </a:p>
          <a:p>
            <a:endParaRPr lang="en-GB" sz="1000" b="1" u="sng">
              <a:solidFill>
                <a:srgbClr val="0000FF"/>
              </a:solidFill>
              <a:latin typeface="Work Sans" pitchFamily="2" charset="0"/>
              <a:ea typeface="Times New Roman" panose="02020603050405020304" pitchFamily="18" charset="0"/>
              <a:cs typeface="Times New Roman" panose="02020603050405020304" pitchFamily="18" charset="0"/>
              <a:hlinkClick r:id="rId6"/>
            </a:endParaRPr>
          </a:p>
          <a:p>
            <a:r>
              <a:rPr lang="en-GB" sz="1000" b="1" u="sng">
                <a:solidFill>
                  <a:srgbClr val="0000FF"/>
                </a:solidFill>
                <a:effectLst/>
                <a:latin typeface="Work Sans" pitchFamily="2" charset="0"/>
                <a:ea typeface="Times New Roman" panose="02020603050405020304" pitchFamily="18" charset="0"/>
                <a:cs typeface="Times New Roman" panose="02020603050405020304" pitchFamily="18" charset="0"/>
                <a:hlinkClick r:id="rId6"/>
              </a:rPr>
              <a:t>https://www.bbc.co.uk/religion/galleries/salah/</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3B5305D-902E-62CF-B4D2-C7F416A299A9}"/>
              </a:ext>
            </a:extLst>
          </p:cNvPr>
          <p:cNvSpPr txBox="1"/>
          <p:nvPr/>
        </p:nvSpPr>
        <p:spPr>
          <a:xfrm>
            <a:off x="6265451" y="2956270"/>
            <a:ext cx="2683696" cy="1785104"/>
          </a:xfrm>
          <a:prstGeom prst="rect">
            <a:avLst/>
          </a:prstGeom>
          <a:noFill/>
        </p:spPr>
        <p:txBody>
          <a:bodyPr wrap="square" rtlCol="0">
            <a:spAutoFit/>
          </a:bodyPr>
          <a:lstStyle/>
          <a:p>
            <a:r>
              <a:rPr lang="en-GB" sz="1000" b="1">
                <a:effectLst/>
                <a:latin typeface="Work Sans" pitchFamily="2" charset="0"/>
                <a:ea typeface="Times New Roman" panose="02020603050405020304" pitchFamily="18" charset="0"/>
                <a:cs typeface="Times New Roman" panose="02020603050405020304" pitchFamily="18" charset="0"/>
              </a:rPr>
              <a:t>Wudu:</a:t>
            </a:r>
          </a:p>
          <a:p>
            <a:endParaRPr lang="en-GB" sz="1000" b="1">
              <a:latin typeface="Work Sans" pitchFamily="2" charset="0"/>
              <a:ea typeface="Times New Roman" panose="02020603050405020304" pitchFamily="18" charset="0"/>
              <a:cs typeface="Times New Roman" panose="02020603050405020304" pitchFamily="18" charset="0"/>
            </a:endParaRPr>
          </a:p>
          <a:p>
            <a:endParaRPr lang="en-GB" sz="1000" b="1">
              <a:effectLst/>
              <a:latin typeface="Work Sans" pitchFamily="2" charset="0"/>
              <a:ea typeface="Times New Roman" panose="02020603050405020304" pitchFamily="18" charset="0"/>
              <a:cs typeface="Times New Roman" panose="02020603050405020304" pitchFamily="18" charset="0"/>
            </a:endParaRPr>
          </a:p>
          <a:p>
            <a:endParaRPr lang="en-GB" sz="1000" b="1">
              <a:latin typeface="Work Sans" pitchFamily="2" charset="0"/>
              <a:ea typeface="Times New Roman" panose="02020603050405020304" pitchFamily="18" charset="0"/>
              <a:cs typeface="Times New Roman" panose="02020603050405020304" pitchFamily="18" charset="0"/>
            </a:endParaRPr>
          </a:p>
          <a:p>
            <a:endParaRPr lang="en-GB" sz="1000" b="1">
              <a:effectLst/>
              <a:latin typeface="Work Sans" pitchFamily="2" charset="0"/>
              <a:ea typeface="Times New Roman" panose="02020603050405020304" pitchFamily="18" charset="0"/>
              <a:cs typeface="Times New Roman" panose="02020603050405020304" pitchFamily="18" charset="0"/>
            </a:endParaRPr>
          </a:p>
          <a:p>
            <a:endParaRPr lang="en-GB" sz="1000" b="1">
              <a:latin typeface="Work Sans" pitchFamily="2" charset="0"/>
              <a:ea typeface="Times New Roman" panose="02020603050405020304" pitchFamily="18" charset="0"/>
              <a:cs typeface="Times New Roman" panose="02020603050405020304" pitchFamily="18" charset="0"/>
            </a:endParaRPr>
          </a:p>
          <a:p>
            <a:endParaRPr lang="en-GB" sz="1000" b="1">
              <a:effectLst/>
              <a:latin typeface="Work Sans" pitchFamily="2" charset="0"/>
              <a:ea typeface="Times New Roman" panose="02020603050405020304" pitchFamily="18" charset="0"/>
              <a:cs typeface="Times New Roman" panose="02020603050405020304" pitchFamily="18" charset="0"/>
            </a:endParaRPr>
          </a:p>
          <a:p>
            <a:endParaRPr lang="en-GB" sz="1000" b="1">
              <a:latin typeface="Work Sans" pitchFamily="2" charset="0"/>
              <a:ea typeface="Times New Roman" panose="02020603050405020304" pitchFamily="18" charset="0"/>
              <a:cs typeface="Times New Roman" panose="02020603050405020304" pitchFamily="18" charset="0"/>
            </a:endParaRPr>
          </a:p>
          <a:p>
            <a:endParaRPr lang="en-GB" sz="1000" b="1">
              <a:effectLst/>
              <a:latin typeface="Work Sans" pitchFamily="2" charset="0"/>
              <a:ea typeface="Times New Roman" panose="02020603050405020304" pitchFamily="18" charset="0"/>
              <a:cs typeface="Times New Roman" panose="02020603050405020304" pitchFamily="18" charset="0"/>
            </a:endParaRPr>
          </a:p>
          <a:p>
            <a:r>
              <a:rPr lang="en-GB" sz="1000" b="1" u="sng">
                <a:solidFill>
                  <a:srgbClr val="0000FF"/>
                </a:solidFill>
                <a:effectLst/>
                <a:latin typeface="Work Sans" pitchFamily="2" charset="0"/>
                <a:ea typeface="Times New Roman" panose="02020603050405020304" pitchFamily="18" charset="0"/>
                <a:cs typeface="Times New Roman" panose="02020603050405020304" pitchFamily="18" charset="0"/>
                <a:hlinkClick r:id="rId7"/>
              </a:rPr>
              <a:t>https://www.bbc.co.uk/religion/galleries/wudhu/</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62D6125-2F81-6EA3-CDA9-1B0FF6D32772}"/>
              </a:ext>
            </a:extLst>
          </p:cNvPr>
          <p:cNvSpPr txBox="1"/>
          <p:nvPr/>
        </p:nvSpPr>
        <p:spPr>
          <a:xfrm>
            <a:off x="296799" y="413963"/>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sp>
        <p:nvSpPr>
          <p:cNvPr id="10" name="TextBox 9">
            <a:extLst>
              <a:ext uri="{FF2B5EF4-FFF2-40B4-BE49-F238E27FC236}">
                <a16:creationId xmlns:a16="http://schemas.microsoft.com/office/drawing/2014/main" id="{E8563387-E466-A7CF-2001-264F65340633}"/>
              </a:ext>
            </a:extLst>
          </p:cNvPr>
          <p:cNvSpPr txBox="1"/>
          <p:nvPr/>
        </p:nvSpPr>
        <p:spPr>
          <a:xfrm>
            <a:off x="296799" y="1306593"/>
            <a:ext cx="2114090" cy="986360"/>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807042F8-E383-FCE5-8F78-420AC947B4B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auto">
          <a:xfrm>
            <a:off x="349848" y="4238183"/>
            <a:ext cx="1566845" cy="1041785"/>
          </a:xfrm>
          <a:prstGeom prst="rect">
            <a:avLst/>
          </a:prstGeom>
          <a:noFill/>
          <a:ln>
            <a:noFill/>
          </a:ln>
        </p:spPr>
      </p:pic>
      <p:pic>
        <p:nvPicPr>
          <p:cNvPr id="15" name="Picture 14">
            <a:extLst>
              <a:ext uri="{FF2B5EF4-FFF2-40B4-BE49-F238E27FC236}">
                <a16:creationId xmlns:a16="http://schemas.microsoft.com/office/drawing/2014/main" id="{AD1699BB-D708-9CD4-BEBA-D746081B62E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3273660" y="3204747"/>
            <a:ext cx="1724174" cy="1072780"/>
          </a:xfrm>
          <a:prstGeom prst="rect">
            <a:avLst/>
          </a:prstGeom>
          <a:noFill/>
          <a:ln>
            <a:noFill/>
          </a:ln>
        </p:spPr>
      </p:pic>
      <p:pic>
        <p:nvPicPr>
          <p:cNvPr id="20" name="Picture 19">
            <a:extLst>
              <a:ext uri="{FF2B5EF4-FFF2-40B4-BE49-F238E27FC236}">
                <a16:creationId xmlns:a16="http://schemas.microsoft.com/office/drawing/2014/main" id="{144C395B-4FC6-567F-0281-843EF11024B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auto">
          <a:xfrm>
            <a:off x="3334386" y="5259439"/>
            <a:ext cx="1405393" cy="937397"/>
          </a:xfrm>
          <a:prstGeom prst="rect">
            <a:avLst/>
          </a:prstGeom>
          <a:noFill/>
          <a:ln>
            <a:noFill/>
          </a:ln>
        </p:spPr>
      </p:pic>
      <p:pic>
        <p:nvPicPr>
          <p:cNvPr id="21" name="Picture 20">
            <a:extLst>
              <a:ext uri="{FF2B5EF4-FFF2-40B4-BE49-F238E27FC236}">
                <a16:creationId xmlns:a16="http://schemas.microsoft.com/office/drawing/2014/main" id="{57CD82E8-5ABB-2165-3715-A965C2213EB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auto">
          <a:xfrm>
            <a:off x="6430711" y="3192805"/>
            <a:ext cx="1599909" cy="1066606"/>
          </a:xfrm>
          <a:prstGeom prst="rect">
            <a:avLst/>
          </a:prstGeom>
          <a:noFill/>
          <a:ln>
            <a:noFill/>
          </a:ln>
        </p:spPr>
      </p:pic>
      <p:sp>
        <p:nvSpPr>
          <p:cNvPr id="22" name="TextBox 21">
            <a:extLst>
              <a:ext uri="{FF2B5EF4-FFF2-40B4-BE49-F238E27FC236}">
                <a16:creationId xmlns:a16="http://schemas.microsoft.com/office/drawing/2014/main" id="{2B8A90FC-609C-ED44-A8C5-4786F9BC8284}"/>
              </a:ext>
            </a:extLst>
          </p:cNvPr>
          <p:cNvSpPr txBox="1"/>
          <p:nvPr/>
        </p:nvSpPr>
        <p:spPr>
          <a:xfrm>
            <a:off x="9283859" y="2958526"/>
            <a:ext cx="2683696" cy="246221"/>
          </a:xfrm>
          <a:prstGeom prst="rect">
            <a:avLst/>
          </a:prstGeom>
          <a:noFill/>
        </p:spPr>
        <p:txBody>
          <a:bodyPr wrap="square" rtlCol="0">
            <a:spAutoFit/>
          </a:bodyPr>
          <a:lstStyle/>
          <a:p>
            <a:r>
              <a:rPr lang="en-GB" sz="1000" b="1">
                <a:latin typeface="Work Sans" pitchFamily="2" charset="0"/>
                <a:ea typeface="Times New Roman" panose="02020603050405020304" pitchFamily="18" charset="0"/>
                <a:cs typeface="Times New Roman" panose="02020603050405020304" pitchFamily="18" charset="0"/>
              </a:rPr>
              <a:t>Extra things to note</a:t>
            </a:r>
            <a:r>
              <a:rPr lang="en-GB" sz="1000" b="1">
                <a:effectLst/>
                <a:latin typeface="Work Sans" pitchFamily="2"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3300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957255"/>
          </a:xfrm>
          <a:prstGeom prst="rect">
            <a:avLst/>
          </a:prstGeom>
          <a:noFill/>
        </p:spPr>
        <p:txBody>
          <a:bodyPr wrap="square" lIns="91440" tIns="45720" rIns="91440" bIns="45720" anchor="t">
            <a:spAutoFit/>
          </a:bodyPr>
          <a:lstStyle/>
          <a:p>
            <a:r>
              <a:rPr lang="en-GB" sz="1000" b="1" strike="noStrike">
                <a:effectLst/>
                <a:latin typeface="Work Sans" pitchFamily="2" charset="0"/>
                <a:ea typeface="Calibri" panose="020F0502020204030204" pitchFamily="34" charset="0"/>
                <a:cs typeface="Times New Roman" panose="02020603050405020304" pitchFamily="18" charset="0"/>
              </a:rPr>
              <a:t> </a:t>
            </a:r>
            <a:r>
              <a:rPr lang="en-GB" sz="1000" b="1">
                <a:effectLst/>
                <a:latin typeface="Work Sans" pitchFamily="2" charset="0"/>
                <a:ea typeface="Calibri" panose="020F0502020204030204" pitchFamily="34" charset="0"/>
                <a:cs typeface="Times New Roman" panose="02020603050405020304" pitchFamily="18" charset="0"/>
              </a:rPr>
              <a:t>Lesson 5:</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sz="1000">
                <a:effectLst/>
                <a:latin typeface="Work Sans"/>
                <a:ea typeface="Calibri" panose="020F0502020204030204" pitchFamily="34" charset="0"/>
                <a:cs typeface="Times New Roman"/>
              </a:rPr>
              <a:t>Wudu is a washing ritual that helps prepare Muslims for </a:t>
            </a:r>
            <a:r>
              <a:rPr lang="en-GB" sz="1000">
                <a:latin typeface="Work Sans"/>
                <a:ea typeface="Calibri" panose="020F0502020204030204" pitchFamily="34" charset="0"/>
                <a:cs typeface="Times New Roman"/>
              </a:rPr>
              <a:t>prayer</a:t>
            </a:r>
            <a:r>
              <a:rPr lang="en-GB" sz="1000">
                <a:effectLst/>
                <a:latin typeface="Work Sans"/>
                <a:ea typeface="Calibri" panose="020F0502020204030204" pitchFamily="34" charset="0"/>
                <a:cs typeface="Times New Roman"/>
              </a:rPr>
              <a:t>.</a:t>
            </a:r>
            <a:r>
              <a:rPr lang="en-GB" sz="1000">
                <a:latin typeface="Work Sans"/>
                <a:ea typeface="Calibri" panose="020F0502020204030204" pitchFamily="34" charset="0"/>
                <a:cs typeface="Times New Roman"/>
              </a:rPr>
              <a:t> </a:t>
            </a:r>
            <a:r>
              <a:rPr lang="en-GB" sz="1000">
                <a:effectLst/>
                <a:latin typeface="Work Sans"/>
                <a:ea typeface="Calibri" panose="020F0502020204030204" pitchFamily="34" charset="0"/>
                <a:cs typeface="Times New Roman"/>
              </a:rPr>
              <a:t> Being physically clean helps you to also feel clean inside.</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Muslims pray to be near to God/to communicate with him.</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Watch</a:t>
            </a:r>
            <a:r>
              <a:rPr lang="en-GB" sz="1000">
                <a:effectLst/>
                <a:latin typeface="Work Sans" pitchFamily="2" charset="0"/>
                <a:ea typeface="Calibri" panose="020F0502020204030204" pitchFamily="34" charset="0"/>
                <a:cs typeface="Times New Roman" panose="02020603050405020304" pitchFamily="18" charset="0"/>
              </a:rPr>
              <a:t> the video clips of a Muslim family praying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https://www.bbc.co.uk/bitesize/clips/z4gkq6f</a:t>
            </a:r>
            <a:endParaRPr lang="en-GB" sz="1000">
              <a:effectLst/>
              <a:latin typeface="Work Sans" pitchFamily="2" charset="0"/>
              <a:ea typeface="Calibri" panose="020F0502020204030204" pitchFamily="34" charset="0"/>
              <a:cs typeface="Times New Roman" panose="02020603050405020304" pitchFamily="18" charset="0"/>
              <a:hlinkClick r:id="rId3"/>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Watch</a:t>
            </a:r>
            <a:r>
              <a:rPr lang="en-GB" sz="1000">
                <a:effectLst/>
                <a:latin typeface="Work Sans" pitchFamily="2" charset="0"/>
                <a:ea typeface="Calibri" panose="020F0502020204030204" pitchFamily="34" charset="0"/>
                <a:cs typeface="Times New Roman" panose="02020603050405020304" pitchFamily="18" charset="0"/>
              </a:rPr>
              <a:t> the video clip that explains the actions and words that are carried out and said during the prayer.</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u="none" strike="noStrike">
                <a:effectLst/>
                <a:latin typeface="Work Sans" pitchFamily="2" charset="0"/>
                <a:ea typeface="Calibri" panose="020F0502020204030204" pitchFamily="34" charset="0"/>
                <a:cs typeface="Times New Roman" panose="02020603050405020304" pitchFamily="18" charset="0"/>
              </a:rPr>
              <a:t>Prayer:</a:t>
            </a:r>
            <a:endParaRPr lang="en-GB" sz="1000">
              <a:effectLst/>
              <a:latin typeface="Work Sans" pitchFamily="2" charset="0"/>
              <a:ea typeface="Calibri" panose="020F0502020204030204" pitchFamily="34" charset="0"/>
              <a:cs typeface="Times New Roman" panose="02020603050405020304" pitchFamily="18" charset="0"/>
            </a:endParaRPr>
          </a:p>
          <a:p>
            <a:pPr marR="82550"/>
            <a:r>
              <a:rPr lang="en-US" sz="1000" b="1">
                <a:effectLst/>
                <a:latin typeface="Work Sans" pitchFamily="2" charset="0"/>
                <a:ea typeface="Calibri" panose="020F0502020204030204" pitchFamily="34" charset="0"/>
                <a:cs typeface="Times New Roman" panose="02020603050405020304" pitchFamily="18" charset="0"/>
              </a:rPr>
              <a:t>Recap</a:t>
            </a:r>
            <a:r>
              <a:rPr lang="en-US" sz="1000">
                <a:effectLst/>
                <a:latin typeface="Work Sans" pitchFamily="2" charset="0"/>
                <a:ea typeface="Calibri" panose="020F0502020204030204" pitchFamily="34" charset="0"/>
                <a:cs typeface="Times New Roman" panose="02020603050405020304" pitchFamily="18" charset="0"/>
              </a:rPr>
              <a:t> the main teaching points from the clip checking for pupils’ understanding.  </a:t>
            </a:r>
            <a:r>
              <a:rPr lang="en-US" sz="1000" b="1">
                <a:effectLst/>
                <a:latin typeface="Work Sans" pitchFamily="2" charset="0"/>
                <a:ea typeface="Calibri" panose="020F0502020204030204" pitchFamily="34" charset="0"/>
                <a:cs typeface="Times New Roman" panose="02020603050405020304" pitchFamily="18" charset="0"/>
              </a:rPr>
              <a:t>(Refer to background knowledge for teachers.)</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Why do Muslims pray?</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Where do they pray?</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How many times a day do most practising Muslims pray?</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Which direction does a Muslim face when praying and what is the reason for facing this way?</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Discuss how the class felt about exercising 5 times a day – how easy did they find this?  Did it help them to concentrate better?  Did it get easier?  When did it feel most difficult to do?</a:t>
            </a:r>
          </a:p>
          <a:p>
            <a:pPr>
              <a:lnSpc>
                <a:spcPct val="107000"/>
              </a:lnSpc>
              <a:spcAft>
                <a:spcPts val="800"/>
              </a:spcAft>
            </a:pPr>
            <a:r>
              <a:rPr lang="en-GB" sz="1000" b="1">
                <a:effectLst/>
                <a:latin typeface="Work Sans" pitchFamily="2" charset="0"/>
                <a:ea typeface="Calibri" panose="020F0502020204030204" pitchFamily="34" charset="0"/>
                <a:cs typeface="Times New Roman" panose="02020603050405020304" pitchFamily="18" charset="0"/>
              </a:rPr>
              <a:t>Explain </a:t>
            </a:r>
            <a:r>
              <a:rPr lang="en-GB" sz="1000">
                <a:effectLst/>
                <a:latin typeface="Work Sans" pitchFamily="2" charset="0"/>
                <a:ea typeface="Calibri" panose="020F0502020204030204" pitchFamily="34" charset="0"/>
                <a:cs typeface="Times New Roman" panose="02020603050405020304" pitchFamily="18" charset="0"/>
              </a:rPr>
              <a:t>to pupils that for a Muslim the most important thing to do is to communicate to God, to give thanks to God and to submit to God.  Prayer therefore is the most important thing a Muslim can do.</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ow,</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hy</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and</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hom</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Muslims</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p</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ray?</a:t>
            </a:r>
            <a:endParaRPr lang="en-GB" sz="240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18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3323987"/>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Main activity: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three things do you think praying five times a day will help Muslims with?</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Complete </a:t>
            </a:r>
            <a:r>
              <a:rPr lang="en-GB" sz="1000" b="1">
                <a:effectLst/>
                <a:latin typeface="Work Sans" pitchFamily="2" charset="0"/>
                <a:ea typeface="Calibri" panose="020F0502020204030204" pitchFamily="34" charset="0"/>
                <a:cs typeface="Times New Roman" panose="02020603050405020304" pitchFamily="18" charset="0"/>
              </a:rPr>
              <a:t>appendix lesson 5.</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key teaching points.</a:t>
            </a:r>
          </a:p>
          <a:p>
            <a:r>
              <a:rPr lang="en-GB" sz="1000">
                <a:effectLst/>
                <a:latin typeface="Work Sans" pitchFamily="2" charset="0"/>
                <a:ea typeface="Calibri" panose="020F0502020204030204" pitchFamily="34" charset="0"/>
                <a:cs typeface="Times New Roman" panose="02020603050405020304" pitchFamily="18" charset="0"/>
              </a:rPr>
              <a:t> </a:t>
            </a:r>
          </a:p>
          <a:p>
            <a:endParaRPr lang="en-GB" sz="1000">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True or false: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main reason Muslims pray is to be near to and communicate with God.</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Many Muslims pray three times a day.</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Muslims can pray anywhere.</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Muslims can only pray if they have a prayer mat with them.</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Muslims can face any way they want when praying.</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Muslims must perform wudu before they pray.</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ow,</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hy</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and</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hom</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Muslims</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p</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ray?</a:t>
            </a:r>
            <a:endParaRPr lang="en-GB" sz="240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10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1015663"/>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GB" sz="1000">
                <a:effectLst/>
                <a:latin typeface="Work Sans"/>
                <a:ea typeface="Calibri" panose="020F0502020204030204" pitchFamily="34" charset="0"/>
                <a:cs typeface="Times New Roman"/>
              </a:rPr>
              <a:t>Appendix lesson </a:t>
            </a:r>
            <a:r>
              <a:rPr lang="en-GB" sz="1000">
                <a:latin typeface="Work Sans"/>
                <a:ea typeface="Calibri" panose="020F0502020204030204" pitchFamily="34" charset="0"/>
                <a:cs typeface="Times New Roman"/>
              </a:rPr>
              <a:t>4</a:t>
            </a:r>
            <a:endParaRPr lang="en-US"/>
          </a:p>
          <a:p>
            <a:pPr marL="342900" lvl="0" indent="-342900">
              <a:buFont typeface="Symbol" panose="05050102010706020507" pitchFamily="18" charset="2"/>
              <a:buChar char=""/>
            </a:pPr>
            <a:r>
              <a:rPr lang="en-GB" sz="1000">
                <a:latin typeface="Work Sans"/>
                <a:ea typeface="Calibri" panose="020F0502020204030204" pitchFamily="34" charset="0"/>
                <a:cs typeface="Times New Roman"/>
              </a:rPr>
              <a:t>Appendix</a:t>
            </a:r>
            <a:r>
              <a:rPr lang="en-GB" sz="1000">
                <a:effectLst/>
                <a:latin typeface="Work Sans"/>
                <a:ea typeface="Calibri" panose="020F0502020204030204" pitchFamily="34" charset="0"/>
                <a:cs typeface="Times New Roman"/>
              </a:rPr>
              <a:t> lesson 5</a:t>
            </a:r>
            <a:endParaRPr lang="en-GB"/>
          </a:p>
          <a:p>
            <a:r>
              <a:rPr lang="en-GB" sz="1000" b="1">
                <a:effectLst/>
                <a:latin typeface="Work Sans" pitchFamily="2" charset="0"/>
                <a:ea typeface="Calibri" panose="020F0502020204030204" pitchFamily="34" charset="0"/>
                <a:cs typeface="Times New Roman" panose="02020603050405020304" pitchFamily="18" charset="0"/>
              </a:rPr>
              <a:t>Clips showing wudu</a:t>
            </a:r>
            <a:r>
              <a:rPr lang="en-GB" sz="1000">
                <a:latin typeface="Work Sans" pitchFamily="2" charset="0"/>
                <a:ea typeface="Calibri" panose="020F0502020204030204" pitchFamily="34" charset="0"/>
                <a:cs typeface="Times New Roman" panose="02020603050405020304" pitchFamily="18" charset="0"/>
              </a:rPr>
              <a:t>: </a:t>
            </a:r>
          </a:p>
          <a:p>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https://www.bbc.co.uk/programmes/p0114y8q</a:t>
            </a:r>
            <a:endParaRPr lang="en-GB" sz="1000" b="1" u="sng">
              <a:solidFill>
                <a:srgbClr val="0000FF"/>
              </a:solidFill>
              <a:latin typeface="Work Sans" pitchFamily="2" charset="0"/>
              <a:ea typeface="Calibri" panose="020F0502020204030204" pitchFamily="34" charset="0"/>
              <a:cs typeface="Times New Roman" panose="02020603050405020304" pitchFamily="18" charset="0"/>
            </a:endParaRPr>
          </a:p>
          <a:p>
            <a:pPr lvl="0"/>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https://www.bbc.co.uk/programmes/p02mwhw0</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Clips showing prayer</a:t>
            </a:r>
            <a:r>
              <a:rPr lang="en-GB" sz="1000">
                <a:latin typeface="Work Sans" pitchFamily="2" charset="0"/>
                <a:ea typeface="Calibri" panose="020F0502020204030204" pitchFamily="34" charset="0"/>
                <a:cs typeface="Times New Roman" panose="02020603050405020304" pitchFamily="18" charset="0"/>
              </a:rPr>
              <a:t>: </a:t>
            </a:r>
            <a:r>
              <a:rPr lang="en-GB" sz="1000" b="1" u="sng">
                <a:solidFill>
                  <a:srgbClr val="0000FF"/>
                </a:solidFill>
                <a:effectLst/>
                <a:latin typeface="Work Sans" pitchFamily="2" charset="0"/>
                <a:ea typeface="Calibri" panose="020F0502020204030204" pitchFamily="34" charset="0"/>
                <a:cs typeface="Times New Roman" panose="02020603050405020304" pitchFamily="18" charset="0"/>
                <a:hlinkClick r:id="rId5"/>
              </a:rPr>
              <a:t>https://www.bbc.co.uk/bitesize/clips/z4gkq6f</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1" y="3200844"/>
            <a:ext cx="8207190" cy="246221"/>
          </a:xfrm>
          <a:prstGeom prst="rect">
            <a:avLst/>
          </a:prstGeom>
          <a:noFill/>
        </p:spPr>
        <p:txBody>
          <a:bodyPr wrap="square">
            <a:spAutoFit/>
          </a:bodyPr>
          <a:lstStyle/>
          <a:p>
            <a:pPr lvl="0">
              <a:spcAft>
                <a:spcPts val="800"/>
              </a:spcAft>
            </a:pPr>
            <a:r>
              <a:rPr lang="en-GB" sz="1000">
                <a:effectLst/>
                <a:latin typeface="Work Sans" pitchFamily="2" charset="0"/>
                <a:ea typeface="Calibri" panose="020F0502020204030204" pitchFamily="34" charset="0"/>
                <a:cs typeface="Times New Roman" panose="02020603050405020304" pitchFamily="18" charset="0"/>
              </a:rPr>
              <a:t>Type sensitivities…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B41818-B610-1660-AD99-E5F25ABEE266}"/>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ow,</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hy</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and</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hom</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Muslims</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p</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ray?</a:t>
            </a:r>
            <a:endParaRPr lang="en-GB" sz="240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25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811136" y="408389"/>
            <a:ext cx="7637112"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it mean to be a Muslim?</a:t>
            </a:r>
            <a:r>
              <a:rPr lang="en-GB" sz="2400" b="1">
                <a:solidFill>
                  <a:schemeClr val="bg1"/>
                </a:solidFill>
                <a:effectLst/>
                <a:latin typeface="Work Sans Light" pitchFamily="2" charset="0"/>
                <a:ea typeface="Calibri" panose="020F0502020204030204" pitchFamily="34" charset="0"/>
                <a:cs typeface="Calibri Light" panose="020F0302020204030204" pitchFamily="34" charset="0"/>
              </a:rPr>
              <a:t>   </a:t>
            </a:r>
            <a:endParaRPr lang="en-GB" sz="240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8270176" cy="1001300"/>
          </a:xfrm>
          <a:prstGeom prst="rect">
            <a:avLst/>
          </a:prstGeom>
          <a:noFill/>
        </p:spPr>
        <p:txBody>
          <a:bodyPr wrap="square" rtlCol="0">
            <a:spAutoFit/>
          </a:bodyPr>
          <a:lstStyle/>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Know and remember knowledge learnt in the unit of learning.</a:t>
            </a:r>
          </a:p>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Make connections.</a:t>
            </a:r>
          </a:p>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Ask questions.</a:t>
            </a:r>
          </a:p>
          <a:p>
            <a:pPr marL="228600">
              <a:lnSpc>
                <a:spcPct val="106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religious vocabulary:  </a:t>
            </a:r>
            <a:r>
              <a:rPr lang="en-GB" sz="1000">
                <a:effectLst/>
                <a:latin typeface="Work Sans" pitchFamily="2" charset="0"/>
                <a:ea typeface="Calibri" panose="020F0502020204030204" pitchFamily="34" charset="0"/>
                <a:cs typeface="Times New Roman" panose="02020603050405020304" pitchFamily="18" charset="0"/>
              </a:rPr>
              <a:t>Recap all key vocabulary taught in the unit. </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1938992"/>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Formative assessment lesson: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Return to the big question of the unit: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does it mean to be a Muslim?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Options:  </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Pupils work in groups of three.</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Pupils work in groups of three with some pupils working with a teaching assistant.</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Pupils work as a whole class.</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Pupils work in two groups – one led by the class teacher and one led by a teaching assistant.</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The role of the teacher during the task is to listen to pupils’ responses, to ask follow up questions and to address any misconceptions.</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62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862870"/>
          </a:xfrm>
          <a:prstGeom prst="rect">
            <a:avLst/>
          </a:prstGeom>
          <a:noFill/>
        </p:spPr>
        <p:txBody>
          <a:bodyPr wrap="square" lIns="91440" tIns="45720" rIns="91440" bIns="4572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Each group is given a ‘talking tub’ that consists of the following:</a:t>
            </a:r>
            <a:r>
              <a:rPr lang="en-GB" sz="1000">
                <a:effectLst/>
                <a:latin typeface="Work Sans" pitchFamily="2" charset="0"/>
                <a:ea typeface="Calibri" panose="020F0502020204030204" pitchFamily="34" charset="0"/>
                <a:cs typeface="Times New Roman" panose="02020603050405020304" pitchFamily="18" charset="0"/>
              </a:rPr>
              <a:t>  </a:t>
            </a:r>
            <a:r>
              <a:rPr lang="en-GB" sz="1000" b="1">
                <a:effectLst/>
                <a:latin typeface="Work Sans" pitchFamily="2" charset="0"/>
                <a:ea typeface="Calibri" panose="020F0502020204030204" pitchFamily="34" charset="0"/>
                <a:cs typeface="Times New Roman" panose="02020603050405020304" pitchFamily="18" charset="0"/>
              </a:rPr>
              <a:t>(See appendix lesson 6.)</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Picture of Muslims praying</a:t>
            </a: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Picture/artefact of the Qur’an placed on a stand</a:t>
            </a: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Picture of the story told in lesson 3</a:t>
            </a: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Picture/object of a compass</a:t>
            </a: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Picture/artefact – prayer mat</a:t>
            </a: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Picture of a </a:t>
            </a:r>
            <a:r>
              <a:rPr lang="en-GB" sz="1000">
                <a:latin typeface="Work Sans"/>
                <a:ea typeface="Calibri" panose="020F0502020204030204" pitchFamily="34" charset="0"/>
                <a:cs typeface="Times New Roman"/>
              </a:rPr>
              <a:t>newborn</a:t>
            </a:r>
            <a:r>
              <a:rPr lang="en-GB" sz="1000">
                <a:effectLst/>
                <a:latin typeface="Work Sans"/>
                <a:ea typeface="Calibri" panose="020F0502020204030204" pitchFamily="34" charset="0"/>
                <a:cs typeface="Times New Roman"/>
              </a:rPr>
              <a:t> baby having the </a:t>
            </a:r>
            <a:r>
              <a:rPr lang="en-GB" sz="1000" err="1">
                <a:effectLst/>
                <a:latin typeface="Work Sans"/>
                <a:ea typeface="Calibri" panose="020F0502020204030204" pitchFamily="34" charset="0"/>
                <a:cs typeface="Times New Roman"/>
              </a:rPr>
              <a:t>adhaan</a:t>
            </a:r>
            <a:r>
              <a:rPr lang="en-GB" sz="1000">
                <a:effectLst/>
                <a:latin typeface="Work Sans"/>
                <a:ea typeface="Calibri" panose="020F0502020204030204" pitchFamily="34" charset="0"/>
                <a:cs typeface="Times New Roman"/>
              </a:rPr>
              <a:t> whispered into their ear</a:t>
            </a: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The </a:t>
            </a:r>
            <a:r>
              <a:rPr lang="en-GB" sz="1000">
                <a:latin typeface="Work Sans"/>
                <a:ea typeface="Calibri" panose="020F0502020204030204" pitchFamily="34" charset="0"/>
                <a:cs typeface="Times New Roman"/>
              </a:rPr>
              <a:t>newborn</a:t>
            </a:r>
            <a:r>
              <a:rPr lang="en-GB" sz="1000">
                <a:effectLst/>
                <a:latin typeface="Work Sans"/>
                <a:ea typeface="Calibri" panose="020F0502020204030204" pitchFamily="34" charset="0"/>
                <a:cs typeface="Times New Roman"/>
              </a:rPr>
              <a:t> baby being given something sweet to taste.</a:t>
            </a: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Picture of </a:t>
            </a:r>
            <a:r>
              <a:rPr lang="en-GB" sz="1000">
                <a:solidFill>
                  <a:srgbClr val="111111"/>
                </a:solidFill>
                <a:effectLst/>
                <a:latin typeface="Work Sans"/>
                <a:ea typeface="Calibri" panose="020F0502020204030204" pitchFamily="34" charset="0"/>
                <a:cs typeface="Arial"/>
              </a:rPr>
              <a:t>Aqilah – welcoming ceremony</a:t>
            </a:r>
            <a:endParaRPr lang="en-GB" sz="1000">
              <a:effectLst/>
              <a:latin typeface="Work Sans"/>
              <a:ea typeface="Calibri" panose="020F0502020204030204" pitchFamily="34" charset="0"/>
              <a:cs typeface="Arial"/>
            </a:endParaRP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Symbol of Islam</a:t>
            </a: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The Arabic word for God – Allah</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name of the prophet Muhammed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a:t>
            </a:r>
          </a:p>
          <a:p>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Pupils are encouraged to complete the following steps:  You may wish to simplify these tasks or just do one of the steps.</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Step 1:</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Pupils are given the opportunity to talk about each artefact/photo in the tub.  What can they remember from the unit of learning?  Pupils are encouraged throughout to use religious vocabulary in their talk and conversation.</a:t>
            </a:r>
          </a:p>
          <a:p>
            <a:r>
              <a:rPr lang="en-GB" sz="1000" b="1">
                <a:effectLst/>
                <a:latin typeface="Work Sans" pitchFamily="2" charset="0"/>
                <a:ea typeface="Calibri" panose="020F0502020204030204" pitchFamily="34" charset="0"/>
                <a:cs typeface="Times New Roman" panose="02020603050405020304" pitchFamily="18" charset="0"/>
              </a:rPr>
              <a:t>Step 2:</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On strips of paper, pupils write down what they believe the key knowledge is for each item, using appropriate religious vocabulary.</a:t>
            </a:r>
          </a:p>
          <a:p>
            <a:r>
              <a:rPr lang="en-GB" sz="1000" b="1">
                <a:effectLst/>
                <a:latin typeface="Work Sans" pitchFamily="2" charset="0"/>
                <a:ea typeface="Calibri" panose="020F0502020204030204" pitchFamily="34" charset="0"/>
                <a:cs typeface="Times New Roman" panose="02020603050405020304" pitchFamily="18" charset="0"/>
              </a:rPr>
              <a:t>Step 3:</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On a different coloured strip of paper, pupils write down any links/connections they can make/see between the items.  Alternatively, pupils group pictures and artefacts they believe go together and say why.    </a:t>
            </a:r>
            <a:r>
              <a:rPr lang="en-GB" sz="1000" err="1">
                <a:effectLst/>
                <a:latin typeface="Work Sans" pitchFamily="2" charset="0"/>
                <a:ea typeface="Calibri" panose="020F0502020204030204" pitchFamily="34" charset="0"/>
                <a:cs typeface="Times New Roman" panose="02020603050405020304" pitchFamily="18" charset="0"/>
              </a:rPr>
              <a:t>Eg</a:t>
            </a:r>
            <a:r>
              <a:rPr lang="en-GB" sz="1000">
                <a:effectLst/>
                <a:latin typeface="Work Sans" pitchFamily="2" charset="0"/>
                <a:ea typeface="Calibri" panose="020F0502020204030204" pitchFamily="34" charset="0"/>
                <a:cs typeface="Times New Roman" panose="02020603050405020304" pitchFamily="18" charset="0"/>
              </a:rPr>
              <a:t>:</a:t>
            </a:r>
            <a:r>
              <a:rPr lang="en-GB" sz="1000" b="1">
                <a:effectLst/>
                <a:latin typeface="Work Sans" pitchFamily="2" charset="0"/>
                <a:ea typeface="Calibri" panose="020F0502020204030204" pitchFamily="34"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Link between the Qur’an and the prophet Muhammed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  Link between the story and the prophet Mohammed (</a:t>
            </a:r>
            <a:r>
              <a:rPr lang="en-GB" sz="1000" err="1">
                <a:effectLst/>
                <a:latin typeface="Work Sans" pitchFamily="2" charset="0"/>
                <a:ea typeface="Calibri" panose="020F0502020204030204" pitchFamily="34" charset="0"/>
                <a:cs typeface="Times New Roman" panose="02020603050405020304" pitchFamily="18" charset="0"/>
              </a:rPr>
              <a:t>pbuh</a:t>
            </a:r>
            <a:r>
              <a:rPr lang="en-GB" sz="1000">
                <a:effectLst/>
                <a:latin typeface="Work Sans" pitchFamily="2" charset="0"/>
                <a:ea typeface="Calibri" panose="020F0502020204030204" pitchFamily="34" charset="0"/>
                <a:cs typeface="Times New Roman" panose="02020603050405020304" pitchFamily="18" charset="0"/>
              </a:rPr>
              <a:t>).  Link between the picture of Muslims praying, the prayer mat and the compass.  The link between the baby having the words of the </a:t>
            </a:r>
            <a:r>
              <a:rPr lang="en-GB" sz="1000" err="1">
                <a:effectLst/>
                <a:latin typeface="Work Sans" pitchFamily="2" charset="0"/>
                <a:ea typeface="Calibri" panose="020F0502020204030204" pitchFamily="34" charset="0"/>
                <a:cs typeface="Times New Roman" panose="02020603050405020304" pitchFamily="18" charset="0"/>
              </a:rPr>
              <a:t>adhaan</a:t>
            </a:r>
            <a:r>
              <a:rPr lang="en-GB" sz="1000">
                <a:effectLst/>
                <a:latin typeface="Work Sans" pitchFamily="2" charset="0"/>
                <a:ea typeface="Calibri" panose="020F0502020204030204" pitchFamily="34" charset="0"/>
                <a:cs typeface="Times New Roman" panose="02020603050405020304" pitchFamily="18" charset="0"/>
              </a:rPr>
              <a:t> whispered in their ear, tasting of sweet food and the Aqilah.</a:t>
            </a:r>
          </a:p>
          <a:p>
            <a:r>
              <a:rPr lang="en-GB" sz="1000" b="1">
                <a:effectLst/>
                <a:latin typeface="Work Sans" pitchFamily="2" charset="0"/>
                <a:ea typeface="Calibri" panose="020F0502020204030204" pitchFamily="34" charset="0"/>
                <a:cs typeface="Times New Roman" panose="02020603050405020304" pitchFamily="18" charset="0"/>
              </a:rPr>
              <a:t>Step 4:</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On speech bubbles, children write down any questions they still have related to the big question?</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it mean to be a Muslim?</a:t>
            </a:r>
            <a:r>
              <a:rPr lang="en-GB" sz="2400" b="1">
                <a:solidFill>
                  <a:schemeClr val="bg1"/>
                </a:solidFill>
                <a:effectLst/>
                <a:latin typeface="Work Sans Light" pitchFamily="2" charset="0"/>
                <a:ea typeface="Calibri" panose="020F0502020204030204" pitchFamily="34" charset="0"/>
                <a:cs typeface="Calibri Light" panose="020F0302020204030204" pitchFamily="34" charset="0"/>
              </a:rPr>
              <a:t>   </a:t>
            </a:r>
            <a:endParaRPr lang="en-GB" sz="240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641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2554545"/>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Plenary:  (Reflect and express)</a:t>
            </a:r>
            <a:r>
              <a:rPr lang="en-GB" sz="1000" b="1">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Return to the question: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does it mean to be a Muslim?</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Ensure the following knowledge is secure: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Islam is a way of life.</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Muslims believe that there is One God and that the prophet Muhammed (</a:t>
            </a:r>
            <a:r>
              <a:rPr lang="en-GB" sz="1000" err="1">
                <a:effectLst/>
                <a:latin typeface="Work Sans" pitchFamily="2" charset="0"/>
                <a:ea typeface="Calibri" panose="020F0502020204030204" pitchFamily="34" charset="0"/>
                <a:cs typeface="Times New Roman" panose="02020603050405020304" pitchFamily="18" charset="0"/>
              </a:rPr>
              <a:t>pbhuh</a:t>
            </a:r>
            <a:r>
              <a:rPr lang="en-GB" sz="1000">
                <a:effectLst/>
                <a:latin typeface="Work Sans" pitchFamily="2" charset="0"/>
                <a:ea typeface="Calibri" panose="020F0502020204030204" pitchFamily="34" charset="0"/>
                <a:cs typeface="Times New Roman" panose="02020603050405020304" pitchFamily="18" charset="0"/>
              </a:rPr>
              <a:t>) is his messenger.</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Qur’an is the holy book for Muslims.  Muslims believe it to be the word of God.</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Babies are welcomed into the world by having the </a:t>
            </a:r>
            <a:r>
              <a:rPr lang="en-GB" sz="1000" err="1">
                <a:effectLst/>
                <a:latin typeface="Work Sans" pitchFamily="2" charset="0"/>
                <a:ea typeface="Calibri" panose="020F0502020204030204" pitchFamily="34" charset="0"/>
                <a:cs typeface="Times New Roman" panose="02020603050405020304" pitchFamily="18" charset="0"/>
              </a:rPr>
              <a:t>adhaan</a:t>
            </a:r>
            <a:r>
              <a:rPr lang="en-GB" sz="1000">
                <a:effectLst/>
                <a:latin typeface="Work Sans" pitchFamily="2" charset="0"/>
                <a:ea typeface="Calibri" panose="020F0502020204030204" pitchFamily="34" charset="0"/>
                <a:cs typeface="Times New Roman" panose="02020603050405020304" pitchFamily="18" charset="0"/>
              </a:rPr>
              <a:t> recited into their right ear.</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Prayer is very important to a Muslim’s daily life and for many Muslims takes place five times a day,</a:t>
            </a:r>
          </a:p>
          <a:p>
            <a:pPr marL="228600"/>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The teacher addresses any misconception they have noted during the task.</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Compare the knowledge children shared through the task from what they shared in lesson 1.  KQ:  Can you see evidence of pupil progress?</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it mean to be a Muslim?</a:t>
            </a:r>
            <a:r>
              <a:rPr lang="en-GB" sz="2400" b="1">
                <a:solidFill>
                  <a:schemeClr val="bg1"/>
                </a:solidFill>
                <a:effectLst/>
                <a:latin typeface="Work Sans Light" pitchFamily="2" charset="0"/>
                <a:ea typeface="Calibri" panose="020F0502020204030204" pitchFamily="34" charset="0"/>
                <a:cs typeface="Calibri Light" panose="020F0302020204030204" pitchFamily="34" charset="0"/>
              </a:rPr>
              <a:t>   </a:t>
            </a:r>
            <a:endParaRPr lang="en-GB" sz="240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773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246221"/>
          </a:xfrm>
          <a:prstGeom prst="rect">
            <a:avLst/>
          </a:prstGeom>
          <a:noFill/>
        </p:spPr>
        <p:txBody>
          <a:bodyPr wrap="square">
            <a:spAutoFit/>
          </a:bodyPr>
          <a:lstStyle/>
          <a:p>
            <a:pPr marL="342900" lvl="0" indent="-342900">
              <a:lnSpc>
                <a:spcPts val="1160"/>
              </a:lnSpc>
              <a:buFont typeface="Symbol" panose="05050102010706020507" pitchFamily="18" charset="2"/>
              <a:buChar char=""/>
            </a:pPr>
            <a:r>
              <a:rPr lang="en-US" sz="1000">
                <a:effectLst/>
                <a:latin typeface="Work Sans" pitchFamily="2" charset="0"/>
                <a:ea typeface="Calibri" panose="020F0502020204030204" pitchFamily="34" charset="0"/>
                <a:cs typeface="Times New Roman" panose="02020603050405020304" pitchFamily="18" charset="0"/>
              </a:rPr>
              <a:t>Talking tub – appendix lesson 6.</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1" y="3200844"/>
            <a:ext cx="8207190" cy="246221"/>
          </a:xfrm>
          <a:prstGeom prst="rect">
            <a:avLst/>
          </a:prstGeom>
          <a:noFill/>
        </p:spPr>
        <p:txBody>
          <a:bodyPr wrap="square">
            <a:spAutoFit/>
          </a:bodyPr>
          <a:lstStyle/>
          <a:p>
            <a:pPr lvl="0">
              <a:spcAft>
                <a:spcPts val="800"/>
              </a:spcAft>
            </a:pPr>
            <a:r>
              <a:rPr lang="en-GB" sz="1000">
                <a:effectLst/>
                <a:latin typeface="Work Sans" pitchFamily="2" charset="0"/>
                <a:ea typeface="Calibri" panose="020F0502020204030204" pitchFamily="34" charset="0"/>
                <a:cs typeface="Times New Roman" panose="02020603050405020304" pitchFamily="18" charset="0"/>
              </a:rPr>
              <a:t>Type sensitivities…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B41818-B610-1660-AD99-E5F25ABEE266}"/>
              </a:ext>
            </a:extLst>
          </p:cNvPr>
          <p:cNvSpPr txBox="1">
            <a:spLocks/>
          </p:cNvSpPr>
          <p:nvPr/>
        </p:nvSpPr>
        <p:spPr>
          <a:xfrm>
            <a:off x="2811136" y="408389"/>
            <a:ext cx="7637112"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it mean to be a Muslim?</a:t>
            </a:r>
            <a:r>
              <a:rPr lang="en-GB" sz="2400" b="1">
                <a:solidFill>
                  <a:schemeClr val="bg1"/>
                </a:solidFill>
                <a:effectLst/>
                <a:latin typeface="Work Sans Light" pitchFamily="2" charset="0"/>
                <a:ea typeface="Calibri" panose="020F0502020204030204" pitchFamily="34" charset="0"/>
                <a:cs typeface="Calibri Light" panose="020F0302020204030204" pitchFamily="34" charset="0"/>
              </a:rPr>
              <a:t>   </a:t>
            </a:r>
            <a:endParaRPr lang="en-GB" sz="240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510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42" y="3738007"/>
            <a:ext cx="7535917" cy="1369606"/>
          </a:xfrm>
          <a:prstGeom prst="rect">
            <a:avLst/>
          </a:prstGeom>
          <a:noFill/>
        </p:spPr>
        <p:txBody>
          <a:bodyPr wrap="square" rtlCol="0">
            <a:spAutoFit/>
          </a:bodyPr>
          <a:lstStyle/>
          <a:p>
            <a:pPr algn="ctr"/>
            <a:r>
              <a:rPr lang="en-GB" sz="1400" b="1" u="none" strike="noStrike">
                <a:solidFill>
                  <a:schemeClr val="bg1"/>
                </a:solidFill>
                <a:effectLst/>
                <a:latin typeface="Work Sans SemiBold" pitchFamily="2" charset="77"/>
              </a:rPr>
              <a:t>London Diocesan Board for Schools </a:t>
            </a:r>
          </a:p>
          <a:p>
            <a:pPr algn="ctr"/>
            <a:r>
              <a:rPr lang="en-GB" sz="1400" b="1" u="sng">
                <a:solidFill>
                  <a:schemeClr val="bg1"/>
                </a:solidFill>
                <a:latin typeface="Work Sans SemiBold" pitchFamily="2" charset="77"/>
              </a:rPr>
              <a:t>www.ldbs.co.uk</a:t>
            </a:r>
            <a:r>
              <a:rPr lang="en-GB" sz="1400" b="1" strike="noStrike">
                <a:solidFill>
                  <a:schemeClr val="bg1"/>
                </a:solidFill>
                <a:effectLst/>
                <a:latin typeface="Work Sans SemiBold" pitchFamily="2" charset="77"/>
              </a:rPr>
              <a:t>   </a:t>
            </a:r>
            <a:r>
              <a:rPr lang="en-GB" sz="1400" b="1" u="none" strike="noStrike">
                <a:solidFill>
                  <a:schemeClr val="bg1"/>
                </a:solidFill>
                <a:effectLst/>
                <a:latin typeface="Work Sans SemiBold" pitchFamily="2" charset="77"/>
              </a:rPr>
              <a:t>020 7932 1100</a:t>
            </a:r>
          </a:p>
          <a:p>
            <a:pPr algn="ctr"/>
            <a:br>
              <a:rPr lang="en-GB" sz="1100">
                <a:solidFill>
                  <a:schemeClr val="bg1"/>
                </a:solidFill>
                <a:latin typeface="Work Sans" pitchFamily="2" charset="77"/>
              </a:rPr>
            </a:br>
            <a:r>
              <a:rPr lang="en-GB" sz="1100" u="none" strike="noStrike">
                <a:solidFill>
                  <a:schemeClr val="bg1"/>
                </a:solidFill>
                <a:effectLst/>
                <a:latin typeface="Work Sans" pitchFamily="2" charset="77"/>
              </a:rPr>
              <a:t>London Diocesan Board for Schools is a Charitable Company Limited by Guarantee. </a:t>
            </a:r>
            <a:br>
              <a:rPr lang="en-GB" sz="1100" u="none" strike="noStrike">
                <a:solidFill>
                  <a:schemeClr val="bg1"/>
                </a:solidFill>
                <a:effectLst/>
                <a:latin typeface="Work Sans" pitchFamily="2" charset="77"/>
              </a:rPr>
            </a:br>
            <a:r>
              <a:rPr lang="en-GB" sz="1100" u="none" strike="noStrike">
                <a:solidFill>
                  <a:schemeClr val="bg1"/>
                </a:solidFill>
                <a:effectLst/>
                <a:latin typeface="Work Sans" pitchFamily="2" charset="77"/>
              </a:rPr>
              <a:t>Company Registration No 198131. Charity Registration No 313000. </a:t>
            </a:r>
            <a:br>
              <a:rPr lang="en-GB" sz="1100" u="none" strike="noStrike">
                <a:solidFill>
                  <a:schemeClr val="bg1"/>
                </a:solidFill>
                <a:effectLst/>
                <a:latin typeface="Work Sans" pitchFamily="2" charset="77"/>
              </a:rPr>
            </a:br>
            <a:endParaRPr lang="en-GB" sz="1100" u="none" strike="noStrike">
              <a:solidFill>
                <a:schemeClr val="bg1"/>
              </a:solidFill>
              <a:effectLst/>
              <a:latin typeface="Work Sans" pitchFamily="2" charset="77"/>
            </a:endParaRPr>
          </a:p>
          <a:p>
            <a:pPr algn="ctr"/>
            <a:r>
              <a:rPr lang="en-GB" sz="1100" u="none" strike="noStrike">
                <a:solidFill>
                  <a:schemeClr val="bg1"/>
                </a:solidFill>
                <a:effectLst/>
                <a:latin typeface="Work Sans" pitchFamily="2" charset="77"/>
              </a:rPr>
              <a:t>Registered Address: London Diocesan House, 36 </a:t>
            </a:r>
            <a:r>
              <a:rPr lang="en-GB" sz="1100" u="none" strike="noStrike" err="1">
                <a:solidFill>
                  <a:schemeClr val="bg1"/>
                </a:solidFill>
                <a:effectLst/>
                <a:latin typeface="Work Sans" pitchFamily="2" charset="77"/>
              </a:rPr>
              <a:t>Causton</a:t>
            </a:r>
            <a:r>
              <a:rPr lang="en-GB" sz="1100" u="none" strike="noStrike">
                <a:solidFill>
                  <a:schemeClr val="bg1"/>
                </a:solidFill>
                <a:effectLst/>
                <a:latin typeface="Work Sans" pitchFamily="2" charset="77"/>
              </a:rPr>
              <a:t>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40" y="1736881"/>
            <a:ext cx="1692119" cy="1692119"/>
          </a:xfrm>
          <a:prstGeom prst="rect">
            <a:avLst/>
          </a:prstGeom>
        </p:spPr>
      </p:pic>
      <p:sp>
        <p:nvSpPr>
          <p:cNvPr id="5" name="TextBox 4">
            <a:extLst>
              <a:ext uri="{FF2B5EF4-FFF2-40B4-BE49-F238E27FC236}">
                <a16:creationId xmlns:a16="http://schemas.microsoft.com/office/drawing/2014/main" id="{81CDD2C9-F4D6-9DA4-4528-D7F81E15003A}"/>
              </a:ext>
            </a:extLst>
          </p:cNvPr>
          <p:cNvSpPr txBox="1"/>
          <p:nvPr/>
        </p:nvSpPr>
        <p:spPr>
          <a:xfrm>
            <a:off x="1728650" y="5244602"/>
            <a:ext cx="8734697" cy="1480213"/>
          </a:xfrm>
          <a:prstGeom prst="rect">
            <a:avLst/>
          </a:prstGeom>
          <a:noFill/>
        </p:spPr>
        <p:txBody>
          <a:bodyPr wrap="square" rtlCol="0">
            <a:spAutoFit/>
          </a:bodyPr>
          <a:lstStyle/>
          <a:p>
            <a:pPr algn="ctr">
              <a:lnSpc>
                <a:spcPct val="107000"/>
              </a:lnSpc>
              <a:spcAft>
                <a:spcPts val="800"/>
              </a:spcAft>
            </a:pPr>
            <a:r>
              <a:rPr lang="en-GB" sz="1100" kern="100">
                <a:solidFill>
                  <a:schemeClr val="bg1"/>
                </a:solidFill>
                <a:effectLst/>
                <a:latin typeface="Work Sans" pitchFamily="2" charset="0"/>
                <a:ea typeface="Calibri" panose="020F0502020204030204" pitchFamily="34" charset="0"/>
                <a:cs typeface="Calibri" panose="020F0502020204030204" pitchFamily="34" charset="0"/>
              </a:rPr>
              <a:t>©</a:t>
            </a:r>
            <a:r>
              <a:rPr lang="en-GB" sz="1100" kern="100">
                <a:solidFill>
                  <a:schemeClr val="bg1"/>
                </a:solidFill>
                <a:effectLst/>
                <a:latin typeface="Work Sans" pitchFamily="2" charset="0"/>
                <a:ea typeface="Calibri" panose="020F0502020204030204" pitchFamily="34" charset="0"/>
                <a:cs typeface="Times New Roman" panose="02020603050405020304" pitchFamily="18" charset="0"/>
              </a:rPr>
              <a:t> Copyright London Diocesan Board for Schools 2023</a:t>
            </a:r>
          </a:p>
          <a:p>
            <a:pPr algn="ctr">
              <a:lnSpc>
                <a:spcPct val="107000"/>
              </a:lnSpc>
              <a:spcAft>
                <a:spcPts val="800"/>
              </a:spcAft>
            </a:pPr>
            <a:r>
              <a:rPr lang="en-GB" sz="1100" kern="100">
                <a:solidFill>
                  <a:schemeClr val="bg1"/>
                </a:solidFill>
                <a:effectLst/>
                <a:latin typeface="Work Sans" pitchFamily="2" charset="0"/>
                <a:ea typeface="Calibri" panose="020F0502020204030204" pitchFamily="34" charset="0"/>
                <a:cs typeface="Times New Roman" panose="02020603050405020304" pitchFamily="18" charset="0"/>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p>
          <a:p>
            <a:endParaRPr lang="en-GB"/>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1a: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What</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k</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now</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bout</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Islam</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and</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hat</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 w</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ant</a:t>
            </a:r>
            <a:r>
              <a:rPr lang="en-GB" sz="2400" spc="-4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k</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now?</a:t>
            </a:r>
            <a:endParaRPr lang="en-US" sz="240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819712"/>
          </a:xfrm>
          <a:prstGeom prst="rect">
            <a:avLst/>
          </a:prstGeom>
          <a:noFill/>
        </p:spPr>
        <p:txBody>
          <a:bodyPr wrap="square" rtlCol="0">
            <a:spAutoFit/>
          </a:bodyPr>
          <a:lstStyle/>
          <a:p>
            <a:pPr marL="342900" lvl="0" indent="-342900">
              <a:lnSpc>
                <a:spcPct val="106000"/>
              </a:lnSpc>
              <a:spcAft>
                <a:spcPts val="800"/>
              </a:spcAft>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Talk about and ask questions related to the pictures and artefacts.</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Share what knowledge they already have about Islam.</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Arial" panose="020B0604020202020204" pitchFamily="34" charset="0"/>
              </a:rPr>
              <a:t>Key religious vocabulary:  </a:t>
            </a:r>
            <a:r>
              <a:rPr lang="en-GB" sz="1000">
                <a:effectLst/>
                <a:latin typeface="Work Sans" pitchFamily="2" charset="0"/>
                <a:ea typeface="Calibri" panose="020F0502020204030204" pitchFamily="34" charset="0"/>
                <a:cs typeface="Arial" panose="020B0604020202020204" pitchFamily="34" charset="0"/>
              </a:rPr>
              <a:t>Islam, Muslim, Allah, prayer, wudu, prayer mat.</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862322"/>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 wonder what we are going to be learning about this term?</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a:ea typeface="Calibri" panose="020F0502020204030204" pitchFamily="34" charset="0"/>
                <a:cs typeface="Times New Roman"/>
              </a:rPr>
              <a:t>Share with children a range of pictures/artefacts:</a:t>
            </a:r>
            <a:r>
              <a:rPr lang="en-GB" sz="1000" b="1">
                <a:latin typeface="Work Sans"/>
                <a:ea typeface="Calibri" panose="020F0502020204030204" pitchFamily="34" charset="0"/>
                <a:cs typeface="Times New Roman"/>
              </a:rPr>
              <a:t>  (Photos can be found in appendix lesson 6 talking tub.)</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Picture of Muslims praying</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Picture/artefact of the Qur’an placed on a stand </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Picture/object of a compass </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Picture/artefact – prayer mat</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Picture of Muslims carrying out wudu</a:t>
            </a:r>
          </a:p>
          <a:p>
            <a:pPr marL="342900" lvl="0" indent="-342900">
              <a:buFont typeface="Symbol" panose="05050102010706020507" pitchFamily="18" charset="2"/>
              <a:buChar char=""/>
            </a:pPr>
            <a:r>
              <a:rPr lang="en-GB" sz="1000">
                <a:effectLst/>
                <a:latin typeface="Work Sans"/>
                <a:ea typeface="Calibri" panose="020F0502020204030204" pitchFamily="34" charset="0"/>
                <a:cs typeface="Times New Roman"/>
              </a:rPr>
              <a:t>Picture of a </a:t>
            </a:r>
            <a:r>
              <a:rPr lang="en-GB" sz="1000">
                <a:latin typeface="Work Sans"/>
                <a:ea typeface="Calibri" panose="020F0502020204030204" pitchFamily="34" charset="0"/>
                <a:cs typeface="Times New Roman"/>
              </a:rPr>
              <a:t>newborn</a:t>
            </a:r>
            <a:r>
              <a:rPr lang="en-GB" sz="1000">
                <a:effectLst/>
                <a:latin typeface="Work Sans"/>
                <a:ea typeface="Calibri" panose="020F0502020204030204" pitchFamily="34" charset="0"/>
                <a:cs typeface="Times New Roman"/>
              </a:rPr>
              <a:t> baby having the </a:t>
            </a:r>
            <a:r>
              <a:rPr lang="en-GB" sz="1000" err="1">
                <a:effectLst/>
                <a:latin typeface="Work Sans"/>
                <a:ea typeface="Calibri" panose="020F0502020204030204" pitchFamily="34" charset="0"/>
                <a:cs typeface="Times New Roman"/>
              </a:rPr>
              <a:t>Adhaan</a:t>
            </a:r>
            <a:r>
              <a:rPr lang="en-GB" sz="1000">
                <a:effectLst/>
                <a:latin typeface="Work Sans"/>
                <a:ea typeface="Calibri" panose="020F0502020204030204" pitchFamily="34" charset="0"/>
                <a:cs typeface="Times New Roman"/>
              </a:rPr>
              <a:t> whispered into their right ear</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Picture of </a:t>
            </a:r>
            <a:r>
              <a:rPr lang="en-GB" sz="1000">
                <a:solidFill>
                  <a:srgbClr val="111111"/>
                </a:solidFill>
                <a:effectLst/>
                <a:latin typeface="Work Sans" pitchFamily="2" charset="0"/>
                <a:ea typeface="Calibri" panose="020F0502020204030204" pitchFamily="34" charset="0"/>
                <a:cs typeface="Arial" panose="020B0604020202020204" pitchFamily="34" charset="0"/>
              </a:rPr>
              <a:t>Aqilah – welcoming ceremony</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Symbol of Islam</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Arabic word for God – Allah</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Gather from pupils their thoughts and what they can tell you about what they see.  Record pupils’ responses as a record of pre-assessment – what we already know.  Note down the name of the pupil against the response.</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Keep this pre-assessment as it will be required for lesson 6.</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A98370-0E24-FD33-8CDF-459F723DDE7E}"/>
              </a:ext>
            </a:extLst>
          </p:cNvPr>
          <p:cNvSpPr/>
          <p:nvPr/>
        </p:nvSpPr>
        <p:spPr>
          <a:xfrm>
            <a:off x="10382000" y="1806563"/>
            <a:ext cx="1818000" cy="1817305"/>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ock outline">
            <a:extLst>
              <a:ext uri="{FF2B5EF4-FFF2-40B4-BE49-F238E27FC236}">
                <a16:creationId xmlns:a16="http://schemas.microsoft.com/office/drawing/2014/main" id="{CB871394-8EE8-4EF9-7EE6-8D929C3D64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3971" y="2852445"/>
            <a:ext cx="714055" cy="714055"/>
          </a:xfrm>
          <a:prstGeom prst="rect">
            <a:avLst/>
          </a:prstGeom>
        </p:spPr>
      </p:pic>
      <p:sp>
        <p:nvSpPr>
          <p:cNvPr id="11" name="TextBox 10">
            <a:extLst>
              <a:ext uri="{FF2B5EF4-FFF2-40B4-BE49-F238E27FC236}">
                <a16:creationId xmlns:a16="http://schemas.microsoft.com/office/drawing/2014/main" id="{CC770D96-F3E3-BA71-0525-2A660F79F0BE}"/>
              </a:ext>
            </a:extLst>
          </p:cNvPr>
          <p:cNvSpPr txBox="1"/>
          <p:nvPr/>
        </p:nvSpPr>
        <p:spPr>
          <a:xfrm>
            <a:off x="10561793" y="1860922"/>
            <a:ext cx="1526743" cy="1111523"/>
          </a:xfrm>
          <a:prstGeom prst="rect">
            <a:avLst/>
          </a:prstGeom>
          <a:noFill/>
        </p:spPr>
        <p:txBody>
          <a:bodyPr wrap="square">
            <a:spAutoFit/>
          </a:bodyPr>
          <a:lstStyle/>
          <a:p>
            <a:pPr>
              <a:lnSpc>
                <a:spcPct val="107000"/>
              </a:lnSpc>
              <a:spcAft>
                <a:spcPts val="800"/>
              </a:spcAft>
            </a:pPr>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Allow </a:t>
            </a:r>
            <a:r>
              <a:rPr lang="en-GB" sz="1000" b="1">
                <a:effectLst/>
                <a:latin typeface="Work Sans" pitchFamily="2" charset="0"/>
                <a:ea typeface="Calibri" panose="020F0502020204030204" pitchFamily="34" charset="0"/>
                <a:cs typeface="Times New Roman" panose="02020603050405020304" pitchFamily="18" charset="0"/>
              </a:rPr>
              <a:t>20 min </a:t>
            </a:r>
            <a:r>
              <a:rPr lang="en-GB" sz="1000">
                <a:effectLst/>
                <a:latin typeface="Work Sans" pitchFamily="2" charset="0"/>
                <a:ea typeface="Calibri" panose="020F0502020204030204" pitchFamily="34" charset="0"/>
                <a:cs typeface="Times New Roman" panose="02020603050405020304" pitchFamily="18" charset="0"/>
              </a:rPr>
              <a:t>- introductory lesson – knowledge gathering</a:t>
            </a:r>
          </a:p>
          <a:p>
            <a:pPr>
              <a:lnSpc>
                <a:spcPct val="107000"/>
              </a:lnSpc>
              <a:spcAft>
                <a:spcPts val="800"/>
              </a:spcAft>
            </a:pPr>
            <a:endParaRPr lang="en-GB" sz="1000">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105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3631763"/>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some key religious vocabulary:</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Islam</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Muslim</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Prayer</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Wudu</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Prayer mat</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Allah (Arabic name for God)  </a:t>
            </a:r>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Do address any misconception that some people refer to Allah as ‘their God’.  This is a misconception and inaccurate.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Introduce the big question for the unit: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does it mean to be a Muslim?</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spc="-5">
                <a:solidFill>
                  <a:srgbClr val="55345A"/>
                </a:solidFill>
                <a:effectLst/>
                <a:latin typeface="Work Sans" pitchFamily="2" charset="0"/>
                <a:ea typeface="Calibri" panose="020F0502020204030204" pitchFamily="34" charset="0"/>
                <a:cs typeface="Times New Roman" panose="02020603050405020304" pitchFamily="18" charset="0"/>
              </a:rPr>
              <a:t>What</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d</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o</a:t>
            </a:r>
            <a:r>
              <a:rPr lang="en-GB" sz="1000" b="1" spc="-25">
                <a:solidFill>
                  <a:srgbClr val="55345A"/>
                </a:solidFill>
                <a:effectLst/>
                <a:latin typeface="Work Sans" pitchFamily="2" charset="0"/>
                <a:ea typeface="Calibri" panose="020F0502020204030204" pitchFamily="34" charset="0"/>
                <a:cs typeface="Times New Roman" panose="02020603050405020304" pitchFamily="18" charset="0"/>
              </a:rPr>
              <a:t> w</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e</a:t>
            </a:r>
            <a:r>
              <a:rPr lang="en-GB" sz="1000" b="1" spc="-30">
                <a:solidFill>
                  <a:srgbClr val="55345A"/>
                </a:solidFill>
                <a:effectLst/>
                <a:latin typeface="Work Sans" pitchFamily="2" charset="0"/>
                <a:ea typeface="Calibri" panose="020F0502020204030204" pitchFamily="34" charset="0"/>
                <a:cs typeface="Times New Roman" panose="02020603050405020304" pitchFamily="18" charset="0"/>
              </a:rPr>
              <a:t> k</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now</a:t>
            </a:r>
            <a:r>
              <a:rPr lang="en-GB" sz="1000" b="1" spc="-25">
                <a:solidFill>
                  <a:srgbClr val="55345A"/>
                </a:solidFill>
                <a:effectLst/>
                <a:latin typeface="Work Sans" pitchFamily="2" charset="0"/>
                <a:ea typeface="Calibri" panose="020F0502020204030204" pitchFamily="34" charset="0"/>
                <a:cs typeface="Times New Roman" panose="02020603050405020304" pitchFamily="18" charset="0"/>
              </a:rPr>
              <a:t> a</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bout</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a:t>
            </a:r>
            <a:r>
              <a:rPr lang="en-GB" sz="1000" b="1" spc="-5">
                <a:solidFill>
                  <a:srgbClr val="55345A"/>
                </a:solidFill>
                <a:effectLst/>
                <a:latin typeface="Work Sans" pitchFamily="2" charset="0"/>
                <a:ea typeface="Calibri" panose="020F0502020204030204" pitchFamily="34" charset="0"/>
                <a:cs typeface="Times New Roman" panose="02020603050405020304" pitchFamily="18" charset="0"/>
              </a:rPr>
              <a:t>Islam</a:t>
            </a:r>
            <a:r>
              <a:rPr lang="en-GB" sz="1000" b="1" spc="-30">
                <a:solidFill>
                  <a:srgbClr val="55345A"/>
                </a:solidFill>
                <a:effectLst/>
                <a:latin typeface="Work Sans" pitchFamily="2" charset="0"/>
                <a:ea typeface="Calibri" panose="020F0502020204030204" pitchFamily="34" charset="0"/>
                <a:cs typeface="Times New Roman" panose="02020603050405020304" pitchFamily="18" charset="0"/>
              </a:rPr>
              <a:t> </a:t>
            </a:r>
            <a:r>
              <a:rPr lang="en-GB" sz="1000" b="1" spc="-5">
                <a:solidFill>
                  <a:srgbClr val="55345A"/>
                </a:solidFill>
                <a:effectLst/>
                <a:latin typeface="Work Sans" pitchFamily="2" charset="0"/>
                <a:ea typeface="Calibri" panose="020F0502020204030204" pitchFamily="34" charset="0"/>
                <a:cs typeface="Times New Roman" panose="02020603050405020304" pitchFamily="18" charset="0"/>
              </a:rPr>
              <a:t>and</a:t>
            </a:r>
            <a:r>
              <a:rPr lang="en-GB" sz="1000" b="1" spc="-25">
                <a:solidFill>
                  <a:srgbClr val="55345A"/>
                </a:solidFill>
                <a:effectLst/>
                <a:latin typeface="Work Sans" pitchFamily="2" charset="0"/>
                <a:ea typeface="Calibri" panose="020F0502020204030204" pitchFamily="34" charset="0"/>
                <a:cs typeface="Times New Roman" panose="02020603050405020304" pitchFamily="18" charset="0"/>
              </a:rPr>
              <a:t> w</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hat</a:t>
            </a:r>
            <a:r>
              <a:rPr lang="en-GB" sz="1000" b="1" spc="-35">
                <a:solidFill>
                  <a:srgbClr val="55345A"/>
                </a:solidFill>
                <a:effectLst/>
                <a:latin typeface="Work Sans" pitchFamily="2" charset="0"/>
                <a:ea typeface="Calibri" panose="020F0502020204030204" pitchFamily="34" charset="0"/>
                <a:cs typeface="Times New Roman" panose="02020603050405020304" pitchFamily="18" charset="0"/>
              </a:rPr>
              <a:t> d</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o</a:t>
            </a:r>
            <a:r>
              <a:rPr lang="en-GB" sz="1000" b="1" spc="-25">
                <a:solidFill>
                  <a:srgbClr val="55345A"/>
                </a:solidFill>
                <a:effectLst/>
                <a:latin typeface="Work Sans" pitchFamily="2" charset="0"/>
                <a:ea typeface="Calibri" panose="020F0502020204030204" pitchFamily="34" charset="0"/>
                <a:cs typeface="Times New Roman" panose="02020603050405020304" pitchFamily="18" charset="0"/>
              </a:rPr>
              <a:t> w</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e w</a:t>
            </a:r>
            <a:r>
              <a:rPr lang="en-GB" sz="1000" b="1" spc="-5">
                <a:solidFill>
                  <a:srgbClr val="55345A"/>
                </a:solidFill>
                <a:effectLst/>
                <a:latin typeface="Work Sans" pitchFamily="2" charset="0"/>
                <a:ea typeface="Calibri" panose="020F0502020204030204" pitchFamily="34" charset="0"/>
                <a:cs typeface="Times New Roman" panose="02020603050405020304" pitchFamily="18" charset="0"/>
              </a:rPr>
              <a:t>ant</a:t>
            </a:r>
            <a:r>
              <a:rPr lang="en-GB" sz="1000" b="1" spc="-45">
                <a:solidFill>
                  <a:srgbClr val="55345A"/>
                </a:solidFill>
                <a:effectLst/>
                <a:latin typeface="Work Sans" pitchFamily="2" charset="0"/>
                <a:ea typeface="Calibri" panose="020F0502020204030204" pitchFamily="34" charset="0"/>
                <a:cs typeface="Times New Roman" panose="02020603050405020304" pitchFamily="18" charset="0"/>
              </a:rPr>
              <a:t> t</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o</a:t>
            </a:r>
            <a:r>
              <a:rPr lang="en-GB" sz="1000" b="1" spc="-40">
                <a:solidFill>
                  <a:srgbClr val="55345A"/>
                </a:solidFill>
                <a:effectLst/>
                <a:latin typeface="Work Sans" pitchFamily="2" charset="0"/>
                <a:ea typeface="Calibri" panose="020F0502020204030204" pitchFamily="34" charset="0"/>
                <a:cs typeface="Times New Roman" panose="02020603050405020304" pitchFamily="18" charset="0"/>
              </a:rPr>
              <a:t> k</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now?</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kern="1200">
                <a:solidFill>
                  <a:srgbClr val="7030A0"/>
                </a:solidFill>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Explain</a:t>
            </a:r>
            <a:r>
              <a:rPr lang="en-GB" sz="1000">
                <a:effectLst/>
                <a:latin typeface="Work Sans" pitchFamily="2" charset="0"/>
                <a:ea typeface="Calibri" panose="020F0502020204030204" pitchFamily="34" charset="0"/>
                <a:cs typeface="Times New Roman" panose="02020603050405020304" pitchFamily="18" charset="0"/>
              </a:rPr>
              <a:t> to pupils that Muslims believe in one God.  They have a Holy Book called the Qur’an.  Prayer is very important to a Muslim.  Islam is a way of life.</a:t>
            </a:r>
          </a:p>
          <a:p>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Times New Roman" panose="02020603050405020304" pitchFamily="18" charset="0"/>
                <a:cs typeface="Times New Roman" panose="02020603050405020304" pitchFamily="18" charset="0"/>
              </a:rPr>
              <a:t>Does anyone know anything else about Islam?  (Add to the class knowledge gathering document.)</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Times New Roman" panose="02020603050405020304" pitchFamily="18" charset="0"/>
                <a:cs typeface="Times New Roman" panose="02020603050405020304" pitchFamily="18" charset="0"/>
              </a:rPr>
              <a:t>Do you have any questions that you would like us to explore as we study this unit?  Include pupils’ questions into the unit of learning.</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1a: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What</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k</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now</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bout</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Islam</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and</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hat</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 w</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ant</a:t>
            </a:r>
            <a:r>
              <a:rPr lang="en-GB" sz="2400" spc="-4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k</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now?</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144132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562142"/>
          </a:xfrm>
          <a:prstGeom prst="rect">
            <a:avLst/>
          </a:prstGeom>
          <a:noFill/>
        </p:spPr>
        <p:txBody>
          <a:bodyPr wrap="square" lIns="91440" tIns="45720" rIns="91440" bIns="45720" anchor="t">
            <a:spAutoFit/>
          </a:bodyPr>
          <a:lstStyle/>
          <a:p>
            <a:pPr>
              <a:lnSpc>
                <a:spcPct val="115000"/>
              </a:lnSpc>
              <a:spcAft>
                <a:spcPts val="1000"/>
              </a:spcAft>
            </a:pPr>
            <a:r>
              <a:rPr lang="en-GB" sz="1000">
                <a:effectLst/>
                <a:latin typeface="Work Sans"/>
                <a:ea typeface="Calibri" panose="020F0502020204030204" pitchFamily="34" charset="0"/>
                <a:cs typeface="Times New Roman"/>
              </a:rPr>
              <a:t>Pictures and artefacts to stimulate discussion.</a:t>
            </a:r>
          </a:p>
          <a:p>
            <a:pPr>
              <a:lnSpc>
                <a:spcPct val="114999"/>
              </a:lnSpc>
              <a:spcAft>
                <a:spcPts val="1000"/>
              </a:spcAft>
            </a:pPr>
            <a:r>
              <a:rPr lang="en-GB" sz="1000">
                <a:latin typeface="Work Sans"/>
                <a:ea typeface="Calibri" panose="020F0502020204030204" pitchFamily="34" charset="0"/>
                <a:cs typeface="Times New Roman"/>
              </a:rPr>
              <a:t>Appendix lesson 6 – talking tub.</a:t>
            </a:r>
            <a:endParaRPr lang="en-GB" sz="1000">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207190" cy="675057"/>
          </a:xfrm>
          <a:prstGeom prst="rect">
            <a:avLst/>
          </a:prstGeom>
          <a:noFill/>
        </p:spPr>
        <p:txBody>
          <a:bodyPr wrap="square">
            <a:spAutoFit/>
          </a:bodyPr>
          <a:lstStyle/>
          <a:p>
            <a:pPr marL="342900" lvl="0" indent="-342900">
              <a:lnSpc>
                <a:spcPct val="106000"/>
              </a:lnSpc>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Ensure that artefacts are handled with respect and great care.</a:t>
            </a:r>
          </a:p>
          <a:p>
            <a:pPr marL="342900" lvl="0" indent="-342900">
              <a:lnSpc>
                <a:spcPct val="106000"/>
              </a:lnSpc>
              <a:spcAft>
                <a:spcPts val="800"/>
              </a:spcAft>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Ensure that the Qur’an is placed on a stand and on table.</a:t>
            </a:r>
          </a:p>
          <a:p>
            <a:r>
              <a:rPr lang="en-GB" sz="1000">
                <a:effectLst/>
                <a:latin typeface="Work Sans" pitchFamily="2" charset="0"/>
                <a:ea typeface="Calibri" panose="020F0502020204030204" pitchFamily="34" charset="0"/>
                <a:cs typeface="Times New Roman" panose="02020603050405020304" pitchFamily="18" charset="0"/>
              </a:rPr>
              <a:t>Ensure no images of God or the prophet Muhammad (pbuh) are shown, as drawings of living things is prohibited in Islam. </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B41818-B610-1660-AD99-E5F25ABEE266}"/>
              </a:ext>
            </a:extLst>
          </p:cNvPr>
          <p:cNvSpPr txBox="1">
            <a:spLocks/>
          </p:cNvSpPr>
          <p:nvPr/>
        </p:nvSpPr>
        <p:spPr>
          <a:xfrm>
            <a:off x="2811136" y="408389"/>
            <a:ext cx="7637112"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1a: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What</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k</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now</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a</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bout</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Islam</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and</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hat</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d</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25">
                <a:solidFill>
                  <a:schemeClr val="bg1"/>
                </a:solidFill>
                <a:effectLst/>
                <a:latin typeface="Work Sans Light" pitchFamily="2" charset="0"/>
                <a:ea typeface="Calibri" panose="020F0502020204030204" pitchFamily="34" charset="0"/>
                <a:cs typeface="Times New Roman" panose="02020603050405020304" pitchFamily="18" charset="0"/>
              </a:rPr>
              <a:t> w</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e w</a:t>
            </a:r>
            <a:r>
              <a:rPr lang="en-GB" sz="2400" spc="-5">
                <a:solidFill>
                  <a:schemeClr val="bg1"/>
                </a:solidFill>
                <a:effectLst/>
                <a:latin typeface="Work Sans Light" pitchFamily="2" charset="0"/>
                <a:ea typeface="Calibri" panose="020F0502020204030204" pitchFamily="34" charset="0"/>
                <a:cs typeface="Times New Roman" panose="02020603050405020304" pitchFamily="18" charset="0"/>
              </a:rPr>
              <a:t>ant</a:t>
            </a:r>
            <a:r>
              <a:rPr lang="en-GB" sz="2400" spc="-45">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o</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k</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now?</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248571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811136" y="408389"/>
            <a:ext cx="7637112"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1b: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Is</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he</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Qur’an</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s</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pecial 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Muslims? </a:t>
            </a:r>
            <a:endParaRPr lang="en-US" sz="240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1169551"/>
          </a:xfrm>
          <a:prstGeom prst="rect">
            <a:avLst/>
          </a:prstGeom>
          <a:noFill/>
        </p:spPr>
        <p:txBody>
          <a:bodyPr wrap="square" rtlCol="0">
            <a:spAutoFit/>
          </a:bodyPr>
          <a:lstStyle/>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Know that the Qur’an was revealed to the prophet Muhammad (pbuh).</a:t>
            </a:r>
          </a:p>
          <a:p>
            <a:pPr marL="342900" marR="82550" lvl="0" indent="-342900">
              <a:buFont typeface="Symbol" panose="05050102010706020507" pitchFamily="18" charset="2"/>
              <a:buChar char=""/>
            </a:pPr>
            <a:r>
              <a:rPr lang="en-GB" sz="1000" spc="-5">
                <a:effectLst/>
                <a:latin typeface="Work Sans" pitchFamily="2" charset="0"/>
                <a:ea typeface="Gill Sans MT" panose="020B0502020104020203" pitchFamily="34" charset="0"/>
                <a:cs typeface="Gill Sans MT" panose="020B0502020104020203" pitchFamily="34" charset="0"/>
              </a:rPr>
              <a:t>The Qur’an is the word of God for Muslims.  It is written by the Creator.</a:t>
            </a:r>
            <a:endParaRPr lang="en-GB" sz="1000">
              <a:effectLst/>
              <a:latin typeface="Work Sans" pitchFamily="2" charset="0"/>
              <a:ea typeface="Calibri" panose="020F0502020204030204" pitchFamily="34" charset="0"/>
              <a:cs typeface="Times New Roman" panose="02020603050405020304" pitchFamily="18" charset="0"/>
            </a:endParaRPr>
          </a:p>
          <a:p>
            <a:pPr marL="342900" marR="82550" lvl="0" indent="-342900">
              <a:buFont typeface="Symbol" panose="05050102010706020507" pitchFamily="18" charset="2"/>
              <a:buChar char=""/>
            </a:pPr>
            <a:r>
              <a:rPr lang="en-GB" sz="1000" spc="-5">
                <a:effectLst/>
                <a:latin typeface="Work Sans" pitchFamily="2" charset="0"/>
                <a:ea typeface="Gill Sans MT" panose="020B0502020104020203" pitchFamily="34" charset="0"/>
                <a:cs typeface="Gill Sans MT" panose="020B0502020104020203" pitchFamily="34" charset="0"/>
              </a:rPr>
              <a:t>The Qur’an was revealed in Arabic and is read in Arabic today.</a:t>
            </a:r>
            <a:endParaRPr lang="en-GB" sz="1000">
              <a:effectLst/>
              <a:latin typeface="Work Sans" pitchFamily="2" charset="0"/>
              <a:ea typeface="Calibri" panose="020F0502020204030204" pitchFamily="34" charset="0"/>
              <a:cs typeface="Times New Roman" panose="02020603050405020304" pitchFamily="18" charset="0"/>
            </a:endParaRPr>
          </a:p>
          <a:p>
            <a:pPr marL="342900" marR="82550" lvl="0" indent="-342900">
              <a:buFont typeface="Symbol" panose="05050102010706020507" pitchFamily="18" charset="2"/>
              <a:buChar char=""/>
            </a:pPr>
            <a:r>
              <a:rPr lang="en-GB" sz="1000" spc="-5">
                <a:effectLst/>
                <a:latin typeface="Work Sans" pitchFamily="2" charset="0"/>
                <a:ea typeface="Gill Sans MT" panose="020B0502020104020203" pitchFamily="34" charset="0"/>
                <a:cs typeface="Gill Sans MT" panose="020B0502020104020203" pitchFamily="34" charset="0"/>
              </a:rPr>
              <a:t>Know how the Qur’an is looked after and the importance of treating it with respect and care.</a:t>
            </a:r>
            <a:endParaRPr lang="en-GB" sz="1000">
              <a:effectLst/>
              <a:latin typeface="Work Sans" pitchFamily="2" charset="0"/>
              <a:ea typeface="Calibri" panose="020F0502020204030204" pitchFamily="34" charset="0"/>
              <a:cs typeface="Times New Roman" panose="02020603050405020304" pitchFamily="18" charset="0"/>
            </a:endParaRPr>
          </a:p>
          <a:p>
            <a:pPr marL="342900" marR="82550" lvl="0" indent="-342900">
              <a:buFont typeface="Symbol" panose="05050102010706020507" pitchFamily="18" charset="2"/>
              <a:buChar char=""/>
            </a:pPr>
            <a:r>
              <a:rPr lang="en-GB" sz="1000" spc="-5">
                <a:effectLst/>
                <a:latin typeface="Work Sans" pitchFamily="2" charset="0"/>
                <a:ea typeface="Gill Sans MT" panose="020B0502020104020203" pitchFamily="34" charset="0"/>
                <a:cs typeface="Gill Sans MT" panose="020B0502020104020203" pitchFamily="34" charset="0"/>
              </a:rPr>
              <a:t>Say what is special and important to them.</a:t>
            </a:r>
            <a:endParaRPr lang="en-GB" sz="1000">
              <a:effectLst/>
              <a:latin typeface="Work Sans" pitchFamily="2" charset="0"/>
              <a:ea typeface="Calibri" panose="020F0502020204030204" pitchFamily="34" charset="0"/>
              <a:cs typeface="Times New Roman" panose="02020603050405020304" pitchFamily="18" charset="0"/>
            </a:endParaRPr>
          </a:p>
          <a:p>
            <a:pPr marL="228600" marR="82550"/>
            <a:r>
              <a:rPr lang="en-GB" sz="1000" spc="-5">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religious vocabulary:</a:t>
            </a:r>
            <a:r>
              <a:rPr lang="en-GB" sz="1000">
                <a:effectLst/>
                <a:latin typeface="Work Sans" pitchFamily="2" charset="0"/>
                <a:ea typeface="Calibri" panose="020F0502020204030204" pitchFamily="34" charset="0"/>
                <a:cs typeface="Times New Roman" panose="02020603050405020304" pitchFamily="18" charset="0"/>
              </a:rPr>
              <a:t>  Qur’an, prophet Muhammad (pbuh), Arabic.</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554545"/>
          </a:xfrm>
          <a:prstGeom prst="rect">
            <a:avLst/>
          </a:prstGeom>
          <a:noFill/>
        </p:spPr>
        <p:txBody>
          <a:bodyPr wrap="square" lIns="91440" tIns="45720" rIns="91440" bIns="45720" rtlCol="0" anchor="t">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Islam is a way of life.</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Muslims believe in One God.</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The holy book for Muslims is called the Qur’an.</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Prayer is important in a Muslim’s life.</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Allah is the Arabic word for God.</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Can you think of something that is very special to you?</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How do you treat and look after this special thing?</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Pupils could be encouraged to bring in their special item or a photo of it.  A ‘special table’ is set up in the classroom.</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31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401205"/>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a:solidFill>
                  <a:srgbClr val="55345A"/>
                </a:solidFill>
                <a:effectLst/>
                <a:latin typeface="Work Sans" pitchFamily="2" charset="0"/>
                <a:ea typeface="Gill Sans MT" panose="020B0502020104020203" pitchFamily="34" charset="0"/>
                <a:cs typeface="Gill Sans MT" panose="020B0502020104020203" pitchFamily="34" charset="0"/>
              </a:rPr>
              <a:t>Why</a:t>
            </a:r>
            <a:r>
              <a:rPr lang="en-GB" sz="1000" b="1" spc="-40">
                <a:solidFill>
                  <a:srgbClr val="55345A"/>
                </a:solidFill>
                <a:effectLst/>
                <a:latin typeface="Work Sans" pitchFamily="2" charset="0"/>
                <a:ea typeface="Gill Sans MT" panose="020B0502020104020203" pitchFamily="34" charset="0"/>
                <a:cs typeface="Gill Sans MT" panose="020B0502020104020203" pitchFamily="34" charset="0"/>
              </a:rPr>
              <a:t> </a:t>
            </a:r>
            <a:r>
              <a:rPr lang="en-GB" sz="1000" b="1">
                <a:solidFill>
                  <a:srgbClr val="55345A"/>
                </a:solidFill>
                <a:effectLst/>
                <a:latin typeface="Work Sans" pitchFamily="2" charset="0"/>
                <a:ea typeface="Gill Sans MT" panose="020B0502020104020203" pitchFamily="34" charset="0"/>
                <a:cs typeface="Gill Sans MT" panose="020B0502020104020203" pitchFamily="34" charset="0"/>
              </a:rPr>
              <a:t>Is</a:t>
            </a:r>
            <a:r>
              <a:rPr lang="en-GB" sz="1000" b="1" spc="-30">
                <a:solidFill>
                  <a:srgbClr val="55345A"/>
                </a:solidFill>
                <a:effectLst/>
                <a:latin typeface="Work Sans" pitchFamily="2" charset="0"/>
                <a:ea typeface="Gill Sans MT" panose="020B0502020104020203" pitchFamily="34" charset="0"/>
                <a:cs typeface="Gill Sans MT" panose="020B0502020104020203" pitchFamily="34" charset="0"/>
              </a:rPr>
              <a:t> t</a:t>
            </a:r>
            <a:r>
              <a:rPr lang="en-GB" sz="1000" b="1">
                <a:solidFill>
                  <a:srgbClr val="55345A"/>
                </a:solidFill>
                <a:effectLst/>
                <a:latin typeface="Work Sans" pitchFamily="2" charset="0"/>
                <a:ea typeface="Gill Sans MT" panose="020B0502020104020203" pitchFamily="34" charset="0"/>
                <a:cs typeface="Gill Sans MT" panose="020B0502020104020203" pitchFamily="34" charset="0"/>
              </a:rPr>
              <a:t>he</a:t>
            </a:r>
            <a:r>
              <a:rPr lang="en-GB" sz="1000" b="1" spc="-35">
                <a:solidFill>
                  <a:srgbClr val="55345A"/>
                </a:solidFill>
                <a:effectLst/>
                <a:latin typeface="Work Sans" pitchFamily="2" charset="0"/>
                <a:ea typeface="Gill Sans MT" panose="020B0502020104020203" pitchFamily="34" charset="0"/>
                <a:cs typeface="Gill Sans MT" panose="020B0502020104020203" pitchFamily="34" charset="0"/>
              </a:rPr>
              <a:t> </a:t>
            </a:r>
            <a:r>
              <a:rPr lang="en-GB" sz="1000" b="1" spc="-5">
                <a:solidFill>
                  <a:srgbClr val="55345A"/>
                </a:solidFill>
                <a:effectLst/>
                <a:latin typeface="Work Sans" pitchFamily="2" charset="0"/>
                <a:ea typeface="Gill Sans MT" panose="020B0502020104020203" pitchFamily="34" charset="0"/>
                <a:cs typeface="Gill Sans MT" panose="020B0502020104020203" pitchFamily="34" charset="0"/>
              </a:rPr>
              <a:t>Qur’an</a:t>
            </a:r>
            <a:r>
              <a:rPr lang="en-GB" sz="1000" b="1" spc="-30">
                <a:solidFill>
                  <a:srgbClr val="55345A"/>
                </a:solidFill>
                <a:effectLst/>
                <a:latin typeface="Work Sans" pitchFamily="2" charset="0"/>
                <a:ea typeface="Gill Sans MT" panose="020B0502020104020203" pitchFamily="34" charset="0"/>
                <a:cs typeface="Gill Sans MT" panose="020B0502020104020203" pitchFamily="34" charset="0"/>
              </a:rPr>
              <a:t> s</a:t>
            </a:r>
            <a:r>
              <a:rPr lang="en-GB" sz="1000" b="1" spc="-5">
                <a:solidFill>
                  <a:srgbClr val="55345A"/>
                </a:solidFill>
                <a:effectLst/>
                <a:latin typeface="Work Sans" pitchFamily="2" charset="0"/>
                <a:ea typeface="Gill Sans MT" panose="020B0502020104020203" pitchFamily="34" charset="0"/>
                <a:cs typeface="Gill Sans MT" panose="020B0502020104020203" pitchFamily="34" charset="0"/>
              </a:rPr>
              <a:t>pecial t</a:t>
            </a:r>
            <a:r>
              <a:rPr lang="en-GB" sz="1000" b="1">
                <a:solidFill>
                  <a:srgbClr val="55345A"/>
                </a:solidFill>
                <a:effectLst/>
                <a:latin typeface="Work Sans" pitchFamily="2" charset="0"/>
                <a:ea typeface="Gill Sans MT" panose="020B0502020104020203" pitchFamily="34" charset="0"/>
                <a:cs typeface="Gill Sans MT" panose="020B0502020104020203" pitchFamily="34" charset="0"/>
              </a:rPr>
              <a:t>o</a:t>
            </a:r>
            <a:r>
              <a:rPr lang="en-GB" sz="1000" b="1" spc="-35">
                <a:solidFill>
                  <a:srgbClr val="55345A"/>
                </a:solidFill>
                <a:effectLst/>
                <a:latin typeface="Work Sans" pitchFamily="2" charset="0"/>
                <a:ea typeface="Gill Sans MT" panose="020B0502020104020203" pitchFamily="34" charset="0"/>
                <a:cs typeface="Gill Sans MT" panose="020B0502020104020203" pitchFamily="34" charset="0"/>
              </a:rPr>
              <a:t> </a:t>
            </a:r>
            <a:r>
              <a:rPr lang="en-GB" sz="1000" b="1" spc="-5">
                <a:solidFill>
                  <a:srgbClr val="55345A"/>
                </a:solidFill>
                <a:effectLst/>
                <a:latin typeface="Work Sans" pitchFamily="2" charset="0"/>
                <a:ea typeface="Gill Sans MT" panose="020B0502020104020203" pitchFamily="34" charset="0"/>
                <a:cs typeface="Gill Sans MT" panose="020B0502020104020203" pitchFamily="34" charset="0"/>
              </a:rPr>
              <a:t>Muslims?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spc="-5">
                <a:solidFill>
                  <a:srgbClr val="55345A"/>
                </a:solidFill>
                <a:effectLst/>
                <a:latin typeface="Work Sans" pitchFamily="2" charset="0"/>
                <a:ea typeface="Gill Sans MT" panose="020B0502020104020203" pitchFamily="34" charset="0"/>
                <a:cs typeface="Gill Sans MT" panose="020B0502020104020203" pitchFamily="34" charset="0"/>
              </a:rPr>
              <a:t>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pPr marR="70485"/>
            <a:r>
              <a:rPr lang="en-US" sz="1000" spc="-5">
                <a:effectLst/>
                <a:latin typeface="Work Sans" pitchFamily="2" charset="0"/>
                <a:ea typeface="Gill Sans MT" panose="020B0502020104020203" pitchFamily="34" charset="0"/>
                <a:cs typeface="Gill Sans MT" panose="020B0502020104020203" pitchFamily="34" charset="0"/>
              </a:rPr>
              <a:t>Play</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a</a:t>
            </a:r>
            <a:r>
              <a:rPr lang="en-US" sz="1000" spc="-20">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recording</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of</a:t>
            </a:r>
            <a:r>
              <a:rPr lang="en-US" sz="1000" spc="-20">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an</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Arabic</a:t>
            </a:r>
            <a:r>
              <a:rPr lang="en-US" sz="1000" spc="-20">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reading</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of the</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Qur’an.</a:t>
            </a:r>
            <a:r>
              <a:rPr lang="en-US" sz="1000" spc="-25">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spc="-25">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u="sng" spc="-25">
                <a:solidFill>
                  <a:srgbClr val="0000FF"/>
                </a:solidFill>
                <a:effectLst/>
                <a:latin typeface="Work Sans" pitchFamily="2" charset="0"/>
                <a:ea typeface="Gill Sans MT" panose="020B0502020104020203" pitchFamily="34" charset="0"/>
                <a:cs typeface="Gill Sans MT" panose="020B0502020104020203" pitchFamily="34" charset="0"/>
                <a:hlinkClick r:id="rId3"/>
              </a:rPr>
              <a:t>https://www.bbc.co.uk/bitesize/clips/z4fgkqt</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spc="-25">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b="1" spc="-25">
                <a:effectLst/>
                <a:latin typeface="Work Sans" pitchFamily="2" charset="0"/>
                <a:ea typeface="Gill Sans MT" panose="020B0502020104020203" pitchFamily="34" charset="0"/>
                <a:cs typeface="Gill Sans MT" panose="020B0502020104020203" pitchFamily="34" charset="0"/>
              </a:rPr>
              <a:t>Pause </a:t>
            </a:r>
            <a:r>
              <a:rPr lang="en-US" sz="1000" spc="-25">
                <a:effectLst/>
                <a:latin typeface="Work Sans" pitchFamily="2" charset="0"/>
                <a:ea typeface="Gill Sans MT" panose="020B0502020104020203" pitchFamily="34" charset="0"/>
                <a:cs typeface="Gill Sans MT" panose="020B0502020104020203" pitchFamily="34" charset="0"/>
              </a:rPr>
              <a:t>the clip at 0.53.</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spc="-5">
                <a:solidFill>
                  <a:srgbClr val="7030A0"/>
                </a:solidFill>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a:effectLst/>
                <a:latin typeface="Work Sans" pitchFamily="2" charset="0"/>
                <a:ea typeface="Gill Sans MT" panose="020B0502020104020203" pitchFamily="34" charset="0"/>
                <a:cs typeface="Gill Sans MT" panose="020B0502020104020203" pitchFamily="34" charset="0"/>
              </a:rPr>
              <a:t>Show</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the</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pupils</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an</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image or artefact</a:t>
            </a:r>
            <a:r>
              <a:rPr lang="en-US" sz="1000" spc="-15">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of</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the</a:t>
            </a:r>
            <a:r>
              <a:rPr lang="en-US" sz="1000" spc="-20">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Qur’an</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and</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give</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some</a:t>
            </a:r>
            <a:r>
              <a:rPr lang="en-US" sz="1000" spc="-20">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simple</a:t>
            </a:r>
            <a:r>
              <a:rPr lang="en-US" sz="1000" spc="120">
                <a:effectLst/>
                <a:latin typeface="Work Sans" pitchFamily="2" charset="0"/>
                <a:ea typeface="Times New Roman" panose="02020603050405020304" pitchFamily="18" charset="0"/>
                <a:cs typeface="Times New Roman" panose="02020603050405020304" pitchFamily="18" charset="0"/>
              </a:rPr>
              <a:t> </a:t>
            </a:r>
            <a:r>
              <a:rPr lang="en-US" sz="1000" spc="-5">
                <a:effectLst/>
                <a:latin typeface="Work Sans" pitchFamily="2" charset="0"/>
                <a:ea typeface="Gill Sans MT" panose="020B0502020104020203" pitchFamily="34" charset="0"/>
                <a:cs typeface="Gill Sans MT" panose="020B0502020104020203" pitchFamily="34" charset="0"/>
              </a:rPr>
              <a:t>information</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about</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it.</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b="1">
                <a:effectLst/>
                <a:latin typeface="Work Sans" pitchFamily="2" charset="0"/>
                <a:ea typeface="Calibri" panose="020F0502020204030204" pitchFamily="34" charset="0"/>
                <a:cs typeface="Times New Roman" panose="02020603050405020304" pitchFamily="18" charset="0"/>
              </a:rPr>
              <a:t>(Refer to background knowledge for teachers.)</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b="1">
                <a:effectLst/>
                <a:latin typeface="Work Sans" pitchFamily="2" charset="0"/>
                <a:ea typeface="Calibri" panose="020F0502020204030204" pitchFamily="34" charset="0"/>
                <a:cs typeface="Times New Roman" panose="02020603050405020304" pitchFamily="18" charset="0"/>
              </a:rPr>
              <a:t>Key things to note:</a:t>
            </a:r>
            <a:endParaRPr lang="en-GB" sz="1000">
              <a:effectLst/>
              <a:latin typeface="Work Sans" pitchFamily="2" charset="0"/>
              <a:ea typeface="Calibri" panose="020F0502020204030204" pitchFamily="34" charset="0"/>
              <a:cs typeface="Times New Roman" panose="02020603050405020304" pitchFamily="18" charset="0"/>
            </a:endParaRPr>
          </a:p>
          <a:p>
            <a:pPr marL="342900" marR="82550" lvl="0" indent="-342900">
              <a:buFont typeface="Symbol" panose="05050102010706020507" pitchFamily="18" charset="2"/>
              <a:buChar char=""/>
            </a:pPr>
            <a:r>
              <a:rPr lang="en-US" sz="1000" spc="-5">
                <a:effectLst/>
                <a:latin typeface="Work Sans" pitchFamily="2" charset="0"/>
                <a:ea typeface="Gill Sans MT" panose="020B0502020104020203" pitchFamily="34" charset="0"/>
                <a:cs typeface="Gill Sans MT" panose="020B0502020104020203" pitchFamily="34" charset="0"/>
              </a:rPr>
              <a:t>Muslims</a:t>
            </a:r>
            <a:r>
              <a:rPr lang="en-US" sz="1000" spc="-40">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believe</a:t>
            </a:r>
            <a:r>
              <a:rPr lang="en-US" sz="1000" spc="-3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Muhammad</a:t>
            </a:r>
            <a:r>
              <a:rPr lang="en-US" sz="1000" spc="-3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a:t>
            </a:r>
            <a:r>
              <a:rPr lang="en-US" sz="1000" spc="-5" err="1">
                <a:effectLst/>
                <a:latin typeface="Work Sans" pitchFamily="2" charset="0"/>
                <a:ea typeface="Gill Sans MT" panose="020B0502020104020203" pitchFamily="34" charset="0"/>
                <a:cs typeface="Gill Sans MT" panose="020B0502020104020203" pitchFamily="34" charset="0"/>
              </a:rPr>
              <a:t>pbuh</a:t>
            </a:r>
            <a:r>
              <a:rPr lang="en-US" sz="1000" spc="-5">
                <a:effectLst/>
                <a:latin typeface="Work Sans" pitchFamily="2" charset="0"/>
                <a:ea typeface="Gill Sans MT" panose="020B0502020104020203" pitchFamily="34" charset="0"/>
                <a:cs typeface="Gill Sans MT" panose="020B0502020104020203" pitchFamily="34" charset="0"/>
              </a:rPr>
              <a:t>)</a:t>
            </a:r>
            <a:r>
              <a:rPr lang="en-US" sz="1000" spc="-3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was</a:t>
            </a:r>
            <a:r>
              <a:rPr lang="en-US" sz="1000" spc="-35">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a</a:t>
            </a:r>
            <a:r>
              <a:rPr lang="en-US" sz="1000" spc="-3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prophet and</a:t>
            </a:r>
            <a:r>
              <a:rPr lang="en-US" sz="1000" spc="-3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received</a:t>
            </a:r>
            <a:r>
              <a:rPr lang="en-US" sz="1000" spc="-30">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messages</a:t>
            </a:r>
            <a:r>
              <a:rPr lang="en-US" sz="1000" spc="-30">
                <a:effectLst/>
                <a:latin typeface="Work Sans" pitchFamily="2" charset="0"/>
                <a:ea typeface="Gill Sans MT" panose="020B0502020104020203" pitchFamily="34" charset="0"/>
                <a:cs typeface="Gill Sans MT" panose="020B0502020104020203" pitchFamily="34" charset="0"/>
              </a:rPr>
              <a:t> </a:t>
            </a:r>
            <a:r>
              <a:rPr lang="en-US" sz="1000">
                <a:effectLst/>
                <a:latin typeface="Work Sans" pitchFamily="2" charset="0"/>
                <a:ea typeface="Gill Sans MT" panose="020B0502020104020203" pitchFamily="34" charset="0"/>
                <a:cs typeface="Gill Sans MT" panose="020B0502020104020203" pitchFamily="34" charset="0"/>
              </a:rPr>
              <a:t>from</a:t>
            </a:r>
            <a:r>
              <a:rPr lang="en-US" sz="1000" spc="-25">
                <a:effectLst/>
                <a:latin typeface="Work Sans" pitchFamily="2" charset="0"/>
                <a:ea typeface="Gill Sans MT" panose="020B0502020104020203" pitchFamily="34" charset="0"/>
                <a:cs typeface="Gill Sans MT" panose="020B0502020104020203" pitchFamily="34" charset="0"/>
              </a:rPr>
              <a:t> </a:t>
            </a:r>
            <a:r>
              <a:rPr lang="en-US" sz="1000" spc="-5">
                <a:effectLst/>
                <a:latin typeface="Work Sans" pitchFamily="2" charset="0"/>
                <a:ea typeface="Gill Sans MT" panose="020B0502020104020203" pitchFamily="34" charset="0"/>
                <a:cs typeface="Gill Sans MT" panose="020B0502020104020203" pitchFamily="34" charset="0"/>
              </a:rPr>
              <a:t>God.</a:t>
            </a:r>
            <a:r>
              <a:rPr lang="en-US" sz="1000" spc="-25">
                <a:effectLst/>
                <a:latin typeface="Work Sans" pitchFamily="2" charset="0"/>
                <a:ea typeface="Gill Sans MT" panose="020B0502020104020203" pitchFamily="34" charset="0"/>
                <a:cs typeface="Gill Sans MT" panose="020B0502020104020203" pitchFamily="34" charset="0"/>
              </a:rPr>
              <a:t> </a:t>
            </a:r>
            <a:r>
              <a:rPr lang="en-GB" sz="1000" spc="-5">
                <a:effectLst/>
                <a:latin typeface="Work Sans" pitchFamily="2" charset="0"/>
                <a:ea typeface="Gill Sans MT" panose="020B0502020104020203" pitchFamily="34" charset="0"/>
                <a:cs typeface="Gill Sans MT" panose="020B0502020104020203" pitchFamily="34" charset="0"/>
              </a:rPr>
              <a:t>These revelations were received over a period of 23 years and were delivered by the Angel Jibril (Gabriel).</a:t>
            </a:r>
            <a:endParaRPr lang="en-GB" sz="1000">
              <a:effectLst/>
              <a:latin typeface="Work Sans" pitchFamily="2" charset="0"/>
              <a:ea typeface="Calibri" panose="020F0502020204030204" pitchFamily="34" charset="0"/>
              <a:cs typeface="Times New Roman" panose="02020603050405020304" pitchFamily="18" charset="0"/>
            </a:endParaRPr>
          </a:p>
          <a:p>
            <a:pPr marL="342900" marR="82550" lvl="0" indent="-342900">
              <a:buFont typeface="Symbol" panose="05050102010706020507" pitchFamily="18" charset="2"/>
              <a:buChar char=""/>
            </a:pPr>
            <a:r>
              <a:rPr lang="en-GB" sz="1000" spc="-5">
                <a:effectLst/>
                <a:latin typeface="Work Sans" pitchFamily="2" charset="0"/>
                <a:ea typeface="Gill Sans MT" panose="020B0502020104020203" pitchFamily="34" charset="0"/>
                <a:cs typeface="Gill Sans MT" panose="020B0502020104020203" pitchFamily="34" charset="0"/>
              </a:rPr>
              <a:t>The revelations form Al-</a:t>
            </a:r>
            <a:r>
              <a:rPr lang="en-GB" sz="1000" spc="-5" err="1">
                <a:effectLst/>
                <a:latin typeface="Work Sans" pitchFamily="2" charset="0"/>
                <a:ea typeface="Gill Sans MT" panose="020B0502020104020203" pitchFamily="34" charset="0"/>
                <a:cs typeface="Gill Sans MT" panose="020B0502020104020203" pitchFamily="34" charset="0"/>
              </a:rPr>
              <a:t>Qu’ran</a:t>
            </a:r>
            <a:r>
              <a:rPr lang="en-GB" sz="1000" spc="-5">
                <a:effectLst/>
                <a:latin typeface="Work Sans" pitchFamily="2" charset="0"/>
                <a:ea typeface="Gill Sans MT" panose="020B0502020104020203" pitchFamily="34" charset="0"/>
                <a:cs typeface="Gill Sans MT" panose="020B0502020104020203" pitchFamily="34" charset="0"/>
              </a:rPr>
              <a:t> (the Book), the sacred text of Islam.</a:t>
            </a:r>
            <a:endParaRPr lang="en-GB" sz="1000">
              <a:effectLst/>
              <a:latin typeface="Work Sans" pitchFamily="2" charset="0"/>
              <a:ea typeface="Calibri" panose="020F0502020204030204" pitchFamily="34" charset="0"/>
              <a:cs typeface="Times New Roman" panose="02020603050405020304" pitchFamily="18" charset="0"/>
            </a:endParaRPr>
          </a:p>
          <a:p>
            <a:pPr marL="342900" marR="82550" lvl="0" indent="-342900">
              <a:buFont typeface="Symbol" panose="05050102010706020507" pitchFamily="18" charset="2"/>
              <a:buChar char=""/>
            </a:pPr>
            <a:r>
              <a:rPr lang="en-GB" sz="1000" spc="-5">
                <a:effectLst/>
                <a:latin typeface="Work Sans" pitchFamily="2" charset="0"/>
                <a:ea typeface="Gill Sans MT" panose="020B0502020104020203" pitchFamily="34" charset="0"/>
                <a:cs typeface="Gill Sans MT" panose="020B0502020104020203" pitchFamily="34" charset="0"/>
              </a:rPr>
              <a:t>The Qur’an is the word of God for Muslims.  It is written by the Creator.</a:t>
            </a:r>
            <a:endParaRPr lang="en-GB" sz="1000">
              <a:effectLst/>
              <a:latin typeface="Work Sans" pitchFamily="2" charset="0"/>
              <a:ea typeface="Calibri" panose="020F0502020204030204" pitchFamily="34" charset="0"/>
              <a:cs typeface="Times New Roman" panose="02020603050405020304" pitchFamily="18" charset="0"/>
            </a:endParaRPr>
          </a:p>
          <a:p>
            <a:pPr marL="342900" marR="82550" lvl="0" indent="-342900">
              <a:buFont typeface="Symbol" panose="05050102010706020507" pitchFamily="18" charset="2"/>
              <a:buChar char=""/>
            </a:pPr>
            <a:r>
              <a:rPr lang="en-GB" sz="1000" spc="-5">
                <a:effectLst/>
                <a:latin typeface="Work Sans" pitchFamily="2" charset="0"/>
                <a:ea typeface="Gill Sans MT" panose="020B0502020104020203" pitchFamily="34" charset="0"/>
                <a:cs typeface="Gill Sans MT" panose="020B0502020104020203" pitchFamily="34" charset="0"/>
              </a:rPr>
              <a:t>For many Muslims, the Qur’an provides meaning for life and gives guidance on how to live and how to behave.</a:t>
            </a:r>
            <a:endParaRPr lang="en-GB" sz="1000">
              <a:effectLst/>
              <a:latin typeface="Work Sans" pitchFamily="2" charset="0"/>
              <a:ea typeface="Calibri" panose="020F0502020204030204" pitchFamily="34" charset="0"/>
              <a:cs typeface="Times New Roman" panose="02020603050405020304" pitchFamily="18" charset="0"/>
            </a:endParaRPr>
          </a:p>
          <a:p>
            <a:pPr marL="342900" marR="82550" lvl="0" indent="-342900">
              <a:buFont typeface="Symbol" panose="05050102010706020507" pitchFamily="18" charset="2"/>
              <a:buChar char=""/>
            </a:pPr>
            <a:r>
              <a:rPr lang="en-GB" sz="1000" spc="-5">
                <a:effectLst/>
                <a:latin typeface="Work Sans" pitchFamily="2" charset="0"/>
                <a:ea typeface="Gill Sans MT" panose="020B0502020104020203" pitchFamily="34" charset="0"/>
                <a:cs typeface="Gill Sans MT" panose="020B0502020104020203" pitchFamily="34" charset="0"/>
              </a:rPr>
              <a:t>The Qur’an was revealed in Arabic.  Many Muslims believe it is only when it is read in Arabic can it fully be appreciated for its beauty.</a:t>
            </a:r>
            <a:endParaRPr lang="en-GB" sz="1000">
              <a:effectLst/>
              <a:latin typeface="Work Sans" pitchFamily="2" charset="0"/>
              <a:ea typeface="Calibri" panose="020F0502020204030204" pitchFamily="34" charset="0"/>
              <a:cs typeface="Times New Roman" panose="02020603050405020304" pitchFamily="18" charset="0"/>
            </a:endParaRPr>
          </a:p>
          <a:p>
            <a:pPr marR="82550"/>
            <a:r>
              <a:rPr lang="en-GB" sz="1000" spc="-5">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82550"/>
            <a:r>
              <a:rPr lang="en-GB" sz="1000" b="1" spc="-5">
                <a:effectLst/>
                <a:latin typeface="Work Sans" pitchFamily="2" charset="0"/>
                <a:ea typeface="Gill Sans MT" panose="020B0502020104020203" pitchFamily="34" charset="0"/>
                <a:cs typeface="Gill Sans MT" panose="020B0502020104020203" pitchFamily="34" charset="0"/>
              </a:rPr>
              <a:t>Watch</a:t>
            </a:r>
            <a:r>
              <a:rPr lang="en-GB" sz="1000" spc="-5">
                <a:effectLst/>
                <a:latin typeface="Work Sans" pitchFamily="2" charset="0"/>
                <a:ea typeface="Gill Sans MT" panose="020B0502020104020203" pitchFamily="34" charset="0"/>
                <a:cs typeface="Gill Sans MT" panose="020B0502020104020203" pitchFamily="34" charset="0"/>
              </a:rPr>
              <a:t> the video clip – Mohamed receiving the Qur’an.  (A choice of two clips)</a:t>
            </a:r>
            <a:endParaRPr lang="en-GB" sz="1000">
              <a:effectLst/>
              <a:latin typeface="Work Sans" pitchFamily="2" charset="0"/>
              <a:ea typeface="Calibri" panose="020F0502020204030204" pitchFamily="34" charset="0"/>
              <a:cs typeface="Times New Roman" panose="02020603050405020304" pitchFamily="18" charset="0"/>
            </a:endParaRPr>
          </a:p>
          <a:p>
            <a:pPr marR="82550" lvl="0"/>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BBC Two - Watch, Celebrations, Islam, The Prophet Muhammad (</a:t>
            </a:r>
            <a:r>
              <a:rPr lang="en-GB" sz="1000" u="sng" err="1">
                <a:solidFill>
                  <a:srgbClr val="0000FF"/>
                </a:solidFill>
                <a:effectLst/>
                <a:latin typeface="Work Sans" pitchFamily="2" charset="0"/>
                <a:ea typeface="Calibri" panose="020F0502020204030204" pitchFamily="34" charset="0"/>
                <a:cs typeface="Times New Roman" panose="02020603050405020304" pitchFamily="18" charset="0"/>
                <a:hlinkClick r:id="rId3"/>
              </a:rPr>
              <a:t>pbuh</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 Allah and the Qur'an</a:t>
            </a:r>
            <a:endParaRPr lang="en-GB" sz="1000">
              <a:effectLst/>
              <a:latin typeface="Work Sans" pitchFamily="2" charset="0"/>
              <a:ea typeface="Calibri" panose="020F0502020204030204" pitchFamily="34" charset="0"/>
              <a:cs typeface="Times New Roman" panose="02020603050405020304" pitchFamily="18" charset="0"/>
            </a:endParaRPr>
          </a:p>
          <a:p>
            <a:pPr marR="82550" lvl="0"/>
            <a:r>
              <a:rPr lang="en-GB" sz="1000" u="sng">
                <a:solidFill>
                  <a:srgbClr val="002060"/>
                </a:solidFill>
                <a:effectLst/>
                <a:latin typeface="Work Sans" pitchFamily="2" charset="0"/>
                <a:ea typeface="Calibri" panose="020F0502020204030204" pitchFamily="34" charset="0"/>
                <a:cs typeface="Segoe UI" panose="020B0502040204020203" pitchFamily="34" charset="0"/>
                <a:hlinkClick r:id="rId3" tooltip="View original video: Story of Quran Revelation - 4-6 age group"/>
              </a:rPr>
              <a:t>Story of Quran Revelation - 4-6 age group</a:t>
            </a:r>
            <a:endParaRPr lang="en-GB" sz="1000">
              <a:effectLst/>
              <a:latin typeface="Work Sans" pitchFamily="2" charset="0"/>
              <a:ea typeface="Calibri" panose="020F0502020204030204" pitchFamily="34" charset="0"/>
              <a:cs typeface="Times New Roman" panose="02020603050405020304" pitchFamily="18" charset="0"/>
            </a:endParaRPr>
          </a:p>
          <a:p>
            <a:pPr marL="228600" marR="82550"/>
            <a:r>
              <a:rPr lang="en-US" sz="1000">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82550"/>
            <a:r>
              <a:rPr lang="en-US" sz="1000">
                <a:effectLst/>
                <a:latin typeface="Work Sans" pitchFamily="2" charset="0"/>
                <a:ea typeface="Calibri" panose="020F0502020204030204" pitchFamily="34" charset="0"/>
                <a:cs typeface="Times New Roman" panose="02020603050405020304" pitchFamily="18" charset="0"/>
              </a:rPr>
              <a:t>Recap the main teaching points from the clip checking for pupils’ understanding.</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spc="-25">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1b: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Is</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he</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Qur’an</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s</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pecial 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Muslims? </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206965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708981"/>
          </a:xfrm>
          <a:prstGeom prst="rect">
            <a:avLst/>
          </a:prstGeom>
          <a:noFill/>
        </p:spPr>
        <p:txBody>
          <a:bodyPr wrap="square">
            <a:spAutoFit/>
          </a:bodyPr>
          <a:lstStyle/>
          <a:p>
            <a:pPr marR="70485"/>
            <a:r>
              <a:rPr lang="en-US" sz="1000" b="1" spc="-25">
                <a:effectLst/>
                <a:latin typeface="Work Sans" pitchFamily="2" charset="0"/>
                <a:ea typeface="Gill Sans MT" panose="020B0502020104020203" pitchFamily="34" charset="0"/>
                <a:cs typeface="Gill Sans MT" panose="020B0502020104020203" pitchFamily="34"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marR="70485" lvl="0" indent="-342900">
              <a:buFont typeface="Symbol" panose="05050102010706020507" pitchFamily="18" charset="2"/>
              <a:buChar char=""/>
            </a:pPr>
            <a:r>
              <a:rPr lang="en-US" sz="1000" spc="-25">
                <a:effectLst/>
                <a:latin typeface="Work Sans" pitchFamily="2" charset="0"/>
                <a:ea typeface="Gill Sans MT" panose="020B0502020104020203" pitchFamily="34" charset="0"/>
                <a:cs typeface="Gill Sans MT" panose="020B0502020104020203" pitchFamily="34" charset="0"/>
              </a:rPr>
              <a:t>Why do you think this holy book is treated with such care and respect?</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spc="-25">
                <a:effectLst/>
                <a:latin typeface="Work Sans" pitchFamily="2" charset="0"/>
                <a:ea typeface="Gill Sans MT" panose="020B0502020104020203" pitchFamily="34" charset="0"/>
                <a:cs typeface="Gill Sans MT" panose="020B0502020104020203"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R="70485"/>
            <a:r>
              <a:rPr lang="en-US" sz="1000" b="1" spc="-25">
                <a:effectLst/>
                <a:latin typeface="Work Sans" pitchFamily="2" charset="0"/>
                <a:ea typeface="Gill Sans MT" panose="020B0502020104020203" pitchFamily="34" charset="0"/>
                <a:cs typeface="Gill Sans MT" panose="020B0502020104020203" pitchFamily="34" charset="0"/>
              </a:rPr>
              <a:t>Explain</a:t>
            </a:r>
            <a:r>
              <a:rPr lang="en-US" sz="1000" spc="-25">
                <a:effectLst/>
                <a:latin typeface="Work Sans" pitchFamily="2" charset="0"/>
                <a:ea typeface="Gill Sans MT" panose="020B0502020104020203" pitchFamily="34" charset="0"/>
                <a:cs typeface="Gill Sans MT" panose="020B0502020104020203" pitchFamily="34" charset="0"/>
              </a:rPr>
              <a:t> to pupils how the Qur’an must be treated and how it is taught.    </a:t>
            </a:r>
            <a:r>
              <a:rPr lang="en-US" sz="1000" b="1">
                <a:effectLst/>
                <a:latin typeface="Work Sans" pitchFamily="2" charset="0"/>
                <a:ea typeface="Calibri" panose="020F0502020204030204" pitchFamily="34" charset="0"/>
                <a:cs typeface="Times New Roman" panose="02020603050405020304" pitchFamily="18" charset="0"/>
              </a:rPr>
              <a:t>(Refer to background knowledge for teachers.)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  </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Can you think of a story or book that is special to you?</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Why is it so special to you?</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Things to consider:  </a:t>
            </a:r>
            <a:r>
              <a:rPr lang="en-GB" sz="1000">
                <a:effectLst/>
                <a:latin typeface="Work Sans" pitchFamily="2" charset="0"/>
                <a:ea typeface="Calibri" panose="020F0502020204030204" pitchFamily="34" charset="0"/>
                <a:cs typeface="Times New Roman" panose="02020603050405020304" pitchFamily="18" charset="0"/>
              </a:rPr>
              <a:t>What is the story/book about?  Does it have a meaning?  How does it make you feel when hear the story?  Who first told you the story?  Does that make the story even more special to you?</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Share</a:t>
            </a:r>
            <a:r>
              <a:rPr lang="en-GB" sz="1000">
                <a:effectLst/>
                <a:latin typeface="Work Sans" pitchFamily="2" charset="0"/>
                <a:ea typeface="Calibri" panose="020F0502020204030204" pitchFamily="34" charset="0"/>
                <a:cs typeface="Times New Roman" panose="02020603050405020304" pitchFamily="18" charset="0"/>
              </a:rPr>
              <a:t> with pupils a book or story that is special to you and explain why.</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Pupils are given six statements.  In threes, pupils choose which three statement they think are the most important when it comes to showing care and respect for important stories and books.  </a:t>
            </a:r>
            <a:r>
              <a:rPr lang="en-GB" sz="1000" b="1">
                <a:effectLst/>
                <a:latin typeface="Work Sans" pitchFamily="2" charset="0"/>
                <a:ea typeface="Calibri" panose="020F0502020204030204" pitchFamily="34" charset="0"/>
                <a:cs typeface="Times New Roman" panose="02020603050405020304" pitchFamily="18" charset="0"/>
              </a:rPr>
              <a:t>(See appendix lesson 1b)</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Snowball:</a:t>
            </a:r>
            <a:r>
              <a:rPr lang="en-GB" sz="1000">
                <a:effectLst/>
                <a:latin typeface="Work Sans" pitchFamily="2" charset="0"/>
                <a:ea typeface="Calibri" panose="020F0502020204030204" pitchFamily="34" charset="0"/>
                <a:cs typeface="Times New Roman" panose="02020603050405020304" pitchFamily="18" charset="0"/>
              </a:rPr>
              <a:t>  Pupils share their three statements with another group – do they agree or disagree.  As a group of six, decide on three statements only.</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Circle time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Why is the Qur’an special to Muslims?</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How does a Muslim care for the Qur’an?  </a:t>
            </a: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Why do Muslims treat the Qur’an with such respect?</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7" name="TextBox 6">
            <a:extLst>
              <a:ext uri="{FF2B5EF4-FFF2-40B4-BE49-F238E27FC236}">
                <a16:creationId xmlns:a16="http://schemas.microsoft.com/office/drawing/2014/main" id="{DC466410-9C35-614B-7B3B-EE0095F9B55B}"/>
              </a:ext>
            </a:extLst>
          </p:cNvPr>
          <p:cNvSpPr txBox="1">
            <a:spLocks/>
          </p:cNvSpPr>
          <p:nvPr/>
        </p:nvSpPr>
        <p:spPr>
          <a:xfrm>
            <a:off x="2811136" y="408389"/>
            <a:ext cx="7637112"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1b: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Is</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he</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Qur’an</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s</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pecial 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Muslims? </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58414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ONE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55848"/>
          </a:xfrm>
          <a:prstGeom prst="rect">
            <a:avLst/>
          </a:prstGeom>
          <a:noFill/>
        </p:spPr>
        <p:txBody>
          <a:bodyPr wrap="square" rtlCol="0">
            <a:spAutoFit/>
          </a:bodyPr>
          <a:lstStyle/>
          <a:p>
            <a:r>
              <a:rPr lang="en-US" sz="1400" b="1">
                <a:solidFill>
                  <a:schemeClr val="bg1"/>
                </a:solidFill>
                <a:latin typeface="Work Sans SemiBold" pitchFamily="2" charset="0"/>
              </a:rPr>
              <a:t>CORE CONCEPT:</a:t>
            </a:r>
          </a:p>
          <a:p>
            <a:pPr>
              <a:lnSpc>
                <a:spcPct val="107000"/>
              </a:lnSpc>
              <a:spcAft>
                <a:spcPts val="800"/>
              </a:spcAft>
            </a:pPr>
            <a:r>
              <a:rPr lang="en-GB" sz="1400">
                <a:solidFill>
                  <a:schemeClr val="bg1"/>
                </a:solidFill>
                <a:effectLst/>
                <a:latin typeface="Work Sans SemiBold" pitchFamily="2" charset="0"/>
                <a:ea typeface="Calibri" panose="020F0502020204030204" pitchFamily="34" charset="0"/>
                <a:cs typeface="Calibri Light" panose="020F0302020204030204" pitchFamily="34" charset="0"/>
              </a:rPr>
              <a:t>WAYS OF LIVING, VALUES AND COMMITMENTS </a:t>
            </a:r>
            <a:endParaRPr lang="en-GB" sz="140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553998"/>
          </a:xfrm>
          <a:prstGeom prst="rect">
            <a:avLst/>
          </a:prstGeom>
          <a:noFill/>
        </p:spPr>
        <p:txBody>
          <a:bodyPr wrap="square">
            <a:spAutoFit/>
          </a:bodyPr>
          <a:lstStyle/>
          <a:p>
            <a:pPr marR="70485" lvl="0">
              <a:spcAft>
                <a:spcPts val="0"/>
              </a:spcAft>
            </a:pPr>
            <a:r>
              <a:rPr lang="en-US" sz="1000" u="sng" spc="-25">
                <a:solidFill>
                  <a:srgbClr val="0000FF"/>
                </a:solidFill>
                <a:effectLst/>
                <a:latin typeface="Work Sans" pitchFamily="2" charset="0"/>
                <a:ea typeface="Gill Sans MT" panose="020B0502020104020203" pitchFamily="34" charset="0"/>
                <a:cs typeface="Gill Sans MT" panose="020B0502020104020203" pitchFamily="34" charset="0"/>
                <a:hlinkClick r:id="rId3"/>
              </a:rPr>
              <a:t>https://www.bbc.co.uk/bitesize/clips/z4fgkqt</a:t>
            </a:r>
            <a:r>
              <a:rPr lang="en-US" sz="1000" spc="-25">
                <a:effectLst/>
                <a:latin typeface="Work Sans" pitchFamily="2" charset="0"/>
                <a:ea typeface="Gill Sans MT" panose="020B0502020104020203" pitchFamily="34" charset="0"/>
                <a:cs typeface="Gill Sans MT" panose="020B0502020104020203" pitchFamily="34" charset="0"/>
              </a:rPr>
              <a:t>   The reading of the Qur’an</a:t>
            </a:r>
            <a:endParaRPr lang="en-GB" sz="1000">
              <a:effectLst/>
              <a:latin typeface="Work Sans" pitchFamily="2" charset="0"/>
              <a:ea typeface="Calibri" panose="020F0502020204030204" pitchFamily="34" charset="0"/>
              <a:cs typeface="Times New Roman" panose="02020603050405020304" pitchFamily="18" charset="0"/>
            </a:endParaRPr>
          </a:p>
          <a:p>
            <a:pPr marR="82550" lvl="0">
              <a:spcAft>
                <a:spcPts val="0"/>
              </a:spcAft>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BBC Two - Watch, Celebrations, Islam, The Prophet Muhammad (</a:t>
            </a:r>
            <a:r>
              <a:rPr lang="en-GB" sz="1000" u="sng" err="1">
                <a:solidFill>
                  <a:srgbClr val="0000FF"/>
                </a:solidFill>
                <a:effectLst/>
                <a:latin typeface="Work Sans" pitchFamily="2" charset="0"/>
                <a:ea typeface="Calibri" panose="020F0502020204030204" pitchFamily="34" charset="0"/>
                <a:cs typeface="Times New Roman" panose="02020603050405020304" pitchFamily="18" charset="0"/>
                <a:hlinkClick r:id="rId3"/>
              </a:rPr>
              <a:t>pbuh</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 Allah and the Qur'an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u="sng">
                <a:solidFill>
                  <a:srgbClr val="002060"/>
                </a:solidFill>
                <a:effectLst/>
                <a:latin typeface="Work Sans" pitchFamily="2" charset="0"/>
                <a:ea typeface="Calibri" panose="020F0502020204030204" pitchFamily="34" charset="0"/>
                <a:cs typeface="Segoe UI" panose="020B0502040204020203" pitchFamily="34" charset="0"/>
                <a:hlinkClick r:id="rId3" tooltip="View original video: Story of Quran Revelation - 4-6 age group"/>
              </a:rPr>
              <a:t>Story of Quran Revelation - 4-6 age group</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207190" cy="511935"/>
          </a:xfrm>
          <a:prstGeom prst="rect">
            <a:avLst/>
          </a:prstGeom>
          <a:noFill/>
        </p:spPr>
        <p:txBody>
          <a:bodyPr wrap="square">
            <a:spAutoFit/>
          </a:bodyPr>
          <a:lstStyle/>
          <a:p>
            <a:pPr marL="285750" lvl="0" indent="-285750">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Ensure that artefacts are handled with respect and great care.</a:t>
            </a:r>
          </a:p>
          <a:p>
            <a:pPr marL="285750" indent="-2857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Ensure that the Qur’an is placed on a stand and on a table.</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B41818-B610-1660-AD99-E5F25ABEE266}"/>
              </a:ext>
            </a:extLst>
          </p:cNvPr>
          <p:cNvSpPr txBox="1">
            <a:spLocks/>
          </p:cNvSpPr>
          <p:nvPr/>
        </p:nvSpPr>
        <p:spPr>
          <a:xfrm>
            <a:off x="2811136" y="408389"/>
            <a:ext cx="7637112"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1b: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a:t>
            </a:r>
            <a:r>
              <a:rPr lang="en-GB" sz="2400" spc="-4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Is</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t</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he</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Qur’an</a:t>
            </a:r>
            <a:r>
              <a:rPr lang="en-GB" sz="2400" spc="-30">
                <a:solidFill>
                  <a:schemeClr val="bg1"/>
                </a:solidFill>
                <a:effectLst/>
                <a:latin typeface="Work Sans Light" pitchFamily="2" charset="0"/>
                <a:ea typeface="Calibri" panose="020F0502020204030204" pitchFamily="34" charset="0"/>
                <a:cs typeface="Times New Roman" panose="02020603050405020304" pitchFamily="18" charset="0"/>
              </a:rPr>
              <a:t> s</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pecial to</a:t>
            </a:r>
            <a:r>
              <a:rPr lang="en-GB" sz="2400" spc="-35">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Muslims? </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3413561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 Syllabus KS1 Units of Learning Template" id="{98CEE82A-5173-4FD9-BBA4-6436A5BC2C87}" vid="{B0F57CC1-CDB5-4740-91E4-089262F02F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A45F6A-C1BA-4C49-AE78-D2C0EB81D0FF}">
  <ds:schemaRefs>
    <ds:schemaRef ds:uri="http://schemas.microsoft.com/sharepoint/v3/contenttype/forms"/>
  </ds:schemaRefs>
</ds:datastoreItem>
</file>

<file path=customXml/itemProps2.xml><?xml version="1.0" encoding="utf-8"?>
<ds:datastoreItem xmlns:ds="http://schemas.openxmlformats.org/officeDocument/2006/customXml" ds:itemID="{9199CAB6-7DAE-4D93-A356-F719852D31B1}">
  <ds:schemaRefs>
    <ds:schemaRef ds:uri="37c5c6fe-bc8e-4494-977e-45e76d6ce1fa"/>
    <ds:schemaRef ds:uri="62940bfc-e56c-4552-8076-1b71358281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922280-0F9B-4B73-BCED-EDD390E5A437}">
  <ds:schemaRefs>
    <ds:schemaRef ds:uri="37c5c6fe-bc8e-4494-977e-45e76d6ce1fa"/>
    <ds:schemaRef ds:uri="62940bfc-e56c-4552-8076-1b713582816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1</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revision>1</cp:revision>
  <dcterms:created xsi:type="dcterms:W3CDTF">2023-09-01T14:47:42Z</dcterms:created>
  <dcterms:modified xsi:type="dcterms:W3CDTF">2023-12-20T08:55:24Z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MediaServiceImageTags">
    <vt:lpwstr/>
  </property>
</Properties>
</file>