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 id="2147483664" r:id="rId6"/>
  </p:sldMasterIdLst>
  <p:notesMasterIdLst>
    <p:notesMasterId r:id="rId48"/>
  </p:notesMasterIdLst>
  <p:sldIdLst>
    <p:sldId id="257" r:id="rId7"/>
    <p:sldId id="290" r:id="rId8"/>
    <p:sldId id="291" r:id="rId9"/>
    <p:sldId id="259" r:id="rId10"/>
    <p:sldId id="260" r:id="rId11"/>
    <p:sldId id="292" r:id="rId12"/>
    <p:sldId id="263" r:id="rId13"/>
    <p:sldId id="297" r:id="rId14"/>
    <p:sldId id="294" r:id="rId15"/>
    <p:sldId id="299" r:id="rId16"/>
    <p:sldId id="300" r:id="rId17"/>
    <p:sldId id="301" r:id="rId18"/>
    <p:sldId id="302" r:id="rId19"/>
    <p:sldId id="303" r:id="rId20"/>
    <p:sldId id="304" r:id="rId21"/>
    <p:sldId id="305" r:id="rId22"/>
    <p:sldId id="306" r:id="rId23"/>
    <p:sldId id="307" r:id="rId24"/>
    <p:sldId id="296" r:id="rId25"/>
    <p:sldId id="308" r:id="rId26"/>
    <p:sldId id="310" r:id="rId27"/>
    <p:sldId id="312" r:id="rId28"/>
    <p:sldId id="313" r:id="rId29"/>
    <p:sldId id="314" r:id="rId30"/>
    <p:sldId id="311" r:id="rId31"/>
    <p:sldId id="315" r:id="rId32"/>
    <p:sldId id="316" r:id="rId33"/>
    <p:sldId id="318" r:id="rId34"/>
    <p:sldId id="319" r:id="rId35"/>
    <p:sldId id="317" r:id="rId36"/>
    <p:sldId id="320" r:id="rId37"/>
    <p:sldId id="321" r:id="rId38"/>
    <p:sldId id="323" r:id="rId39"/>
    <p:sldId id="324" r:id="rId40"/>
    <p:sldId id="322" r:id="rId41"/>
    <p:sldId id="325" r:id="rId42"/>
    <p:sldId id="326" r:id="rId43"/>
    <p:sldId id="328" r:id="rId44"/>
    <p:sldId id="327" r:id="rId45"/>
    <p:sldId id="264" r:id="rId46"/>
    <p:sldId id="293"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A80D1-7067-49AB-B58A-329CA2976898}" v="1" dt="2024-03-08T16:29:54.9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696" y="64"/>
      </p:cViewPr>
      <p:guideLst/>
    </p:cSldViewPr>
  </p:slideViewPr>
  <p:notesTextViewPr>
    <p:cViewPr>
      <p:scale>
        <a:sx n="1" d="1"/>
        <a:sy n="1" d="1"/>
      </p:scale>
      <p:origin x="0" y="0"/>
    </p:cViewPr>
  </p:notesTextViewPr>
  <p:sorterViewPr>
    <p:cViewPr>
      <p:scale>
        <a:sx n="100" d="100"/>
        <a:sy n="100" d="100"/>
      </p:scale>
      <p:origin x="0" y="-126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viewProps" Target="view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microsoft.com/office/2016/11/relationships/changesInfo" Target="changesInfos/changesInfo1.xml"/><Relationship Id="rId5" Type="http://schemas.openxmlformats.org/officeDocument/2006/relationships/slideMaster" Target="slideMasters/slideMaster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0" Type="http://schemas.openxmlformats.org/officeDocument/2006/relationships/slide" Target="slides/slide14.xml"/><Relationship Id="rId41" Type="http://schemas.openxmlformats.org/officeDocument/2006/relationships/slide" Target="slides/slide35.xml"/><Relationship Id="rId54"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ila Ingram-Smith" userId="abf53238-41da-4e01-a2dc-9d152a2d4646" providerId="ADAL" clId="{0E3AF5DD-CE32-41BB-8929-801C0EAE3E33}"/>
    <pc:docChg chg="undo custSel addSld delSld modSld sldOrd addMainMaster delMainMaster">
      <pc:chgData name="Leila Ingram-Smith" userId="abf53238-41da-4e01-a2dc-9d152a2d4646" providerId="ADAL" clId="{0E3AF5DD-CE32-41BB-8929-801C0EAE3E33}" dt="2023-11-20T18:32:57.974" v="998" actId="5793"/>
      <pc:docMkLst>
        <pc:docMk/>
      </pc:docMkLst>
      <pc:sldChg chg="delSp modSp mod">
        <pc:chgData name="Leila Ingram-Smith" userId="abf53238-41da-4e01-a2dc-9d152a2d4646" providerId="ADAL" clId="{0E3AF5DD-CE32-41BB-8929-801C0EAE3E33}" dt="2023-11-19T10:44:00.623" v="155" actId="20577"/>
        <pc:sldMkLst>
          <pc:docMk/>
          <pc:sldMk cId="2216089837" sldId="257"/>
        </pc:sldMkLst>
        <pc:spChg chg="mod">
          <ac:chgData name="Leila Ingram-Smith" userId="abf53238-41da-4e01-a2dc-9d152a2d4646" providerId="ADAL" clId="{0E3AF5DD-CE32-41BB-8929-801C0EAE3E33}" dt="2023-11-19T10:40:48.142" v="115" actId="34136"/>
          <ac:spMkLst>
            <pc:docMk/>
            <pc:sldMk cId="2216089837" sldId="257"/>
            <ac:spMk id="2" creationId="{AA696661-1DF9-B04E-B4E3-1C10AB5A5F08}"/>
          </ac:spMkLst>
        </pc:spChg>
        <pc:spChg chg="mod">
          <ac:chgData name="Leila Ingram-Smith" userId="abf53238-41da-4e01-a2dc-9d152a2d4646" providerId="ADAL" clId="{0E3AF5DD-CE32-41BB-8929-801C0EAE3E33}" dt="2023-11-19T10:40:48.142" v="115" actId="34136"/>
          <ac:spMkLst>
            <pc:docMk/>
            <pc:sldMk cId="2216089837" sldId="257"/>
            <ac:spMk id="3" creationId="{B0FDE198-D989-CC4E-9D67-8414EA297C2A}"/>
          </ac:spMkLst>
        </pc:spChg>
        <pc:spChg chg="mod">
          <ac:chgData name="Leila Ingram-Smith" userId="abf53238-41da-4e01-a2dc-9d152a2d4646" providerId="ADAL" clId="{0E3AF5DD-CE32-41BB-8929-801C0EAE3E33}" dt="2023-11-19T10:43:04.504" v="141" actId="14100"/>
          <ac:spMkLst>
            <pc:docMk/>
            <pc:sldMk cId="2216089837" sldId="257"/>
            <ac:spMk id="4" creationId="{F9452184-616A-3C5A-83A1-C1F4949DCB66}"/>
          </ac:spMkLst>
        </pc:spChg>
        <pc:spChg chg="del mod">
          <ac:chgData name="Leila Ingram-Smith" userId="abf53238-41da-4e01-a2dc-9d152a2d4646" providerId="ADAL" clId="{0E3AF5DD-CE32-41BB-8929-801C0EAE3E33}" dt="2023-11-19T10:40:13.491" v="103" actId="478"/>
          <ac:spMkLst>
            <pc:docMk/>
            <pc:sldMk cId="2216089837" sldId="257"/>
            <ac:spMk id="9" creationId="{6C35D458-9948-C6DC-F8B5-04213D6D212E}"/>
          </ac:spMkLst>
        </pc:spChg>
        <pc:spChg chg="mod">
          <ac:chgData name="Leila Ingram-Smith" userId="abf53238-41da-4e01-a2dc-9d152a2d4646" providerId="ADAL" clId="{0E3AF5DD-CE32-41BB-8929-801C0EAE3E33}" dt="2023-11-19T10:40:48.142" v="115" actId="34136"/>
          <ac:spMkLst>
            <pc:docMk/>
            <pc:sldMk cId="2216089837" sldId="257"/>
            <ac:spMk id="10" creationId="{B3B7FFA0-B966-836C-D732-B427975EB2E2}"/>
          </ac:spMkLst>
        </pc:spChg>
        <pc:spChg chg="mod">
          <ac:chgData name="Leila Ingram-Smith" userId="abf53238-41da-4e01-a2dc-9d152a2d4646" providerId="ADAL" clId="{0E3AF5DD-CE32-41BB-8929-801C0EAE3E33}" dt="2023-11-19T10:42:58.637" v="140" actId="14100"/>
          <ac:spMkLst>
            <pc:docMk/>
            <pc:sldMk cId="2216089837" sldId="257"/>
            <ac:spMk id="11" creationId="{346218F4-AF65-728F-1C2B-F0AA8CAE6C43}"/>
          </ac:spMkLst>
        </pc:spChg>
        <pc:spChg chg="mod">
          <ac:chgData name="Leila Ingram-Smith" userId="abf53238-41da-4e01-a2dc-9d152a2d4646" providerId="ADAL" clId="{0E3AF5DD-CE32-41BB-8929-801C0EAE3E33}" dt="2023-11-19T10:40:48.142" v="115" actId="34136"/>
          <ac:spMkLst>
            <pc:docMk/>
            <pc:sldMk cId="2216089837" sldId="257"/>
            <ac:spMk id="12" creationId="{5D460F70-1D54-ED4A-ADF6-21064E957007}"/>
          </ac:spMkLst>
        </pc:spChg>
        <pc:spChg chg="del mod">
          <ac:chgData name="Leila Ingram-Smith" userId="abf53238-41da-4e01-a2dc-9d152a2d4646" providerId="ADAL" clId="{0E3AF5DD-CE32-41BB-8929-801C0EAE3E33}" dt="2023-11-19T10:41:20.954" v="122" actId="478"/>
          <ac:spMkLst>
            <pc:docMk/>
            <pc:sldMk cId="2216089837" sldId="257"/>
            <ac:spMk id="13" creationId="{5E1B86E6-EAA0-88CD-5DE6-D2F25A2BC65F}"/>
          </ac:spMkLst>
        </pc:spChg>
        <pc:spChg chg="mod">
          <ac:chgData name="Leila Ingram-Smith" userId="abf53238-41da-4e01-a2dc-9d152a2d4646" providerId="ADAL" clId="{0E3AF5DD-CE32-41BB-8929-801C0EAE3E33}" dt="2023-11-19T10:40:48.142" v="115" actId="34136"/>
          <ac:spMkLst>
            <pc:docMk/>
            <pc:sldMk cId="2216089837" sldId="257"/>
            <ac:spMk id="14" creationId="{02A947F6-1B69-709F-552B-F5197D4394BF}"/>
          </ac:spMkLst>
        </pc:spChg>
        <pc:spChg chg="mod">
          <ac:chgData name="Leila Ingram-Smith" userId="abf53238-41da-4e01-a2dc-9d152a2d4646" providerId="ADAL" clId="{0E3AF5DD-CE32-41BB-8929-801C0EAE3E33}" dt="2023-11-19T10:44:00.623" v="155" actId="20577"/>
          <ac:spMkLst>
            <pc:docMk/>
            <pc:sldMk cId="2216089837" sldId="257"/>
            <ac:spMk id="15" creationId="{6FD7FC7D-50E6-65D0-7BFD-0BE38D4C8303}"/>
          </ac:spMkLst>
        </pc:spChg>
        <pc:spChg chg="del">
          <ac:chgData name="Leila Ingram-Smith" userId="abf53238-41da-4e01-a2dc-9d152a2d4646" providerId="ADAL" clId="{0E3AF5DD-CE32-41BB-8929-801C0EAE3E33}" dt="2023-11-19T10:40:03.258" v="100" actId="478"/>
          <ac:spMkLst>
            <pc:docMk/>
            <pc:sldMk cId="2216089837" sldId="257"/>
            <ac:spMk id="16" creationId="{07E106BD-1214-9D6F-93F3-7E25697C4FE0}"/>
          </ac:spMkLst>
        </pc:spChg>
        <pc:spChg chg="mod">
          <ac:chgData name="Leila Ingram-Smith" userId="abf53238-41da-4e01-a2dc-9d152a2d4646" providerId="ADAL" clId="{0E3AF5DD-CE32-41BB-8929-801C0EAE3E33}" dt="2023-11-19T10:40:48.142" v="115" actId="34136"/>
          <ac:spMkLst>
            <pc:docMk/>
            <pc:sldMk cId="2216089837" sldId="257"/>
            <ac:spMk id="17" creationId="{256E7E99-1FD3-56A4-D465-4DD000894FCE}"/>
          </ac:spMkLst>
        </pc:spChg>
        <pc:spChg chg="mod">
          <ac:chgData name="Leila Ingram-Smith" userId="abf53238-41da-4e01-a2dc-9d152a2d4646" providerId="ADAL" clId="{0E3AF5DD-CE32-41BB-8929-801C0EAE3E33}" dt="2023-11-19T10:43:09.515" v="142" actId="1076"/>
          <ac:spMkLst>
            <pc:docMk/>
            <pc:sldMk cId="2216089837" sldId="257"/>
            <ac:spMk id="19" creationId="{9DE66AFA-E74B-2A5B-54A9-042DB2229AA7}"/>
          </ac:spMkLst>
        </pc:spChg>
        <pc:spChg chg="mod">
          <ac:chgData name="Leila Ingram-Smith" userId="abf53238-41da-4e01-a2dc-9d152a2d4646" providerId="ADAL" clId="{0E3AF5DD-CE32-41BB-8929-801C0EAE3E33}" dt="2023-11-19T10:41:48.103" v="126" actId="403"/>
          <ac:spMkLst>
            <pc:docMk/>
            <pc:sldMk cId="2216089837" sldId="257"/>
            <ac:spMk id="20" creationId="{FCBEA29B-1814-54FD-DF6E-C7E229BB1571}"/>
          </ac:spMkLst>
        </pc:spChg>
        <pc:spChg chg="mod">
          <ac:chgData name="Leila Ingram-Smith" userId="abf53238-41da-4e01-a2dc-9d152a2d4646" providerId="ADAL" clId="{0E3AF5DD-CE32-41BB-8929-801C0EAE3E33}" dt="2023-11-19T10:40:48.142" v="115" actId="34136"/>
          <ac:spMkLst>
            <pc:docMk/>
            <pc:sldMk cId="2216089837" sldId="257"/>
            <ac:spMk id="21" creationId="{7A0B1AB5-C845-D825-5E53-42CB9D3C4090}"/>
          </ac:spMkLst>
        </pc:spChg>
        <pc:spChg chg="mod">
          <ac:chgData name="Leila Ingram-Smith" userId="abf53238-41da-4e01-a2dc-9d152a2d4646" providerId="ADAL" clId="{0E3AF5DD-CE32-41BB-8929-801C0EAE3E33}" dt="2023-11-19T10:41:35.160" v="125" actId="14100"/>
          <ac:spMkLst>
            <pc:docMk/>
            <pc:sldMk cId="2216089837" sldId="257"/>
            <ac:spMk id="22" creationId="{01A8AF2B-B012-DE6B-49EA-3445979E1B01}"/>
          </ac:spMkLst>
        </pc:spChg>
        <pc:spChg chg="mod">
          <ac:chgData name="Leila Ingram-Smith" userId="abf53238-41da-4e01-a2dc-9d152a2d4646" providerId="ADAL" clId="{0E3AF5DD-CE32-41BB-8929-801C0EAE3E33}" dt="2023-11-19T10:43:53.007" v="153" actId="2710"/>
          <ac:spMkLst>
            <pc:docMk/>
            <pc:sldMk cId="2216089837" sldId="257"/>
            <ac:spMk id="24" creationId="{225109BB-EB7C-0FA7-B875-2EC8B0B1C1CC}"/>
          </ac:spMkLst>
        </pc:spChg>
        <pc:spChg chg="mod">
          <ac:chgData name="Leila Ingram-Smith" userId="abf53238-41da-4e01-a2dc-9d152a2d4646" providerId="ADAL" clId="{0E3AF5DD-CE32-41BB-8929-801C0EAE3E33}" dt="2023-11-19T10:43:14.013" v="143" actId="1076"/>
          <ac:spMkLst>
            <pc:docMk/>
            <pc:sldMk cId="2216089837" sldId="257"/>
            <ac:spMk id="25" creationId="{38548D5A-0E92-1ECC-91D8-F54E33D25745}"/>
          </ac:spMkLst>
        </pc:spChg>
        <pc:spChg chg="mod">
          <ac:chgData name="Leila Ingram-Smith" userId="abf53238-41da-4e01-a2dc-9d152a2d4646" providerId="ADAL" clId="{0E3AF5DD-CE32-41BB-8929-801C0EAE3E33}" dt="2023-11-19T10:40:48.142" v="115" actId="34136"/>
          <ac:spMkLst>
            <pc:docMk/>
            <pc:sldMk cId="2216089837" sldId="257"/>
            <ac:spMk id="26" creationId="{BBD0E2F0-DFE2-AAEC-FB94-EABF9A7B52B4}"/>
          </ac:spMkLst>
        </pc:spChg>
        <pc:picChg chg="mod">
          <ac:chgData name="Leila Ingram-Smith" userId="abf53238-41da-4e01-a2dc-9d152a2d4646" providerId="ADAL" clId="{0E3AF5DD-CE32-41BB-8929-801C0EAE3E33}" dt="2023-11-19T10:40:48.142" v="115" actId="34136"/>
          <ac:picMkLst>
            <pc:docMk/>
            <pc:sldMk cId="2216089837" sldId="257"/>
            <ac:picMk id="8" creationId="{82834434-1D63-7997-A17F-A7115122D508}"/>
          </ac:picMkLst>
        </pc:picChg>
      </pc:sldChg>
      <pc:sldChg chg="del">
        <pc:chgData name="Leila Ingram-Smith" userId="abf53238-41da-4e01-a2dc-9d152a2d4646" providerId="ADAL" clId="{0E3AF5DD-CE32-41BB-8929-801C0EAE3E33}" dt="2023-11-19T10:37:34.750" v="49" actId="47"/>
        <pc:sldMkLst>
          <pc:docMk/>
          <pc:sldMk cId="1433004572" sldId="258"/>
        </pc:sldMkLst>
      </pc:sldChg>
      <pc:sldChg chg="modSp mod">
        <pc:chgData name="Leila Ingram-Smith" userId="abf53238-41da-4e01-a2dc-9d152a2d4646" providerId="ADAL" clId="{0E3AF5DD-CE32-41BB-8929-801C0EAE3E33}" dt="2023-11-19T11:06:06.224" v="378" actId="948"/>
        <pc:sldMkLst>
          <pc:docMk/>
          <pc:sldMk cId="4221055981" sldId="259"/>
        </pc:sldMkLst>
        <pc:spChg chg="mod">
          <ac:chgData name="Leila Ingram-Smith" userId="abf53238-41da-4e01-a2dc-9d152a2d4646" providerId="ADAL" clId="{0E3AF5DD-CE32-41BB-8929-801C0EAE3E33}" dt="2023-11-19T11:05:04.313" v="364" actId="207"/>
          <ac:spMkLst>
            <pc:docMk/>
            <pc:sldMk cId="4221055981" sldId="259"/>
            <ac:spMk id="3" creationId="{B0FDE198-D989-CC4E-9D67-8414EA297C2A}"/>
          </ac:spMkLst>
        </pc:spChg>
        <pc:spChg chg="mod">
          <ac:chgData name="Leila Ingram-Smith" userId="abf53238-41da-4e01-a2dc-9d152a2d4646" providerId="ADAL" clId="{0E3AF5DD-CE32-41BB-8929-801C0EAE3E33}" dt="2023-11-19T10:37:37.423" v="50"/>
          <ac:spMkLst>
            <pc:docMk/>
            <pc:sldMk cId="4221055981" sldId="259"/>
            <ac:spMk id="10" creationId="{B3B7FFA0-B966-836C-D732-B427975EB2E2}"/>
          </ac:spMkLst>
        </pc:spChg>
        <pc:spChg chg="mod">
          <ac:chgData name="Leila Ingram-Smith" userId="abf53238-41da-4e01-a2dc-9d152a2d4646" providerId="ADAL" clId="{0E3AF5DD-CE32-41BB-8929-801C0EAE3E33}" dt="2023-11-19T11:05:27.244" v="373" actId="12"/>
          <ac:spMkLst>
            <pc:docMk/>
            <pc:sldMk cId="4221055981" sldId="259"/>
            <ac:spMk id="22" creationId="{DCADF510-8CFF-BEDA-98C7-AAE125765A82}"/>
          </ac:spMkLst>
        </pc:spChg>
        <pc:spChg chg="mod">
          <ac:chgData name="Leila Ingram-Smith" userId="abf53238-41da-4e01-a2dc-9d152a2d4646" providerId="ADAL" clId="{0E3AF5DD-CE32-41BB-8929-801C0EAE3E33}" dt="2023-11-19T11:06:06.224" v="378" actId="948"/>
          <ac:spMkLst>
            <pc:docMk/>
            <pc:sldMk cId="4221055981" sldId="259"/>
            <ac:spMk id="23" creationId="{5356ED5B-34B2-601E-8F6A-6C3A1612E59E}"/>
          </ac:spMkLst>
        </pc:spChg>
      </pc:sldChg>
      <pc:sldChg chg="modSp mod">
        <pc:chgData name="Leila Ingram-Smith" userId="abf53238-41da-4e01-a2dc-9d152a2d4646" providerId="ADAL" clId="{0E3AF5DD-CE32-41BB-8929-801C0EAE3E33}" dt="2023-11-19T11:11:01.599" v="430"/>
        <pc:sldMkLst>
          <pc:docMk/>
          <pc:sldMk cId="3976806422" sldId="260"/>
        </pc:sldMkLst>
        <pc:spChg chg="mod">
          <ac:chgData name="Leila Ingram-Smith" userId="abf53238-41da-4e01-a2dc-9d152a2d4646" providerId="ADAL" clId="{0E3AF5DD-CE32-41BB-8929-801C0EAE3E33}" dt="2023-11-19T11:11:01.599" v="430"/>
          <ac:spMkLst>
            <pc:docMk/>
            <pc:sldMk cId="3976806422" sldId="260"/>
            <ac:spMk id="3" creationId="{B0FDE198-D989-CC4E-9D67-8414EA297C2A}"/>
          </ac:spMkLst>
        </pc:spChg>
        <pc:spChg chg="mod">
          <ac:chgData name="Leila Ingram-Smith" userId="abf53238-41da-4e01-a2dc-9d152a2d4646" providerId="ADAL" clId="{0E3AF5DD-CE32-41BB-8929-801C0EAE3E33}" dt="2023-11-19T11:06:36.251" v="381" actId="255"/>
          <ac:spMkLst>
            <pc:docMk/>
            <pc:sldMk cId="3976806422" sldId="260"/>
            <ac:spMk id="5" creationId="{FA96F9E5-8D36-A8A5-C360-ABB1898E278E}"/>
          </ac:spMkLst>
        </pc:spChg>
        <pc:spChg chg="mod">
          <ac:chgData name="Leila Ingram-Smith" userId="abf53238-41da-4e01-a2dc-9d152a2d4646" providerId="ADAL" clId="{0E3AF5DD-CE32-41BB-8929-801C0EAE3E33}" dt="2023-11-19T10:37:43.935" v="53"/>
          <ac:spMkLst>
            <pc:docMk/>
            <pc:sldMk cId="3976806422" sldId="260"/>
            <ac:spMk id="10" creationId="{B3B7FFA0-B966-836C-D732-B427975EB2E2}"/>
          </ac:spMkLst>
        </pc:spChg>
      </pc:sldChg>
      <pc:sldChg chg="modSp mod">
        <pc:chgData name="Leila Ingram-Smith" userId="abf53238-41da-4e01-a2dc-9d152a2d4646" providerId="ADAL" clId="{0E3AF5DD-CE32-41BB-8929-801C0EAE3E33}" dt="2023-11-19T11:11:09.374" v="432"/>
        <pc:sldMkLst>
          <pc:docMk/>
          <pc:sldMk cId="2485712784" sldId="263"/>
        </pc:sldMkLst>
        <pc:spChg chg="mod">
          <ac:chgData name="Leila Ingram-Smith" userId="abf53238-41da-4e01-a2dc-9d152a2d4646" providerId="ADAL" clId="{0E3AF5DD-CE32-41BB-8929-801C0EAE3E33}" dt="2023-11-19T11:11:09.374" v="432"/>
          <ac:spMkLst>
            <pc:docMk/>
            <pc:sldMk cId="2485712784" sldId="263"/>
            <ac:spMk id="3" creationId="{B0FDE198-D989-CC4E-9D67-8414EA297C2A}"/>
          </ac:spMkLst>
        </pc:spChg>
        <pc:spChg chg="mod">
          <ac:chgData name="Leila Ingram-Smith" userId="abf53238-41da-4e01-a2dc-9d152a2d4646" providerId="ADAL" clId="{0E3AF5DD-CE32-41BB-8929-801C0EAE3E33}" dt="2023-11-19T11:07:52.605" v="392" actId="255"/>
          <ac:spMkLst>
            <pc:docMk/>
            <pc:sldMk cId="2485712784" sldId="263"/>
            <ac:spMk id="5" creationId="{FA96F9E5-8D36-A8A5-C360-ABB1898E278E}"/>
          </ac:spMkLst>
        </pc:spChg>
        <pc:spChg chg="mod">
          <ac:chgData name="Leila Ingram-Smith" userId="abf53238-41da-4e01-a2dc-9d152a2d4646" providerId="ADAL" clId="{0E3AF5DD-CE32-41BB-8929-801C0EAE3E33}" dt="2023-11-19T10:37:54.532" v="56"/>
          <ac:spMkLst>
            <pc:docMk/>
            <pc:sldMk cId="2485712784" sldId="263"/>
            <ac:spMk id="10" creationId="{B3B7FFA0-B966-836C-D732-B427975EB2E2}"/>
          </ac:spMkLst>
        </pc:spChg>
        <pc:spChg chg="mod">
          <ac:chgData name="Leila Ingram-Smith" userId="abf53238-41da-4e01-a2dc-9d152a2d4646" providerId="ADAL" clId="{0E3AF5DD-CE32-41BB-8929-801C0EAE3E33}" dt="2023-11-19T11:08:14.750" v="417" actId="5793"/>
          <ac:spMkLst>
            <pc:docMk/>
            <pc:sldMk cId="2485712784" sldId="263"/>
            <ac:spMk id="14" creationId="{B036C391-CB78-EFA1-EC78-0FCA8E1CD3A6}"/>
          </ac:spMkLst>
        </pc:spChg>
      </pc:sldChg>
      <pc:sldChg chg="modSp del mod">
        <pc:chgData name="Leila Ingram-Smith" userId="abf53238-41da-4e01-a2dc-9d152a2d4646" providerId="ADAL" clId="{0E3AF5DD-CE32-41BB-8929-801C0EAE3E33}" dt="2023-11-19T10:38:42.072" v="80" actId="47"/>
        <pc:sldMkLst>
          <pc:docMk/>
          <pc:sldMk cId="3186839012" sldId="265"/>
        </pc:sldMkLst>
        <pc:spChg chg="mod">
          <ac:chgData name="Leila Ingram-Smith" userId="abf53238-41da-4e01-a2dc-9d152a2d4646" providerId="ADAL" clId="{0E3AF5DD-CE32-41BB-8929-801C0EAE3E33}" dt="2023-11-19T10:37:47.837" v="54"/>
          <ac:spMkLst>
            <pc:docMk/>
            <pc:sldMk cId="3186839012" sldId="265"/>
            <ac:spMk id="10" creationId="{B3B7FFA0-B966-836C-D732-B427975EB2E2}"/>
          </ac:spMkLst>
        </pc:spChg>
      </pc:sldChg>
      <pc:sldChg chg="modSp del mod">
        <pc:chgData name="Leila Ingram-Smith" userId="abf53238-41da-4e01-a2dc-9d152a2d4646" providerId="ADAL" clId="{0E3AF5DD-CE32-41BB-8929-801C0EAE3E33}" dt="2023-11-19T10:38:42.753" v="81" actId="47"/>
        <pc:sldMkLst>
          <pc:docMk/>
          <pc:sldMk cId="3497985115" sldId="266"/>
        </pc:sldMkLst>
        <pc:spChg chg="mod">
          <ac:chgData name="Leila Ingram-Smith" userId="abf53238-41da-4e01-a2dc-9d152a2d4646" providerId="ADAL" clId="{0E3AF5DD-CE32-41BB-8929-801C0EAE3E33}" dt="2023-11-19T10:37:50.483" v="55"/>
          <ac:spMkLst>
            <pc:docMk/>
            <pc:sldMk cId="3497985115" sldId="266"/>
            <ac:spMk id="10" creationId="{B3B7FFA0-B966-836C-D732-B427975EB2E2}"/>
          </ac:spMkLst>
        </pc:spChg>
      </pc:sldChg>
      <pc:sldChg chg="modSp del mod">
        <pc:chgData name="Leila Ingram-Smith" userId="abf53238-41da-4e01-a2dc-9d152a2d4646" providerId="ADAL" clId="{0E3AF5DD-CE32-41BB-8929-801C0EAE3E33}" dt="2023-11-19T10:38:34.842" v="77" actId="47"/>
        <pc:sldMkLst>
          <pc:docMk/>
          <pc:sldMk cId="925683325" sldId="267"/>
        </pc:sldMkLst>
        <pc:spChg chg="mod">
          <ac:chgData name="Leila Ingram-Smith" userId="abf53238-41da-4e01-a2dc-9d152a2d4646" providerId="ADAL" clId="{0E3AF5DD-CE32-41BB-8929-801C0EAE3E33}" dt="2023-11-19T10:37:57.077" v="57"/>
          <ac:spMkLst>
            <pc:docMk/>
            <pc:sldMk cId="925683325" sldId="267"/>
            <ac:spMk id="10" creationId="{B3B7FFA0-B966-836C-D732-B427975EB2E2}"/>
          </ac:spMkLst>
        </pc:spChg>
      </pc:sldChg>
      <pc:sldChg chg="modSp del mod">
        <pc:chgData name="Leila Ingram-Smith" userId="abf53238-41da-4e01-a2dc-9d152a2d4646" providerId="ADAL" clId="{0E3AF5DD-CE32-41BB-8929-801C0EAE3E33}" dt="2023-11-19T10:38:35.378" v="78" actId="47"/>
        <pc:sldMkLst>
          <pc:docMk/>
          <pc:sldMk cId="1879649778" sldId="268"/>
        </pc:sldMkLst>
        <pc:spChg chg="mod">
          <ac:chgData name="Leila Ingram-Smith" userId="abf53238-41da-4e01-a2dc-9d152a2d4646" providerId="ADAL" clId="{0E3AF5DD-CE32-41BB-8929-801C0EAE3E33}" dt="2023-11-19T10:38:01.079" v="58"/>
          <ac:spMkLst>
            <pc:docMk/>
            <pc:sldMk cId="1879649778" sldId="268"/>
            <ac:spMk id="10" creationId="{B3B7FFA0-B966-836C-D732-B427975EB2E2}"/>
          </ac:spMkLst>
        </pc:spChg>
      </pc:sldChg>
      <pc:sldChg chg="modSp del mod">
        <pc:chgData name="Leila Ingram-Smith" userId="abf53238-41da-4e01-a2dc-9d152a2d4646" providerId="ADAL" clId="{0E3AF5DD-CE32-41BB-8929-801C0EAE3E33}" dt="2023-11-19T10:38:10.227" v="60" actId="47"/>
        <pc:sldMkLst>
          <pc:docMk/>
          <pc:sldMk cId="1753544004" sldId="269"/>
        </pc:sldMkLst>
        <pc:spChg chg="mod">
          <ac:chgData name="Leila Ingram-Smith" userId="abf53238-41da-4e01-a2dc-9d152a2d4646" providerId="ADAL" clId="{0E3AF5DD-CE32-41BB-8929-801C0EAE3E33}" dt="2023-11-19T10:38:08.179" v="59" actId="6549"/>
          <ac:spMkLst>
            <pc:docMk/>
            <pc:sldMk cId="1753544004" sldId="269"/>
            <ac:spMk id="10" creationId="{B3B7FFA0-B966-836C-D732-B427975EB2E2}"/>
          </ac:spMkLst>
        </pc:spChg>
      </pc:sldChg>
      <pc:sldChg chg="del">
        <pc:chgData name="Leila Ingram-Smith" userId="abf53238-41da-4e01-a2dc-9d152a2d4646" providerId="ADAL" clId="{0E3AF5DD-CE32-41BB-8929-801C0EAE3E33}" dt="2023-11-19T10:38:36.968" v="79" actId="47"/>
        <pc:sldMkLst>
          <pc:docMk/>
          <pc:sldMk cId="4062567423" sldId="270"/>
        </pc:sldMkLst>
      </pc:sldChg>
      <pc:sldChg chg="del">
        <pc:chgData name="Leila Ingram-Smith" userId="abf53238-41da-4e01-a2dc-9d152a2d4646" providerId="ADAL" clId="{0E3AF5DD-CE32-41BB-8929-801C0EAE3E33}" dt="2023-11-19T10:38:15.839" v="61" actId="47"/>
        <pc:sldMkLst>
          <pc:docMk/>
          <pc:sldMk cId="2245585031" sldId="271"/>
        </pc:sldMkLst>
      </pc:sldChg>
      <pc:sldChg chg="del">
        <pc:chgData name="Leila Ingram-Smith" userId="abf53238-41da-4e01-a2dc-9d152a2d4646" providerId="ADAL" clId="{0E3AF5DD-CE32-41BB-8929-801C0EAE3E33}" dt="2023-11-19T10:38:16.787" v="62" actId="47"/>
        <pc:sldMkLst>
          <pc:docMk/>
          <pc:sldMk cId="3633679211" sldId="272"/>
        </pc:sldMkLst>
      </pc:sldChg>
      <pc:sldChg chg="del">
        <pc:chgData name="Leila Ingram-Smith" userId="abf53238-41da-4e01-a2dc-9d152a2d4646" providerId="ADAL" clId="{0E3AF5DD-CE32-41BB-8929-801C0EAE3E33}" dt="2023-11-19T10:38:17.557" v="63" actId="47"/>
        <pc:sldMkLst>
          <pc:docMk/>
          <pc:sldMk cId="3477676056" sldId="273"/>
        </pc:sldMkLst>
      </pc:sldChg>
      <pc:sldChg chg="del">
        <pc:chgData name="Leila Ingram-Smith" userId="abf53238-41da-4e01-a2dc-9d152a2d4646" providerId="ADAL" clId="{0E3AF5DD-CE32-41BB-8929-801C0EAE3E33}" dt="2023-11-19T10:38:19.024" v="65" actId="47"/>
        <pc:sldMkLst>
          <pc:docMk/>
          <pc:sldMk cId="4230923941" sldId="274"/>
        </pc:sldMkLst>
      </pc:sldChg>
      <pc:sldChg chg="del">
        <pc:chgData name="Leila Ingram-Smith" userId="abf53238-41da-4e01-a2dc-9d152a2d4646" providerId="ADAL" clId="{0E3AF5DD-CE32-41BB-8929-801C0EAE3E33}" dt="2023-11-19T10:38:18.132" v="64" actId="47"/>
        <pc:sldMkLst>
          <pc:docMk/>
          <pc:sldMk cId="3669223106" sldId="275"/>
        </pc:sldMkLst>
      </pc:sldChg>
      <pc:sldChg chg="del">
        <pc:chgData name="Leila Ingram-Smith" userId="abf53238-41da-4e01-a2dc-9d152a2d4646" providerId="ADAL" clId="{0E3AF5DD-CE32-41BB-8929-801C0EAE3E33}" dt="2023-11-19T10:38:21.459" v="66" actId="47"/>
        <pc:sldMkLst>
          <pc:docMk/>
          <pc:sldMk cId="3043481468" sldId="276"/>
        </pc:sldMkLst>
      </pc:sldChg>
      <pc:sldChg chg="del">
        <pc:chgData name="Leila Ingram-Smith" userId="abf53238-41da-4e01-a2dc-9d152a2d4646" providerId="ADAL" clId="{0E3AF5DD-CE32-41BB-8929-801C0EAE3E33}" dt="2023-11-19T10:38:22.279" v="67" actId="47"/>
        <pc:sldMkLst>
          <pc:docMk/>
          <pc:sldMk cId="2060819635" sldId="277"/>
        </pc:sldMkLst>
      </pc:sldChg>
      <pc:sldChg chg="del">
        <pc:chgData name="Leila Ingram-Smith" userId="abf53238-41da-4e01-a2dc-9d152a2d4646" providerId="ADAL" clId="{0E3AF5DD-CE32-41BB-8929-801C0EAE3E33}" dt="2023-11-19T10:38:22.859" v="68" actId="47"/>
        <pc:sldMkLst>
          <pc:docMk/>
          <pc:sldMk cId="1742714709" sldId="280"/>
        </pc:sldMkLst>
      </pc:sldChg>
      <pc:sldChg chg="del">
        <pc:chgData name="Leila Ingram-Smith" userId="abf53238-41da-4e01-a2dc-9d152a2d4646" providerId="ADAL" clId="{0E3AF5DD-CE32-41BB-8929-801C0EAE3E33}" dt="2023-11-19T10:38:23.324" v="69" actId="47"/>
        <pc:sldMkLst>
          <pc:docMk/>
          <pc:sldMk cId="1244916871" sldId="281"/>
        </pc:sldMkLst>
      </pc:sldChg>
      <pc:sldChg chg="del">
        <pc:chgData name="Leila Ingram-Smith" userId="abf53238-41da-4e01-a2dc-9d152a2d4646" providerId="ADAL" clId="{0E3AF5DD-CE32-41BB-8929-801C0EAE3E33}" dt="2023-11-19T10:38:24.524" v="70" actId="47"/>
        <pc:sldMkLst>
          <pc:docMk/>
          <pc:sldMk cId="11088079" sldId="282"/>
        </pc:sldMkLst>
      </pc:sldChg>
      <pc:sldChg chg="del">
        <pc:chgData name="Leila Ingram-Smith" userId="abf53238-41da-4e01-a2dc-9d152a2d4646" providerId="ADAL" clId="{0E3AF5DD-CE32-41BB-8929-801C0EAE3E33}" dt="2023-11-19T10:38:25.858" v="72" actId="47"/>
        <pc:sldMkLst>
          <pc:docMk/>
          <pc:sldMk cId="989091672" sldId="283"/>
        </pc:sldMkLst>
      </pc:sldChg>
      <pc:sldChg chg="del">
        <pc:chgData name="Leila Ingram-Smith" userId="abf53238-41da-4e01-a2dc-9d152a2d4646" providerId="ADAL" clId="{0E3AF5DD-CE32-41BB-8929-801C0EAE3E33}" dt="2023-11-19T10:38:25.250" v="71" actId="47"/>
        <pc:sldMkLst>
          <pc:docMk/>
          <pc:sldMk cId="2250326892" sldId="284"/>
        </pc:sldMkLst>
      </pc:sldChg>
      <pc:sldChg chg="del">
        <pc:chgData name="Leila Ingram-Smith" userId="abf53238-41da-4e01-a2dc-9d152a2d4646" providerId="ADAL" clId="{0E3AF5DD-CE32-41BB-8929-801C0EAE3E33}" dt="2023-11-19T10:38:26.667" v="73" actId="47"/>
        <pc:sldMkLst>
          <pc:docMk/>
          <pc:sldMk cId="3785294298" sldId="285"/>
        </pc:sldMkLst>
      </pc:sldChg>
      <pc:sldChg chg="del">
        <pc:chgData name="Leila Ingram-Smith" userId="abf53238-41da-4e01-a2dc-9d152a2d4646" providerId="ADAL" clId="{0E3AF5DD-CE32-41BB-8929-801C0EAE3E33}" dt="2023-11-19T10:38:27.273" v="74" actId="47"/>
        <pc:sldMkLst>
          <pc:docMk/>
          <pc:sldMk cId="28039451" sldId="286"/>
        </pc:sldMkLst>
      </pc:sldChg>
      <pc:sldChg chg="del">
        <pc:chgData name="Leila Ingram-Smith" userId="abf53238-41da-4e01-a2dc-9d152a2d4646" providerId="ADAL" clId="{0E3AF5DD-CE32-41BB-8929-801C0EAE3E33}" dt="2023-11-19T10:38:27.734" v="75" actId="47"/>
        <pc:sldMkLst>
          <pc:docMk/>
          <pc:sldMk cId="2017903421" sldId="287"/>
        </pc:sldMkLst>
      </pc:sldChg>
      <pc:sldChg chg="del">
        <pc:chgData name="Leila Ingram-Smith" userId="abf53238-41da-4e01-a2dc-9d152a2d4646" providerId="ADAL" clId="{0E3AF5DD-CE32-41BB-8929-801C0EAE3E33}" dt="2023-11-19T10:38:28.876" v="76" actId="47"/>
        <pc:sldMkLst>
          <pc:docMk/>
          <pc:sldMk cId="2686282559" sldId="288"/>
        </pc:sldMkLst>
      </pc:sldChg>
      <pc:sldChg chg="add del">
        <pc:chgData name="Leila Ingram-Smith" userId="abf53238-41da-4e01-a2dc-9d152a2d4646" providerId="ADAL" clId="{0E3AF5DD-CE32-41BB-8929-801C0EAE3E33}" dt="2023-11-19T10:34:59.790" v="4" actId="47"/>
        <pc:sldMkLst>
          <pc:docMk/>
          <pc:sldMk cId="298278474" sldId="289"/>
        </pc:sldMkLst>
      </pc:sldChg>
      <pc:sldChg chg="addSp delSp modSp add mod">
        <pc:chgData name="Leila Ingram-Smith" userId="abf53238-41da-4e01-a2dc-9d152a2d4646" providerId="ADAL" clId="{0E3AF5DD-CE32-41BB-8929-801C0EAE3E33}" dt="2023-11-19T11:01:08.962" v="282" actId="20577"/>
        <pc:sldMkLst>
          <pc:docMk/>
          <pc:sldMk cId="4233103845" sldId="290"/>
        </pc:sldMkLst>
        <pc:spChg chg="mod">
          <ac:chgData name="Leila Ingram-Smith" userId="abf53238-41da-4e01-a2dc-9d152a2d4646" providerId="ADAL" clId="{0E3AF5DD-CE32-41BB-8929-801C0EAE3E33}" dt="2023-11-19T10:44:45.193" v="160" actId="14100"/>
          <ac:spMkLst>
            <pc:docMk/>
            <pc:sldMk cId="4233103845" sldId="290"/>
            <ac:spMk id="4" creationId="{5CA38805-44A2-E0F9-4FA4-8AB48157935A}"/>
          </ac:spMkLst>
        </pc:spChg>
        <pc:spChg chg="del">
          <ac:chgData name="Leila Ingram-Smith" userId="abf53238-41da-4e01-a2dc-9d152a2d4646" providerId="ADAL" clId="{0E3AF5DD-CE32-41BB-8929-801C0EAE3E33}" dt="2023-11-19T10:45:26.149" v="170" actId="478"/>
          <ac:spMkLst>
            <pc:docMk/>
            <pc:sldMk cId="4233103845" sldId="290"/>
            <ac:spMk id="5" creationId="{1B3E40EA-9D19-E051-5153-B02E17681228}"/>
          </ac:spMkLst>
        </pc:spChg>
        <pc:spChg chg="mod">
          <ac:chgData name="Leila Ingram-Smith" userId="abf53238-41da-4e01-a2dc-9d152a2d4646" providerId="ADAL" clId="{0E3AF5DD-CE32-41BB-8929-801C0EAE3E33}" dt="2023-11-19T10:45:58.976" v="177" actId="20577"/>
          <ac:spMkLst>
            <pc:docMk/>
            <pc:sldMk cId="4233103845" sldId="290"/>
            <ac:spMk id="7" creationId="{9A0AEFE5-3DBF-9131-B567-8823112FEDF7}"/>
          </ac:spMkLst>
        </pc:spChg>
        <pc:spChg chg="add del mod">
          <ac:chgData name="Leila Ingram-Smith" userId="abf53238-41da-4e01-a2dc-9d152a2d4646" providerId="ADAL" clId="{0E3AF5DD-CE32-41BB-8929-801C0EAE3E33}" dt="2023-11-19T10:37:24.656" v="47"/>
          <ac:spMkLst>
            <pc:docMk/>
            <pc:sldMk cId="4233103845" sldId="290"/>
            <ac:spMk id="10" creationId="{8CF9B0DC-AD2B-522C-6F8F-00215B2FC3D8}"/>
          </ac:spMkLst>
        </pc:spChg>
        <pc:spChg chg="add del mod">
          <ac:chgData name="Leila Ingram-Smith" userId="abf53238-41da-4e01-a2dc-9d152a2d4646" providerId="ADAL" clId="{0E3AF5DD-CE32-41BB-8929-801C0EAE3E33}" dt="2023-11-19T10:50:30.613" v="215" actId="14100"/>
          <ac:spMkLst>
            <pc:docMk/>
            <pc:sldMk cId="4233103845" sldId="290"/>
            <ac:spMk id="11" creationId="{346218F4-AF65-728F-1C2B-F0AA8CAE6C43}"/>
          </ac:spMkLst>
        </pc:spChg>
        <pc:spChg chg="mod">
          <ac:chgData name="Leila Ingram-Smith" userId="abf53238-41da-4e01-a2dc-9d152a2d4646" providerId="ADAL" clId="{0E3AF5DD-CE32-41BB-8929-801C0EAE3E33}" dt="2023-11-19T10:47:39.765" v="200" actId="1076"/>
          <ac:spMkLst>
            <pc:docMk/>
            <pc:sldMk cId="4233103845" sldId="290"/>
            <ac:spMk id="13" creationId="{234BF8CE-A60D-ACB9-1163-2B49A1B009B8}"/>
          </ac:spMkLst>
        </pc:spChg>
        <pc:spChg chg="mod">
          <ac:chgData name="Leila Ingram-Smith" userId="abf53238-41da-4e01-a2dc-9d152a2d4646" providerId="ADAL" clId="{0E3AF5DD-CE32-41BB-8929-801C0EAE3E33}" dt="2023-11-19T10:45:53.512" v="175" actId="14100"/>
          <ac:spMkLst>
            <pc:docMk/>
            <pc:sldMk cId="4233103845" sldId="290"/>
            <ac:spMk id="14" creationId="{02A947F6-1B69-709F-552B-F5197D4394BF}"/>
          </ac:spMkLst>
        </pc:spChg>
        <pc:spChg chg="add del mod">
          <ac:chgData name="Leila Ingram-Smith" userId="abf53238-41da-4e01-a2dc-9d152a2d4646" providerId="ADAL" clId="{0E3AF5DD-CE32-41BB-8929-801C0EAE3E33}" dt="2023-11-19T10:50:32.604" v="216"/>
          <ac:spMkLst>
            <pc:docMk/>
            <pc:sldMk cId="4233103845" sldId="290"/>
            <ac:spMk id="15" creationId="{6D3B12AF-F702-53B0-41A6-C43DC063A16B}"/>
          </ac:spMkLst>
        </pc:spChg>
        <pc:spChg chg="del">
          <ac:chgData name="Leila Ingram-Smith" userId="abf53238-41da-4e01-a2dc-9d152a2d4646" providerId="ADAL" clId="{0E3AF5DD-CE32-41BB-8929-801C0EAE3E33}" dt="2023-11-19T10:46:55.180" v="188" actId="478"/>
          <ac:spMkLst>
            <pc:docMk/>
            <pc:sldMk cId="4233103845" sldId="290"/>
            <ac:spMk id="16" creationId="{0DAA69AF-D538-47E4-4B0D-F5B010419AE7}"/>
          </ac:spMkLst>
        </pc:spChg>
        <pc:spChg chg="mod">
          <ac:chgData name="Leila Ingram-Smith" userId="abf53238-41da-4e01-a2dc-9d152a2d4646" providerId="ADAL" clId="{0E3AF5DD-CE32-41BB-8929-801C0EAE3E33}" dt="2023-11-19T10:59:20.058" v="260" actId="20577"/>
          <ac:spMkLst>
            <pc:docMk/>
            <pc:sldMk cId="4233103845" sldId="290"/>
            <ac:spMk id="17" creationId="{23B5305D-902E-62CF-B4D2-C7F416A299A9}"/>
          </ac:spMkLst>
        </pc:spChg>
        <pc:spChg chg="mod">
          <ac:chgData name="Leila Ingram-Smith" userId="abf53238-41da-4e01-a2dc-9d152a2d4646" providerId="ADAL" clId="{0E3AF5DD-CE32-41BB-8929-801C0EAE3E33}" dt="2023-11-19T11:01:08.962" v="282" actId="20577"/>
          <ac:spMkLst>
            <pc:docMk/>
            <pc:sldMk cId="4233103845" sldId="290"/>
            <ac:spMk id="18" creationId="{0A809312-3312-B251-1FDE-16D0AD1F8CC8}"/>
          </ac:spMkLst>
        </pc:spChg>
        <pc:spChg chg="mod">
          <ac:chgData name="Leila Ingram-Smith" userId="abf53238-41da-4e01-a2dc-9d152a2d4646" providerId="ADAL" clId="{0E3AF5DD-CE32-41BB-8929-801C0EAE3E33}" dt="2023-11-19T10:37:30.955" v="48"/>
          <ac:spMkLst>
            <pc:docMk/>
            <pc:sldMk cId="4233103845" sldId="290"/>
            <ac:spMk id="19" creationId="{29A8C059-24FF-971D-2A15-027A6C0B2233}"/>
          </ac:spMkLst>
        </pc:spChg>
        <pc:spChg chg="add del mod">
          <ac:chgData name="Leila Ingram-Smith" userId="abf53238-41da-4e01-a2dc-9d152a2d4646" providerId="ADAL" clId="{0E3AF5DD-CE32-41BB-8929-801C0EAE3E33}" dt="2023-11-19T10:50:45.307" v="221" actId="478"/>
          <ac:spMkLst>
            <pc:docMk/>
            <pc:sldMk cId="4233103845" sldId="290"/>
            <ac:spMk id="21" creationId="{8A823557-27D2-2AF6-1493-7B92D703FDB5}"/>
          </ac:spMkLst>
        </pc:spChg>
        <pc:spChg chg="add mod">
          <ac:chgData name="Leila Ingram-Smith" userId="abf53238-41da-4e01-a2dc-9d152a2d4646" providerId="ADAL" clId="{0E3AF5DD-CE32-41BB-8929-801C0EAE3E33}" dt="2023-11-19T10:59:27.232" v="262" actId="1076"/>
          <ac:spMkLst>
            <pc:docMk/>
            <pc:sldMk cId="4233103845" sldId="290"/>
            <ac:spMk id="24" creationId="{EB2556C9-0B0A-6507-9AE9-CDEAB1CDC385}"/>
          </ac:spMkLst>
        </pc:spChg>
        <pc:spChg chg="add del mod">
          <ac:chgData name="Leila Ingram-Smith" userId="abf53238-41da-4e01-a2dc-9d152a2d4646" providerId="ADAL" clId="{0E3AF5DD-CE32-41BB-8929-801C0EAE3E33}" dt="2023-11-19T11:00:54.207" v="278" actId="478"/>
          <ac:spMkLst>
            <pc:docMk/>
            <pc:sldMk cId="4233103845" sldId="290"/>
            <ac:spMk id="28" creationId="{0A8F915D-6A5B-78B6-92BE-B26D86A2A4A4}"/>
          </ac:spMkLst>
        </pc:spChg>
        <pc:picChg chg="del">
          <ac:chgData name="Leila Ingram-Smith" userId="abf53238-41da-4e01-a2dc-9d152a2d4646" providerId="ADAL" clId="{0E3AF5DD-CE32-41BB-8929-801C0EAE3E33}" dt="2023-11-19T10:46:01.997" v="178" actId="478"/>
          <ac:picMkLst>
            <pc:docMk/>
            <pc:sldMk cId="4233103845" sldId="290"/>
            <ac:picMk id="12" creationId="{08039181-D10C-2CCD-8F8F-7BD7960163AE}"/>
          </ac:picMkLst>
        </pc:picChg>
        <pc:picChg chg="del">
          <ac:chgData name="Leila Ingram-Smith" userId="abf53238-41da-4e01-a2dc-9d152a2d4646" providerId="ADAL" clId="{0E3AF5DD-CE32-41BB-8929-801C0EAE3E33}" dt="2023-11-19T10:46:03.942" v="179" actId="478"/>
          <ac:picMkLst>
            <pc:docMk/>
            <pc:sldMk cId="4233103845" sldId="290"/>
            <ac:picMk id="20" creationId="{9B1FDB29-0C38-8C0A-AC93-305C9C31EF34}"/>
          </ac:picMkLst>
        </pc:picChg>
        <pc:picChg chg="add mod">
          <ac:chgData name="Leila Ingram-Smith" userId="abf53238-41da-4e01-a2dc-9d152a2d4646" providerId="ADAL" clId="{0E3AF5DD-CE32-41BB-8929-801C0EAE3E33}" dt="2023-11-19T10:59:30.195" v="263" actId="1076"/>
          <ac:picMkLst>
            <pc:docMk/>
            <pc:sldMk cId="4233103845" sldId="290"/>
            <ac:picMk id="23" creationId="{6CE7EABD-8A5C-EADF-C61A-51CCB7C4D358}"/>
          </ac:picMkLst>
        </pc:picChg>
        <pc:picChg chg="add mod">
          <ac:chgData name="Leila Ingram-Smith" userId="abf53238-41da-4e01-a2dc-9d152a2d4646" providerId="ADAL" clId="{0E3AF5DD-CE32-41BB-8929-801C0EAE3E33}" dt="2023-11-19T10:59:39.487" v="266" actId="1076"/>
          <ac:picMkLst>
            <pc:docMk/>
            <pc:sldMk cId="4233103845" sldId="290"/>
            <ac:picMk id="26" creationId="{76682D7E-F94D-533F-4E51-7DC7E27000CE}"/>
          </ac:picMkLst>
        </pc:picChg>
        <pc:picChg chg="add mod">
          <ac:chgData name="Leila Ingram-Smith" userId="abf53238-41da-4e01-a2dc-9d152a2d4646" providerId="ADAL" clId="{0E3AF5DD-CE32-41BB-8929-801C0EAE3E33}" dt="2023-11-19T11:00:59.021" v="280" actId="1076"/>
          <ac:picMkLst>
            <pc:docMk/>
            <pc:sldMk cId="4233103845" sldId="290"/>
            <ac:picMk id="27" creationId="{9D96D6E0-6E31-4AB5-B0F8-3B4F9138063A}"/>
          </ac:picMkLst>
        </pc:picChg>
      </pc:sldChg>
      <pc:sldChg chg="addSp delSp modSp add mod">
        <pc:chgData name="Leila Ingram-Smith" userId="abf53238-41da-4e01-a2dc-9d152a2d4646" providerId="ADAL" clId="{0E3AF5DD-CE32-41BB-8929-801C0EAE3E33}" dt="2023-11-20T17:56:23.647" v="448" actId="14100"/>
        <pc:sldMkLst>
          <pc:docMk/>
          <pc:sldMk cId="423671257" sldId="291"/>
        </pc:sldMkLst>
        <pc:spChg chg="mod">
          <ac:chgData name="Leila Ingram-Smith" userId="abf53238-41da-4e01-a2dc-9d152a2d4646" providerId="ADAL" clId="{0E3AF5DD-CE32-41BB-8929-801C0EAE3E33}" dt="2023-11-19T11:01:52.341" v="291" actId="5793"/>
          <ac:spMkLst>
            <pc:docMk/>
            <pc:sldMk cId="423671257" sldId="291"/>
            <ac:spMk id="7" creationId="{9A0AEFE5-3DBF-9131-B567-8823112FEDF7}"/>
          </ac:spMkLst>
        </pc:spChg>
        <pc:spChg chg="mod">
          <ac:chgData name="Leila Ingram-Smith" userId="abf53238-41da-4e01-a2dc-9d152a2d4646" providerId="ADAL" clId="{0E3AF5DD-CE32-41BB-8929-801C0EAE3E33}" dt="2023-11-20T17:56:23.647" v="448" actId="14100"/>
          <ac:spMkLst>
            <pc:docMk/>
            <pc:sldMk cId="423671257" sldId="291"/>
            <ac:spMk id="11" creationId="{346218F4-AF65-728F-1C2B-F0AA8CAE6C43}"/>
          </ac:spMkLst>
        </pc:spChg>
        <pc:spChg chg="mod">
          <ac:chgData name="Leila Ingram-Smith" userId="abf53238-41da-4e01-a2dc-9d152a2d4646" providerId="ADAL" clId="{0E3AF5DD-CE32-41BB-8929-801C0EAE3E33}" dt="2023-11-19T11:03:48.723" v="307" actId="255"/>
          <ac:spMkLst>
            <pc:docMk/>
            <pc:sldMk cId="423671257" sldId="291"/>
            <ac:spMk id="13" creationId="{234BF8CE-A60D-ACB9-1163-2B49A1B009B8}"/>
          </ac:spMkLst>
        </pc:spChg>
        <pc:spChg chg="mod">
          <ac:chgData name="Leila Ingram-Smith" userId="abf53238-41da-4e01-a2dc-9d152a2d4646" providerId="ADAL" clId="{0E3AF5DD-CE32-41BB-8929-801C0EAE3E33}" dt="2023-11-19T11:04:27.076" v="359" actId="20577"/>
          <ac:spMkLst>
            <pc:docMk/>
            <pc:sldMk cId="423671257" sldId="291"/>
            <ac:spMk id="17" creationId="{23B5305D-902E-62CF-B4D2-C7F416A299A9}"/>
          </ac:spMkLst>
        </pc:spChg>
        <pc:spChg chg="del">
          <ac:chgData name="Leila Ingram-Smith" userId="abf53238-41da-4e01-a2dc-9d152a2d4646" providerId="ADAL" clId="{0E3AF5DD-CE32-41BB-8929-801C0EAE3E33}" dt="2023-11-19T11:04:16.115" v="314" actId="478"/>
          <ac:spMkLst>
            <pc:docMk/>
            <pc:sldMk cId="423671257" sldId="291"/>
            <ac:spMk id="18" creationId="{0A809312-3312-B251-1FDE-16D0AD1F8CC8}"/>
          </ac:spMkLst>
        </pc:spChg>
        <pc:spChg chg="del mod">
          <ac:chgData name="Leila Ingram-Smith" userId="abf53238-41da-4e01-a2dc-9d152a2d4646" providerId="ADAL" clId="{0E3AF5DD-CE32-41BB-8929-801C0EAE3E33}" dt="2023-11-19T11:03:22.372" v="301" actId="478"/>
          <ac:spMkLst>
            <pc:docMk/>
            <pc:sldMk cId="423671257" sldId="291"/>
            <ac:spMk id="24" creationId="{EB2556C9-0B0A-6507-9AE9-CDEAB1CDC385}"/>
          </ac:spMkLst>
        </pc:spChg>
        <pc:picChg chg="add mod">
          <ac:chgData name="Leila Ingram-Smith" userId="abf53238-41da-4e01-a2dc-9d152a2d4646" providerId="ADAL" clId="{0E3AF5DD-CE32-41BB-8929-801C0EAE3E33}" dt="2023-11-19T11:02:51.387" v="296" actId="1076"/>
          <ac:picMkLst>
            <pc:docMk/>
            <pc:sldMk cId="423671257" sldId="291"/>
            <ac:picMk id="5" creationId="{14F75951-7820-45EF-8B61-C53469C72A6B}"/>
          </ac:picMkLst>
        </pc:picChg>
        <pc:picChg chg="add mod">
          <ac:chgData name="Leila Ingram-Smith" userId="abf53238-41da-4e01-a2dc-9d152a2d4646" providerId="ADAL" clId="{0E3AF5DD-CE32-41BB-8929-801C0EAE3E33}" dt="2023-11-19T11:04:05.772" v="311" actId="1076"/>
          <ac:picMkLst>
            <pc:docMk/>
            <pc:sldMk cId="423671257" sldId="291"/>
            <ac:picMk id="10" creationId="{A0762BF0-029B-4B98-8AE0-13F8FDFC86E2}"/>
          </ac:picMkLst>
        </pc:picChg>
        <pc:picChg chg="del">
          <ac:chgData name="Leila Ingram-Smith" userId="abf53238-41da-4e01-a2dc-9d152a2d4646" providerId="ADAL" clId="{0E3AF5DD-CE32-41BB-8929-801C0EAE3E33}" dt="2023-11-19T11:03:23.851" v="302" actId="478"/>
          <ac:picMkLst>
            <pc:docMk/>
            <pc:sldMk cId="423671257" sldId="291"/>
            <ac:picMk id="23" creationId="{6CE7EABD-8A5C-EADF-C61A-51CCB7C4D358}"/>
          </ac:picMkLst>
        </pc:picChg>
        <pc:picChg chg="del">
          <ac:chgData name="Leila Ingram-Smith" userId="abf53238-41da-4e01-a2dc-9d152a2d4646" providerId="ADAL" clId="{0E3AF5DD-CE32-41BB-8929-801C0EAE3E33}" dt="2023-11-19T11:04:17.728" v="315" actId="478"/>
          <ac:picMkLst>
            <pc:docMk/>
            <pc:sldMk cId="423671257" sldId="291"/>
            <ac:picMk id="26" creationId="{76682D7E-F94D-533F-4E51-7DC7E27000CE}"/>
          </ac:picMkLst>
        </pc:picChg>
        <pc:picChg chg="del">
          <ac:chgData name="Leila Ingram-Smith" userId="abf53238-41da-4e01-a2dc-9d152a2d4646" providerId="ADAL" clId="{0E3AF5DD-CE32-41BB-8929-801C0EAE3E33}" dt="2023-11-19T11:04:14.060" v="313" actId="478"/>
          <ac:picMkLst>
            <pc:docMk/>
            <pc:sldMk cId="423671257" sldId="291"/>
            <ac:picMk id="27" creationId="{9D96D6E0-6E31-4AB5-B0F8-3B4F9138063A}"/>
          </ac:picMkLst>
        </pc:picChg>
      </pc:sldChg>
      <pc:sldChg chg="modSp add mod">
        <pc:chgData name="Leila Ingram-Smith" userId="abf53238-41da-4e01-a2dc-9d152a2d4646" providerId="ADAL" clId="{0E3AF5DD-CE32-41BB-8929-801C0EAE3E33}" dt="2023-11-19T11:11:05.117" v="431"/>
        <pc:sldMkLst>
          <pc:docMk/>
          <pc:sldMk cId="2798971727" sldId="292"/>
        </pc:sldMkLst>
        <pc:spChg chg="mod">
          <ac:chgData name="Leila Ingram-Smith" userId="abf53238-41da-4e01-a2dc-9d152a2d4646" providerId="ADAL" clId="{0E3AF5DD-CE32-41BB-8929-801C0EAE3E33}" dt="2023-11-19T11:11:05.117" v="431"/>
          <ac:spMkLst>
            <pc:docMk/>
            <pc:sldMk cId="2798971727" sldId="292"/>
            <ac:spMk id="3" creationId="{B0FDE198-D989-CC4E-9D67-8414EA297C2A}"/>
          </ac:spMkLst>
        </pc:spChg>
        <pc:spChg chg="mod">
          <ac:chgData name="Leila Ingram-Smith" userId="abf53238-41da-4e01-a2dc-9d152a2d4646" providerId="ADAL" clId="{0E3AF5DD-CE32-41BB-8929-801C0EAE3E33}" dt="2023-11-19T11:07:32.262" v="389" actId="207"/>
          <ac:spMkLst>
            <pc:docMk/>
            <pc:sldMk cId="2798971727" sldId="292"/>
            <ac:spMk id="5" creationId="{FA96F9E5-8D36-A8A5-C360-ABB1898E278E}"/>
          </ac:spMkLst>
        </pc:spChg>
      </pc:sldChg>
      <pc:sldChg chg="modSp add mod">
        <pc:chgData name="Leila Ingram-Smith" userId="abf53238-41da-4e01-a2dc-9d152a2d4646" providerId="ADAL" clId="{0E3AF5DD-CE32-41BB-8929-801C0EAE3E33}" dt="2023-11-20T18:29:53.481" v="855" actId="167"/>
        <pc:sldMkLst>
          <pc:docMk/>
          <pc:sldMk cId="1925769331" sldId="293"/>
        </pc:sldMkLst>
        <pc:spChg chg="ord">
          <ac:chgData name="Leila Ingram-Smith" userId="abf53238-41da-4e01-a2dc-9d152a2d4646" providerId="ADAL" clId="{0E3AF5DD-CE32-41BB-8929-801C0EAE3E33}" dt="2023-11-20T18:29:53.481" v="855" actId="167"/>
          <ac:spMkLst>
            <pc:docMk/>
            <pc:sldMk cId="1925769331" sldId="293"/>
            <ac:spMk id="4" creationId="{BA50A8DE-ABF9-6127-EB26-CBBCF3742013}"/>
          </ac:spMkLst>
        </pc:spChg>
      </pc:sldChg>
      <pc:sldChg chg="add del">
        <pc:chgData name="Leila Ingram-Smith" userId="abf53238-41da-4e01-a2dc-9d152a2d4646" providerId="ADAL" clId="{0E3AF5DD-CE32-41BB-8929-801C0EAE3E33}" dt="2023-11-19T11:09:29.290" v="426" actId="27028"/>
        <pc:sldMkLst>
          <pc:docMk/>
          <pc:sldMk cId="2751387761" sldId="293"/>
        </pc:sldMkLst>
      </pc:sldChg>
      <pc:sldChg chg="add del">
        <pc:chgData name="Leila Ingram-Smith" userId="abf53238-41da-4e01-a2dc-9d152a2d4646" providerId="ADAL" clId="{0E3AF5DD-CE32-41BB-8929-801C0EAE3E33}" dt="2023-11-19T11:09:28.819" v="425" actId="27028"/>
        <pc:sldMkLst>
          <pc:docMk/>
          <pc:sldMk cId="1433004572" sldId="294"/>
        </pc:sldMkLst>
      </pc:sldChg>
      <pc:sldChg chg="modSp add mod">
        <pc:chgData name="Leila Ingram-Smith" userId="abf53238-41da-4e01-a2dc-9d152a2d4646" providerId="ADAL" clId="{0E3AF5DD-CE32-41BB-8929-801C0EAE3E33}" dt="2023-11-20T17:58:51.271" v="470" actId="207"/>
        <pc:sldMkLst>
          <pc:docMk/>
          <pc:sldMk cId="3064676284" sldId="294"/>
        </pc:sldMkLst>
        <pc:spChg chg="mod">
          <ac:chgData name="Leila Ingram-Smith" userId="abf53238-41da-4e01-a2dc-9d152a2d4646" providerId="ADAL" clId="{0E3AF5DD-CE32-41BB-8929-801C0EAE3E33}" dt="2023-11-19T11:11:48.388" v="440" actId="207"/>
          <ac:spMkLst>
            <pc:docMk/>
            <pc:sldMk cId="3064676284" sldId="294"/>
            <ac:spMk id="3" creationId="{B0FDE198-D989-CC4E-9D67-8414EA297C2A}"/>
          </ac:spMkLst>
        </pc:spChg>
        <pc:spChg chg="mod">
          <ac:chgData name="Leila Ingram-Smith" userId="abf53238-41da-4e01-a2dc-9d152a2d4646" providerId="ADAL" clId="{0E3AF5DD-CE32-41BB-8929-801C0EAE3E33}" dt="2023-11-20T17:58:51.271" v="470" actId="207"/>
          <ac:spMkLst>
            <pc:docMk/>
            <pc:sldMk cId="3064676284" sldId="294"/>
            <ac:spMk id="5" creationId="{FA96F9E5-8D36-A8A5-C360-ABB1898E278E}"/>
          </ac:spMkLst>
        </pc:spChg>
      </pc:sldChg>
      <pc:sldChg chg="add del replId">
        <pc:chgData name="Leila Ingram-Smith" userId="abf53238-41da-4e01-a2dc-9d152a2d4646" providerId="ADAL" clId="{0E3AF5DD-CE32-41BB-8929-801C0EAE3E33}" dt="2023-11-19T11:14:42.761" v="447" actId="47"/>
        <pc:sldMkLst>
          <pc:docMk/>
          <pc:sldMk cId="473336621" sldId="295"/>
        </pc:sldMkLst>
      </pc:sldChg>
      <pc:sldChg chg="add del">
        <pc:chgData name="Leila Ingram-Smith" userId="abf53238-41da-4e01-a2dc-9d152a2d4646" providerId="ADAL" clId="{0E3AF5DD-CE32-41BB-8929-801C0EAE3E33}" dt="2023-11-19T11:09:27.779" v="424" actId="27028"/>
        <pc:sldMkLst>
          <pc:docMk/>
          <pc:sldMk cId="2814679937" sldId="295"/>
        </pc:sldMkLst>
      </pc:sldChg>
      <pc:sldChg chg="modSp add mod ord replId">
        <pc:chgData name="Leila Ingram-Smith" userId="abf53238-41da-4e01-a2dc-9d152a2d4646" providerId="ADAL" clId="{0E3AF5DD-CE32-41BB-8929-801C0EAE3E33}" dt="2023-11-20T18:10:10.632" v="592" actId="1076"/>
        <pc:sldMkLst>
          <pc:docMk/>
          <pc:sldMk cId="570920314" sldId="296"/>
        </pc:sldMkLst>
        <pc:spChg chg="mod">
          <ac:chgData name="Leila Ingram-Smith" userId="abf53238-41da-4e01-a2dc-9d152a2d4646" providerId="ADAL" clId="{0E3AF5DD-CE32-41BB-8929-801C0EAE3E33}" dt="2023-11-20T17:56:45.283" v="449"/>
          <ac:spMkLst>
            <pc:docMk/>
            <pc:sldMk cId="570920314" sldId="296"/>
            <ac:spMk id="3" creationId="{B0FDE198-D989-CC4E-9D67-8414EA297C2A}"/>
          </ac:spMkLst>
        </pc:spChg>
        <pc:spChg chg="mod">
          <ac:chgData name="Leila Ingram-Smith" userId="abf53238-41da-4e01-a2dc-9d152a2d4646" providerId="ADAL" clId="{0E3AF5DD-CE32-41BB-8929-801C0EAE3E33}" dt="2023-11-20T18:09:46.251" v="588" actId="255"/>
          <ac:spMkLst>
            <pc:docMk/>
            <pc:sldMk cId="570920314" sldId="296"/>
            <ac:spMk id="5" creationId="{FA96F9E5-8D36-A8A5-C360-ABB1898E278E}"/>
          </ac:spMkLst>
        </pc:spChg>
        <pc:spChg chg="mod">
          <ac:chgData name="Leila Ingram-Smith" userId="abf53238-41da-4e01-a2dc-9d152a2d4646" providerId="ADAL" clId="{0E3AF5DD-CE32-41BB-8929-801C0EAE3E33}" dt="2023-11-20T18:10:10.632" v="592" actId="1076"/>
          <ac:spMkLst>
            <pc:docMk/>
            <pc:sldMk cId="570920314" sldId="296"/>
            <ac:spMk id="14" creationId="{B036C391-CB78-EFA1-EC78-0FCA8E1CD3A6}"/>
          </ac:spMkLst>
        </pc:spChg>
      </pc:sldChg>
      <pc:sldChg chg="modSp add mod">
        <pc:chgData name="Leila Ingram-Smith" userId="abf53238-41da-4e01-a2dc-9d152a2d4646" providerId="ADAL" clId="{0E3AF5DD-CE32-41BB-8929-801C0EAE3E33}" dt="2023-11-20T17:58:02.283" v="459" actId="207"/>
        <pc:sldMkLst>
          <pc:docMk/>
          <pc:sldMk cId="3316791658" sldId="297"/>
        </pc:sldMkLst>
        <pc:spChg chg="mod">
          <ac:chgData name="Leila Ingram-Smith" userId="abf53238-41da-4e01-a2dc-9d152a2d4646" providerId="ADAL" clId="{0E3AF5DD-CE32-41BB-8929-801C0EAE3E33}" dt="2023-11-19T11:14:25.946" v="446"/>
          <ac:spMkLst>
            <pc:docMk/>
            <pc:sldMk cId="3316791658" sldId="297"/>
            <ac:spMk id="3" creationId="{B0FDE198-D989-CC4E-9D67-8414EA297C2A}"/>
          </ac:spMkLst>
        </pc:spChg>
        <pc:spChg chg="mod">
          <ac:chgData name="Leila Ingram-Smith" userId="abf53238-41da-4e01-a2dc-9d152a2d4646" providerId="ADAL" clId="{0E3AF5DD-CE32-41BB-8929-801C0EAE3E33}" dt="2023-11-20T17:57:25.103" v="452" actId="255"/>
          <ac:spMkLst>
            <pc:docMk/>
            <pc:sldMk cId="3316791658" sldId="297"/>
            <ac:spMk id="22" creationId="{DCADF510-8CFF-BEDA-98C7-AAE125765A82}"/>
          </ac:spMkLst>
        </pc:spChg>
        <pc:spChg chg="mod">
          <ac:chgData name="Leila Ingram-Smith" userId="abf53238-41da-4e01-a2dc-9d152a2d4646" providerId="ADAL" clId="{0E3AF5DD-CE32-41BB-8929-801C0EAE3E33}" dt="2023-11-20T17:58:02.283" v="459" actId="207"/>
          <ac:spMkLst>
            <pc:docMk/>
            <pc:sldMk cId="3316791658" sldId="297"/>
            <ac:spMk id="23" creationId="{5356ED5B-34B2-601E-8F6A-6C3A1612E59E}"/>
          </ac:spMkLst>
        </pc:spChg>
      </pc:sldChg>
      <pc:sldChg chg="modSp add del mod">
        <pc:chgData name="Leila Ingram-Smith" userId="abf53238-41da-4e01-a2dc-9d152a2d4646" providerId="ADAL" clId="{0E3AF5DD-CE32-41BB-8929-801C0EAE3E33}" dt="2023-11-20T18:00:28.310" v="488" actId="47"/>
        <pc:sldMkLst>
          <pc:docMk/>
          <pc:sldMk cId="152368610" sldId="298"/>
        </pc:sldMkLst>
        <pc:spChg chg="mod">
          <ac:chgData name="Leila Ingram-Smith" userId="abf53238-41da-4e01-a2dc-9d152a2d4646" providerId="ADAL" clId="{0E3AF5DD-CE32-41BB-8929-801C0EAE3E33}" dt="2023-11-20T17:59:30.492" v="476" actId="948"/>
          <ac:spMkLst>
            <pc:docMk/>
            <pc:sldMk cId="152368610" sldId="298"/>
            <ac:spMk id="5" creationId="{FA96F9E5-8D36-A8A5-C360-ABB1898E278E}"/>
          </ac:spMkLst>
        </pc:spChg>
      </pc:sldChg>
      <pc:sldChg chg="modSp add mod">
        <pc:chgData name="Leila Ingram-Smith" userId="abf53238-41da-4e01-a2dc-9d152a2d4646" providerId="ADAL" clId="{0E3AF5DD-CE32-41BB-8929-801C0EAE3E33}" dt="2023-11-20T18:00:20.829" v="486" actId="20577"/>
        <pc:sldMkLst>
          <pc:docMk/>
          <pc:sldMk cId="1442020736" sldId="299"/>
        </pc:sldMkLst>
        <pc:spChg chg="mod">
          <ac:chgData name="Leila Ingram-Smith" userId="abf53238-41da-4e01-a2dc-9d152a2d4646" providerId="ADAL" clId="{0E3AF5DD-CE32-41BB-8929-801C0EAE3E33}" dt="2023-11-20T18:00:20.829" v="486" actId="20577"/>
          <ac:spMkLst>
            <pc:docMk/>
            <pc:sldMk cId="1442020736" sldId="299"/>
            <ac:spMk id="5" creationId="{FA96F9E5-8D36-A8A5-C360-ABB1898E278E}"/>
          </ac:spMkLst>
        </pc:spChg>
      </pc:sldChg>
      <pc:sldChg chg="addSp delSp modSp add mod">
        <pc:chgData name="Leila Ingram-Smith" userId="abf53238-41da-4e01-a2dc-9d152a2d4646" providerId="ADAL" clId="{0E3AF5DD-CE32-41BB-8929-801C0EAE3E33}" dt="2023-11-20T18:01:11.398" v="495" actId="948"/>
        <pc:sldMkLst>
          <pc:docMk/>
          <pc:sldMk cId="3964678806" sldId="300"/>
        </pc:sldMkLst>
        <pc:spChg chg="mod">
          <ac:chgData name="Leila Ingram-Smith" userId="abf53238-41da-4e01-a2dc-9d152a2d4646" providerId="ADAL" clId="{0E3AF5DD-CE32-41BB-8929-801C0EAE3E33}" dt="2023-11-20T18:01:11.398" v="495" actId="948"/>
          <ac:spMkLst>
            <pc:docMk/>
            <pc:sldMk cId="3964678806" sldId="300"/>
            <ac:spMk id="5" creationId="{FA96F9E5-8D36-A8A5-C360-ABB1898E278E}"/>
          </ac:spMkLst>
        </pc:spChg>
        <pc:spChg chg="add del mod">
          <ac:chgData name="Leila Ingram-Smith" userId="abf53238-41da-4e01-a2dc-9d152a2d4646" providerId="ADAL" clId="{0E3AF5DD-CE32-41BB-8929-801C0EAE3E33}" dt="2023-11-20T18:00:46.876" v="490"/>
          <ac:spMkLst>
            <pc:docMk/>
            <pc:sldMk cId="3964678806" sldId="300"/>
            <ac:spMk id="7" creationId="{BB4D15FB-F9AC-541E-2038-8382763EE43B}"/>
          </ac:spMkLst>
        </pc:spChg>
        <pc:graphicFrameChg chg="add del mod">
          <ac:chgData name="Leila Ingram-Smith" userId="abf53238-41da-4e01-a2dc-9d152a2d4646" providerId="ADAL" clId="{0E3AF5DD-CE32-41BB-8929-801C0EAE3E33}" dt="2023-11-20T18:00:46.876" v="490"/>
          <ac:graphicFrameMkLst>
            <pc:docMk/>
            <pc:sldMk cId="3964678806" sldId="300"/>
            <ac:graphicFrameMk id="6" creationId="{2495287C-6A47-1B7F-2617-0038059E1586}"/>
          </ac:graphicFrameMkLst>
        </pc:graphicFrameChg>
      </pc:sldChg>
      <pc:sldChg chg="addSp delSp modSp add mod">
        <pc:chgData name="Leila Ingram-Smith" userId="abf53238-41da-4e01-a2dc-9d152a2d4646" providerId="ADAL" clId="{0E3AF5DD-CE32-41BB-8929-801C0EAE3E33}" dt="2023-11-20T18:04:08.938" v="523" actId="1076"/>
        <pc:sldMkLst>
          <pc:docMk/>
          <pc:sldMk cId="2388405975" sldId="301"/>
        </pc:sldMkLst>
        <pc:spChg chg="mod">
          <ac:chgData name="Leila Ingram-Smith" userId="abf53238-41da-4e01-a2dc-9d152a2d4646" providerId="ADAL" clId="{0E3AF5DD-CE32-41BB-8929-801C0EAE3E33}" dt="2023-11-20T18:03:58.098" v="522" actId="1076"/>
          <ac:spMkLst>
            <pc:docMk/>
            <pc:sldMk cId="2388405975" sldId="301"/>
            <ac:spMk id="5" creationId="{FA96F9E5-8D36-A8A5-C360-ABB1898E278E}"/>
          </ac:spMkLst>
        </pc:spChg>
        <pc:spChg chg="add del mod">
          <ac:chgData name="Leila Ingram-Smith" userId="abf53238-41da-4e01-a2dc-9d152a2d4646" providerId="ADAL" clId="{0E3AF5DD-CE32-41BB-8929-801C0EAE3E33}" dt="2023-11-20T18:02:08.970" v="503" actId="478"/>
          <ac:spMkLst>
            <pc:docMk/>
            <pc:sldMk cId="2388405975" sldId="301"/>
            <ac:spMk id="7" creationId="{9C73E036-26D0-0D2A-4635-38605908BAC7}"/>
          </ac:spMkLst>
        </pc:spChg>
        <pc:graphicFrameChg chg="add mod modGraphic">
          <ac:chgData name="Leila Ingram-Smith" userId="abf53238-41da-4e01-a2dc-9d152a2d4646" providerId="ADAL" clId="{0E3AF5DD-CE32-41BB-8929-801C0EAE3E33}" dt="2023-11-20T18:04:08.938" v="523" actId="1076"/>
          <ac:graphicFrameMkLst>
            <pc:docMk/>
            <pc:sldMk cId="2388405975" sldId="301"/>
            <ac:graphicFrameMk id="6" creationId="{C6BBFD0A-B271-030C-13F9-9E601AB5654D}"/>
          </ac:graphicFrameMkLst>
        </pc:graphicFrameChg>
      </pc:sldChg>
      <pc:sldChg chg="modSp add mod ord">
        <pc:chgData name="Leila Ingram-Smith" userId="abf53238-41da-4e01-a2dc-9d152a2d4646" providerId="ADAL" clId="{0E3AF5DD-CE32-41BB-8929-801C0EAE3E33}" dt="2023-11-20T18:04:58.342" v="532" actId="20577"/>
        <pc:sldMkLst>
          <pc:docMk/>
          <pc:sldMk cId="1853460077" sldId="302"/>
        </pc:sldMkLst>
        <pc:spChg chg="mod">
          <ac:chgData name="Leila Ingram-Smith" userId="abf53238-41da-4e01-a2dc-9d152a2d4646" providerId="ADAL" clId="{0E3AF5DD-CE32-41BB-8929-801C0EAE3E33}" dt="2023-11-20T18:04:58.342" v="532" actId="20577"/>
          <ac:spMkLst>
            <pc:docMk/>
            <pc:sldMk cId="1853460077" sldId="302"/>
            <ac:spMk id="5" creationId="{FA96F9E5-8D36-A8A5-C360-ABB1898E278E}"/>
          </ac:spMkLst>
        </pc:spChg>
      </pc:sldChg>
      <pc:sldChg chg="modSp add mod">
        <pc:chgData name="Leila Ingram-Smith" userId="abf53238-41da-4e01-a2dc-9d152a2d4646" providerId="ADAL" clId="{0E3AF5DD-CE32-41BB-8929-801C0EAE3E33}" dt="2023-11-20T18:05:59.295" v="538" actId="948"/>
        <pc:sldMkLst>
          <pc:docMk/>
          <pc:sldMk cId="3928896740" sldId="303"/>
        </pc:sldMkLst>
        <pc:spChg chg="mod">
          <ac:chgData name="Leila Ingram-Smith" userId="abf53238-41da-4e01-a2dc-9d152a2d4646" providerId="ADAL" clId="{0E3AF5DD-CE32-41BB-8929-801C0EAE3E33}" dt="2023-11-20T18:05:59.295" v="538" actId="948"/>
          <ac:spMkLst>
            <pc:docMk/>
            <pc:sldMk cId="3928896740" sldId="303"/>
            <ac:spMk id="5" creationId="{FA96F9E5-8D36-A8A5-C360-ABB1898E278E}"/>
          </ac:spMkLst>
        </pc:spChg>
      </pc:sldChg>
      <pc:sldChg chg="modSp add mod">
        <pc:chgData name="Leila Ingram-Smith" userId="abf53238-41da-4e01-a2dc-9d152a2d4646" providerId="ADAL" clId="{0E3AF5DD-CE32-41BB-8929-801C0EAE3E33}" dt="2023-11-20T18:06:32.760" v="544" actId="948"/>
        <pc:sldMkLst>
          <pc:docMk/>
          <pc:sldMk cId="2607762721" sldId="304"/>
        </pc:sldMkLst>
        <pc:spChg chg="mod">
          <ac:chgData name="Leila Ingram-Smith" userId="abf53238-41da-4e01-a2dc-9d152a2d4646" providerId="ADAL" clId="{0E3AF5DD-CE32-41BB-8929-801C0EAE3E33}" dt="2023-11-20T18:06:32.760" v="544" actId="948"/>
          <ac:spMkLst>
            <pc:docMk/>
            <pc:sldMk cId="2607762721" sldId="304"/>
            <ac:spMk id="5" creationId="{FA96F9E5-8D36-A8A5-C360-ABB1898E278E}"/>
          </ac:spMkLst>
        </pc:spChg>
      </pc:sldChg>
      <pc:sldChg chg="addSp delSp modSp add mod ord">
        <pc:chgData name="Leila Ingram-Smith" userId="abf53238-41da-4e01-a2dc-9d152a2d4646" providerId="ADAL" clId="{0E3AF5DD-CE32-41BB-8929-801C0EAE3E33}" dt="2023-11-20T18:08:21.793" v="572" actId="1076"/>
        <pc:sldMkLst>
          <pc:docMk/>
          <pc:sldMk cId="2200179449" sldId="305"/>
        </pc:sldMkLst>
        <pc:spChg chg="mod">
          <ac:chgData name="Leila Ingram-Smith" userId="abf53238-41da-4e01-a2dc-9d152a2d4646" providerId="ADAL" clId="{0E3AF5DD-CE32-41BB-8929-801C0EAE3E33}" dt="2023-11-20T18:08:21.793" v="572" actId="1076"/>
          <ac:spMkLst>
            <pc:docMk/>
            <pc:sldMk cId="2200179449" sldId="305"/>
            <ac:spMk id="5" creationId="{FA96F9E5-8D36-A8A5-C360-ABB1898E278E}"/>
          </ac:spMkLst>
        </pc:spChg>
        <pc:graphicFrameChg chg="del">
          <ac:chgData name="Leila Ingram-Smith" userId="abf53238-41da-4e01-a2dc-9d152a2d4646" providerId="ADAL" clId="{0E3AF5DD-CE32-41BB-8929-801C0EAE3E33}" dt="2023-11-20T18:06:58.377" v="550" actId="478"/>
          <ac:graphicFrameMkLst>
            <pc:docMk/>
            <pc:sldMk cId="2200179449" sldId="305"/>
            <ac:graphicFrameMk id="6" creationId="{C6BBFD0A-B271-030C-13F9-9E601AB5654D}"/>
          </ac:graphicFrameMkLst>
        </pc:graphicFrameChg>
        <pc:graphicFrameChg chg="add mod modGraphic">
          <ac:chgData name="Leila Ingram-Smith" userId="abf53238-41da-4e01-a2dc-9d152a2d4646" providerId="ADAL" clId="{0E3AF5DD-CE32-41BB-8929-801C0EAE3E33}" dt="2023-11-20T18:07:55.112" v="565" actId="1076"/>
          <ac:graphicFrameMkLst>
            <pc:docMk/>
            <pc:sldMk cId="2200179449" sldId="305"/>
            <ac:graphicFrameMk id="7" creationId="{AC6FE280-6FAF-95C6-6C68-844BFAC3C2F5}"/>
          </ac:graphicFrameMkLst>
        </pc:graphicFrameChg>
      </pc:sldChg>
      <pc:sldChg chg="modSp add mod ord">
        <pc:chgData name="Leila Ingram-Smith" userId="abf53238-41da-4e01-a2dc-9d152a2d4646" providerId="ADAL" clId="{0E3AF5DD-CE32-41BB-8929-801C0EAE3E33}" dt="2023-11-20T18:09:04.784" v="580" actId="948"/>
        <pc:sldMkLst>
          <pc:docMk/>
          <pc:sldMk cId="2072097212" sldId="306"/>
        </pc:sldMkLst>
        <pc:spChg chg="mod">
          <ac:chgData name="Leila Ingram-Smith" userId="abf53238-41da-4e01-a2dc-9d152a2d4646" providerId="ADAL" clId="{0E3AF5DD-CE32-41BB-8929-801C0EAE3E33}" dt="2023-11-20T18:09:04.784" v="580" actId="948"/>
          <ac:spMkLst>
            <pc:docMk/>
            <pc:sldMk cId="2072097212" sldId="306"/>
            <ac:spMk id="5" creationId="{FA96F9E5-8D36-A8A5-C360-ABB1898E278E}"/>
          </ac:spMkLst>
        </pc:spChg>
      </pc:sldChg>
      <pc:sldChg chg="modSp add mod">
        <pc:chgData name="Leila Ingram-Smith" userId="abf53238-41da-4e01-a2dc-9d152a2d4646" providerId="ADAL" clId="{0E3AF5DD-CE32-41BB-8929-801C0EAE3E33}" dt="2023-11-20T18:09:25.245" v="585" actId="2710"/>
        <pc:sldMkLst>
          <pc:docMk/>
          <pc:sldMk cId="2944076351" sldId="307"/>
        </pc:sldMkLst>
        <pc:spChg chg="mod">
          <ac:chgData name="Leila Ingram-Smith" userId="abf53238-41da-4e01-a2dc-9d152a2d4646" providerId="ADAL" clId="{0E3AF5DD-CE32-41BB-8929-801C0EAE3E33}" dt="2023-11-20T18:09:25.245" v="585" actId="2710"/>
          <ac:spMkLst>
            <pc:docMk/>
            <pc:sldMk cId="2944076351" sldId="307"/>
            <ac:spMk id="5" creationId="{FA96F9E5-8D36-A8A5-C360-ABB1898E278E}"/>
          </ac:spMkLst>
        </pc:spChg>
      </pc:sldChg>
      <pc:sldChg chg="modSp add mod ord">
        <pc:chgData name="Leila Ingram-Smith" userId="abf53238-41da-4e01-a2dc-9d152a2d4646" providerId="ADAL" clId="{0E3AF5DD-CE32-41BB-8929-801C0EAE3E33}" dt="2023-11-20T18:12:40.755" v="621" actId="20577"/>
        <pc:sldMkLst>
          <pc:docMk/>
          <pc:sldMk cId="497152491" sldId="308"/>
        </pc:sldMkLst>
        <pc:spChg chg="mod">
          <ac:chgData name="Leila Ingram-Smith" userId="abf53238-41da-4e01-a2dc-9d152a2d4646" providerId="ADAL" clId="{0E3AF5DD-CE32-41BB-8929-801C0EAE3E33}" dt="2023-11-20T18:11:13.917" v="602" actId="207"/>
          <ac:spMkLst>
            <pc:docMk/>
            <pc:sldMk cId="497152491" sldId="308"/>
            <ac:spMk id="3" creationId="{B0FDE198-D989-CC4E-9D67-8414EA297C2A}"/>
          </ac:spMkLst>
        </pc:spChg>
        <pc:spChg chg="mod">
          <ac:chgData name="Leila Ingram-Smith" userId="abf53238-41da-4e01-a2dc-9d152a2d4646" providerId="ADAL" clId="{0E3AF5DD-CE32-41BB-8929-801C0EAE3E33}" dt="2023-11-20T18:11:50.769" v="607" actId="255"/>
          <ac:spMkLst>
            <pc:docMk/>
            <pc:sldMk cId="497152491" sldId="308"/>
            <ac:spMk id="22" creationId="{DCADF510-8CFF-BEDA-98C7-AAE125765A82}"/>
          </ac:spMkLst>
        </pc:spChg>
        <pc:spChg chg="mod">
          <ac:chgData name="Leila Ingram-Smith" userId="abf53238-41da-4e01-a2dc-9d152a2d4646" providerId="ADAL" clId="{0E3AF5DD-CE32-41BB-8929-801C0EAE3E33}" dt="2023-11-20T18:12:40.755" v="621" actId="20577"/>
          <ac:spMkLst>
            <pc:docMk/>
            <pc:sldMk cId="497152491" sldId="308"/>
            <ac:spMk id="23" creationId="{5356ED5B-34B2-601E-8F6A-6C3A1612E59E}"/>
          </ac:spMkLst>
        </pc:spChg>
      </pc:sldChg>
      <pc:sldChg chg="add del ord replId">
        <pc:chgData name="Leila Ingram-Smith" userId="abf53238-41da-4e01-a2dc-9d152a2d4646" providerId="ADAL" clId="{0E3AF5DD-CE32-41BB-8929-801C0EAE3E33}" dt="2023-11-20T18:10:42.716" v="596" actId="47"/>
        <pc:sldMkLst>
          <pc:docMk/>
          <pc:sldMk cId="4019276021" sldId="309"/>
        </pc:sldMkLst>
      </pc:sldChg>
      <pc:sldChg chg="modSp add mod ord replId">
        <pc:chgData name="Leila Ingram-Smith" userId="abf53238-41da-4e01-a2dc-9d152a2d4646" providerId="ADAL" clId="{0E3AF5DD-CE32-41BB-8929-801C0EAE3E33}" dt="2023-11-20T18:13:41.824" v="633" actId="20577"/>
        <pc:sldMkLst>
          <pc:docMk/>
          <pc:sldMk cId="2307380059" sldId="310"/>
        </pc:sldMkLst>
        <pc:spChg chg="mod">
          <ac:chgData name="Leila Ingram-Smith" userId="abf53238-41da-4e01-a2dc-9d152a2d4646" providerId="ADAL" clId="{0E3AF5DD-CE32-41BB-8929-801C0EAE3E33}" dt="2023-11-20T18:11:20.592" v="603"/>
          <ac:spMkLst>
            <pc:docMk/>
            <pc:sldMk cId="2307380059" sldId="310"/>
            <ac:spMk id="3" creationId="{B0FDE198-D989-CC4E-9D67-8414EA297C2A}"/>
          </ac:spMkLst>
        </pc:spChg>
        <pc:spChg chg="mod">
          <ac:chgData name="Leila Ingram-Smith" userId="abf53238-41da-4e01-a2dc-9d152a2d4646" providerId="ADAL" clId="{0E3AF5DD-CE32-41BB-8929-801C0EAE3E33}" dt="2023-11-20T18:13:41.824" v="633" actId="20577"/>
          <ac:spMkLst>
            <pc:docMk/>
            <pc:sldMk cId="2307380059" sldId="310"/>
            <ac:spMk id="5" creationId="{FA96F9E5-8D36-A8A5-C360-ABB1898E278E}"/>
          </ac:spMkLst>
        </pc:spChg>
      </pc:sldChg>
      <pc:sldChg chg="modSp add mod ord replId">
        <pc:chgData name="Leila Ingram-Smith" userId="abf53238-41da-4e01-a2dc-9d152a2d4646" providerId="ADAL" clId="{0E3AF5DD-CE32-41BB-8929-801C0EAE3E33}" dt="2023-11-20T18:16:40.247" v="678" actId="12"/>
        <pc:sldMkLst>
          <pc:docMk/>
          <pc:sldMk cId="3000763948" sldId="311"/>
        </pc:sldMkLst>
        <pc:spChg chg="mod">
          <ac:chgData name="Leila Ingram-Smith" userId="abf53238-41da-4e01-a2dc-9d152a2d4646" providerId="ADAL" clId="{0E3AF5DD-CE32-41BB-8929-801C0EAE3E33}" dt="2023-11-20T18:11:23.685" v="604"/>
          <ac:spMkLst>
            <pc:docMk/>
            <pc:sldMk cId="3000763948" sldId="311"/>
            <ac:spMk id="3" creationId="{B0FDE198-D989-CC4E-9D67-8414EA297C2A}"/>
          </ac:spMkLst>
        </pc:spChg>
        <pc:spChg chg="mod">
          <ac:chgData name="Leila Ingram-Smith" userId="abf53238-41da-4e01-a2dc-9d152a2d4646" providerId="ADAL" clId="{0E3AF5DD-CE32-41BB-8929-801C0EAE3E33}" dt="2023-11-20T18:16:23.682" v="672" actId="255"/>
          <ac:spMkLst>
            <pc:docMk/>
            <pc:sldMk cId="3000763948" sldId="311"/>
            <ac:spMk id="5" creationId="{FA96F9E5-8D36-A8A5-C360-ABB1898E278E}"/>
          </ac:spMkLst>
        </pc:spChg>
        <pc:spChg chg="mod">
          <ac:chgData name="Leila Ingram-Smith" userId="abf53238-41da-4e01-a2dc-9d152a2d4646" providerId="ADAL" clId="{0E3AF5DD-CE32-41BB-8929-801C0EAE3E33}" dt="2023-11-20T18:16:40.247" v="678" actId="12"/>
          <ac:spMkLst>
            <pc:docMk/>
            <pc:sldMk cId="3000763948" sldId="311"/>
            <ac:spMk id="14" creationId="{B036C391-CB78-EFA1-EC78-0FCA8E1CD3A6}"/>
          </ac:spMkLst>
        </pc:spChg>
      </pc:sldChg>
      <pc:sldChg chg="modSp add mod">
        <pc:chgData name="Leila Ingram-Smith" userId="abf53238-41da-4e01-a2dc-9d152a2d4646" providerId="ADAL" clId="{0E3AF5DD-CE32-41BB-8929-801C0EAE3E33}" dt="2023-11-20T18:14:12.667" v="639" actId="948"/>
        <pc:sldMkLst>
          <pc:docMk/>
          <pc:sldMk cId="341220996" sldId="312"/>
        </pc:sldMkLst>
        <pc:spChg chg="mod">
          <ac:chgData name="Leila Ingram-Smith" userId="abf53238-41da-4e01-a2dc-9d152a2d4646" providerId="ADAL" clId="{0E3AF5DD-CE32-41BB-8929-801C0EAE3E33}" dt="2023-11-20T18:14:12.667" v="639" actId="948"/>
          <ac:spMkLst>
            <pc:docMk/>
            <pc:sldMk cId="341220996" sldId="312"/>
            <ac:spMk id="5" creationId="{FA96F9E5-8D36-A8A5-C360-ABB1898E278E}"/>
          </ac:spMkLst>
        </pc:spChg>
      </pc:sldChg>
      <pc:sldChg chg="modSp add mod">
        <pc:chgData name="Leila Ingram-Smith" userId="abf53238-41da-4e01-a2dc-9d152a2d4646" providerId="ADAL" clId="{0E3AF5DD-CE32-41BB-8929-801C0EAE3E33}" dt="2023-11-20T18:15:21.338" v="659" actId="20577"/>
        <pc:sldMkLst>
          <pc:docMk/>
          <pc:sldMk cId="1502749536" sldId="313"/>
        </pc:sldMkLst>
        <pc:spChg chg="mod">
          <ac:chgData name="Leila Ingram-Smith" userId="abf53238-41da-4e01-a2dc-9d152a2d4646" providerId="ADAL" clId="{0E3AF5DD-CE32-41BB-8929-801C0EAE3E33}" dt="2023-11-20T18:15:21.338" v="659" actId="20577"/>
          <ac:spMkLst>
            <pc:docMk/>
            <pc:sldMk cId="1502749536" sldId="313"/>
            <ac:spMk id="5" creationId="{FA96F9E5-8D36-A8A5-C360-ABB1898E278E}"/>
          </ac:spMkLst>
        </pc:spChg>
      </pc:sldChg>
      <pc:sldChg chg="modSp add mod">
        <pc:chgData name="Leila Ingram-Smith" userId="abf53238-41da-4e01-a2dc-9d152a2d4646" providerId="ADAL" clId="{0E3AF5DD-CE32-41BB-8929-801C0EAE3E33}" dt="2023-11-20T18:16:03.854" v="669" actId="20577"/>
        <pc:sldMkLst>
          <pc:docMk/>
          <pc:sldMk cId="2928582943" sldId="314"/>
        </pc:sldMkLst>
        <pc:spChg chg="mod">
          <ac:chgData name="Leila Ingram-Smith" userId="abf53238-41da-4e01-a2dc-9d152a2d4646" providerId="ADAL" clId="{0E3AF5DD-CE32-41BB-8929-801C0EAE3E33}" dt="2023-11-20T18:16:03.854" v="669" actId="20577"/>
          <ac:spMkLst>
            <pc:docMk/>
            <pc:sldMk cId="2928582943" sldId="314"/>
            <ac:spMk id="5" creationId="{FA96F9E5-8D36-A8A5-C360-ABB1898E278E}"/>
          </ac:spMkLst>
        </pc:spChg>
      </pc:sldChg>
      <pc:sldChg chg="modSp add mod ord">
        <pc:chgData name="Leila Ingram-Smith" userId="abf53238-41da-4e01-a2dc-9d152a2d4646" providerId="ADAL" clId="{0E3AF5DD-CE32-41BB-8929-801C0EAE3E33}" dt="2023-11-20T18:19:30.865" v="705" actId="207"/>
        <pc:sldMkLst>
          <pc:docMk/>
          <pc:sldMk cId="3068945153" sldId="315"/>
        </pc:sldMkLst>
        <pc:spChg chg="mod">
          <ac:chgData name="Leila Ingram-Smith" userId="abf53238-41da-4e01-a2dc-9d152a2d4646" providerId="ADAL" clId="{0E3AF5DD-CE32-41BB-8929-801C0EAE3E33}" dt="2023-11-20T18:18:25.651" v="693" actId="207"/>
          <ac:spMkLst>
            <pc:docMk/>
            <pc:sldMk cId="3068945153" sldId="315"/>
            <ac:spMk id="3" creationId="{B0FDE198-D989-CC4E-9D67-8414EA297C2A}"/>
          </ac:spMkLst>
        </pc:spChg>
        <pc:spChg chg="mod">
          <ac:chgData name="Leila Ingram-Smith" userId="abf53238-41da-4e01-a2dc-9d152a2d4646" providerId="ADAL" clId="{0E3AF5DD-CE32-41BB-8929-801C0EAE3E33}" dt="2023-11-20T18:18:56.564" v="699" actId="2710"/>
          <ac:spMkLst>
            <pc:docMk/>
            <pc:sldMk cId="3068945153" sldId="315"/>
            <ac:spMk id="22" creationId="{DCADF510-8CFF-BEDA-98C7-AAE125765A82}"/>
          </ac:spMkLst>
        </pc:spChg>
        <pc:spChg chg="mod">
          <ac:chgData name="Leila Ingram-Smith" userId="abf53238-41da-4e01-a2dc-9d152a2d4646" providerId="ADAL" clId="{0E3AF5DD-CE32-41BB-8929-801C0EAE3E33}" dt="2023-11-20T18:19:30.865" v="705" actId="207"/>
          <ac:spMkLst>
            <pc:docMk/>
            <pc:sldMk cId="3068945153" sldId="315"/>
            <ac:spMk id="23" creationId="{5356ED5B-34B2-601E-8F6A-6C3A1612E59E}"/>
          </ac:spMkLst>
        </pc:spChg>
      </pc:sldChg>
      <pc:sldChg chg="addSp modSp add mod ord">
        <pc:chgData name="Leila Ingram-Smith" userId="abf53238-41da-4e01-a2dc-9d152a2d4646" providerId="ADAL" clId="{0E3AF5DD-CE32-41BB-8929-801C0EAE3E33}" dt="2023-11-20T18:20:48.334" v="720" actId="1076"/>
        <pc:sldMkLst>
          <pc:docMk/>
          <pc:sldMk cId="1197958746" sldId="316"/>
        </pc:sldMkLst>
        <pc:spChg chg="mod">
          <ac:chgData name="Leila Ingram-Smith" userId="abf53238-41da-4e01-a2dc-9d152a2d4646" providerId="ADAL" clId="{0E3AF5DD-CE32-41BB-8929-801C0EAE3E33}" dt="2023-11-20T18:18:31.646" v="694"/>
          <ac:spMkLst>
            <pc:docMk/>
            <pc:sldMk cId="1197958746" sldId="316"/>
            <ac:spMk id="3" creationId="{B0FDE198-D989-CC4E-9D67-8414EA297C2A}"/>
          </ac:spMkLst>
        </pc:spChg>
        <pc:spChg chg="mod">
          <ac:chgData name="Leila Ingram-Smith" userId="abf53238-41da-4e01-a2dc-9d152a2d4646" providerId="ADAL" clId="{0E3AF5DD-CE32-41BB-8929-801C0EAE3E33}" dt="2023-11-20T18:20:45.052" v="719" actId="20577"/>
          <ac:spMkLst>
            <pc:docMk/>
            <pc:sldMk cId="1197958746" sldId="316"/>
            <ac:spMk id="5" creationId="{FA96F9E5-8D36-A8A5-C360-ABB1898E278E}"/>
          </ac:spMkLst>
        </pc:spChg>
        <pc:picChg chg="add mod">
          <ac:chgData name="Leila Ingram-Smith" userId="abf53238-41da-4e01-a2dc-9d152a2d4646" providerId="ADAL" clId="{0E3AF5DD-CE32-41BB-8929-801C0EAE3E33}" dt="2023-11-20T18:20:48.334" v="720" actId="1076"/>
          <ac:picMkLst>
            <pc:docMk/>
            <pc:sldMk cId="1197958746" sldId="316"/>
            <ac:picMk id="6" creationId="{210AB229-B429-5564-1882-109F3E281DB0}"/>
          </ac:picMkLst>
        </pc:picChg>
      </pc:sldChg>
      <pc:sldChg chg="addSp delSp modSp add mod ord">
        <pc:chgData name="Leila Ingram-Smith" userId="abf53238-41da-4e01-a2dc-9d152a2d4646" providerId="ADAL" clId="{0E3AF5DD-CE32-41BB-8929-801C0EAE3E33}" dt="2023-11-20T18:22:48.882" v="747" actId="255"/>
        <pc:sldMkLst>
          <pc:docMk/>
          <pc:sldMk cId="1411621864" sldId="317"/>
        </pc:sldMkLst>
        <pc:spChg chg="mod">
          <ac:chgData name="Leila Ingram-Smith" userId="abf53238-41da-4e01-a2dc-9d152a2d4646" providerId="ADAL" clId="{0E3AF5DD-CE32-41BB-8929-801C0EAE3E33}" dt="2023-11-20T18:18:37.081" v="695"/>
          <ac:spMkLst>
            <pc:docMk/>
            <pc:sldMk cId="1411621864" sldId="317"/>
            <ac:spMk id="3" creationId="{B0FDE198-D989-CC4E-9D67-8414EA297C2A}"/>
          </ac:spMkLst>
        </pc:spChg>
        <pc:spChg chg="mod">
          <ac:chgData name="Leila Ingram-Smith" userId="abf53238-41da-4e01-a2dc-9d152a2d4646" providerId="ADAL" clId="{0E3AF5DD-CE32-41BB-8929-801C0EAE3E33}" dt="2023-11-20T18:22:21.757" v="742" actId="207"/>
          <ac:spMkLst>
            <pc:docMk/>
            <pc:sldMk cId="1411621864" sldId="317"/>
            <ac:spMk id="5" creationId="{FA96F9E5-8D36-A8A5-C360-ABB1898E278E}"/>
          </ac:spMkLst>
        </pc:spChg>
        <pc:spChg chg="mod">
          <ac:chgData name="Leila Ingram-Smith" userId="abf53238-41da-4e01-a2dc-9d152a2d4646" providerId="ADAL" clId="{0E3AF5DD-CE32-41BB-8929-801C0EAE3E33}" dt="2023-11-20T18:22:48.882" v="747" actId="255"/>
          <ac:spMkLst>
            <pc:docMk/>
            <pc:sldMk cId="1411621864" sldId="317"/>
            <ac:spMk id="14" creationId="{B036C391-CB78-EFA1-EC78-0FCA8E1CD3A6}"/>
          </ac:spMkLst>
        </pc:spChg>
        <pc:graphicFrameChg chg="add del mod">
          <ac:chgData name="Leila Ingram-Smith" userId="abf53238-41da-4e01-a2dc-9d152a2d4646" providerId="ADAL" clId="{0E3AF5DD-CE32-41BB-8929-801C0EAE3E33}" dt="2023-11-20T18:22:33.487" v="744"/>
          <ac:graphicFrameMkLst>
            <pc:docMk/>
            <pc:sldMk cId="1411621864" sldId="317"/>
            <ac:graphicFrameMk id="4" creationId="{0DD107CD-40C9-1E07-9CF6-6AB518962273}"/>
          </ac:graphicFrameMkLst>
        </pc:graphicFrameChg>
      </pc:sldChg>
      <pc:sldChg chg="delSp modSp add mod">
        <pc:chgData name="Leila Ingram-Smith" userId="abf53238-41da-4e01-a2dc-9d152a2d4646" providerId="ADAL" clId="{0E3AF5DD-CE32-41BB-8929-801C0EAE3E33}" dt="2023-11-20T18:21:23.557" v="727" actId="207"/>
        <pc:sldMkLst>
          <pc:docMk/>
          <pc:sldMk cId="486589936" sldId="318"/>
        </pc:sldMkLst>
        <pc:spChg chg="mod">
          <ac:chgData name="Leila Ingram-Smith" userId="abf53238-41da-4e01-a2dc-9d152a2d4646" providerId="ADAL" clId="{0E3AF5DD-CE32-41BB-8929-801C0EAE3E33}" dt="2023-11-20T18:21:23.557" v="727" actId="207"/>
          <ac:spMkLst>
            <pc:docMk/>
            <pc:sldMk cId="486589936" sldId="318"/>
            <ac:spMk id="5" creationId="{FA96F9E5-8D36-A8A5-C360-ABB1898E278E}"/>
          </ac:spMkLst>
        </pc:spChg>
        <pc:picChg chg="del">
          <ac:chgData name="Leila Ingram-Smith" userId="abf53238-41da-4e01-a2dc-9d152a2d4646" providerId="ADAL" clId="{0E3AF5DD-CE32-41BB-8929-801C0EAE3E33}" dt="2023-11-20T18:21:18.226" v="726" actId="478"/>
          <ac:picMkLst>
            <pc:docMk/>
            <pc:sldMk cId="486589936" sldId="318"/>
            <ac:picMk id="6" creationId="{210AB229-B429-5564-1882-109F3E281DB0}"/>
          </ac:picMkLst>
        </pc:picChg>
      </pc:sldChg>
      <pc:sldChg chg="modSp add mod">
        <pc:chgData name="Leila Ingram-Smith" userId="abf53238-41da-4e01-a2dc-9d152a2d4646" providerId="ADAL" clId="{0E3AF5DD-CE32-41BB-8929-801C0EAE3E33}" dt="2023-11-20T18:21:54.778" v="736" actId="20577"/>
        <pc:sldMkLst>
          <pc:docMk/>
          <pc:sldMk cId="2020092129" sldId="319"/>
        </pc:sldMkLst>
        <pc:spChg chg="mod">
          <ac:chgData name="Leila Ingram-Smith" userId="abf53238-41da-4e01-a2dc-9d152a2d4646" providerId="ADAL" clId="{0E3AF5DD-CE32-41BB-8929-801C0EAE3E33}" dt="2023-11-20T18:21:54.778" v="736" actId="20577"/>
          <ac:spMkLst>
            <pc:docMk/>
            <pc:sldMk cId="2020092129" sldId="319"/>
            <ac:spMk id="5" creationId="{FA96F9E5-8D36-A8A5-C360-ABB1898E278E}"/>
          </ac:spMkLst>
        </pc:spChg>
      </pc:sldChg>
      <pc:sldChg chg="modSp add mod ord">
        <pc:chgData name="Leila Ingram-Smith" userId="abf53238-41da-4e01-a2dc-9d152a2d4646" providerId="ADAL" clId="{0E3AF5DD-CE32-41BB-8929-801C0EAE3E33}" dt="2023-11-20T18:24:58.836" v="772" actId="207"/>
        <pc:sldMkLst>
          <pc:docMk/>
          <pc:sldMk cId="2133928433" sldId="320"/>
        </pc:sldMkLst>
        <pc:spChg chg="mod">
          <ac:chgData name="Leila Ingram-Smith" userId="abf53238-41da-4e01-a2dc-9d152a2d4646" providerId="ADAL" clId="{0E3AF5DD-CE32-41BB-8929-801C0EAE3E33}" dt="2023-11-20T18:23:42.089" v="762" actId="207"/>
          <ac:spMkLst>
            <pc:docMk/>
            <pc:sldMk cId="2133928433" sldId="320"/>
            <ac:spMk id="3" creationId="{B0FDE198-D989-CC4E-9D67-8414EA297C2A}"/>
          </ac:spMkLst>
        </pc:spChg>
        <pc:spChg chg="mod">
          <ac:chgData name="Leila Ingram-Smith" userId="abf53238-41da-4e01-a2dc-9d152a2d4646" providerId="ADAL" clId="{0E3AF5DD-CE32-41BB-8929-801C0EAE3E33}" dt="2023-11-20T18:24:13.546" v="767" actId="255"/>
          <ac:spMkLst>
            <pc:docMk/>
            <pc:sldMk cId="2133928433" sldId="320"/>
            <ac:spMk id="22" creationId="{DCADF510-8CFF-BEDA-98C7-AAE125765A82}"/>
          </ac:spMkLst>
        </pc:spChg>
        <pc:spChg chg="mod">
          <ac:chgData name="Leila Ingram-Smith" userId="abf53238-41da-4e01-a2dc-9d152a2d4646" providerId="ADAL" clId="{0E3AF5DD-CE32-41BB-8929-801C0EAE3E33}" dt="2023-11-20T18:24:58.836" v="772" actId="207"/>
          <ac:spMkLst>
            <pc:docMk/>
            <pc:sldMk cId="2133928433" sldId="320"/>
            <ac:spMk id="23" creationId="{5356ED5B-34B2-601E-8F6A-6C3A1612E59E}"/>
          </ac:spMkLst>
        </pc:spChg>
      </pc:sldChg>
      <pc:sldChg chg="modSp add mod ord">
        <pc:chgData name="Leila Ingram-Smith" userId="abf53238-41da-4e01-a2dc-9d152a2d4646" providerId="ADAL" clId="{0E3AF5DD-CE32-41BB-8929-801C0EAE3E33}" dt="2023-11-20T18:26:11.304" v="785" actId="207"/>
        <pc:sldMkLst>
          <pc:docMk/>
          <pc:sldMk cId="3231480618" sldId="321"/>
        </pc:sldMkLst>
        <pc:spChg chg="mod">
          <ac:chgData name="Leila Ingram-Smith" userId="abf53238-41da-4e01-a2dc-9d152a2d4646" providerId="ADAL" clId="{0E3AF5DD-CE32-41BB-8929-801C0EAE3E33}" dt="2023-11-20T18:23:49.991" v="763"/>
          <ac:spMkLst>
            <pc:docMk/>
            <pc:sldMk cId="3231480618" sldId="321"/>
            <ac:spMk id="3" creationId="{B0FDE198-D989-CC4E-9D67-8414EA297C2A}"/>
          </ac:spMkLst>
        </pc:spChg>
        <pc:spChg chg="mod">
          <ac:chgData name="Leila Ingram-Smith" userId="abf53238-41da-4e01-a2dc-9d152a2d4646" providerId="ADAL" clId="{0E3AF5DD-CE32-41BB-8929-801C0EAE3E33}" dt="2023-11-20T18:26:11.304" v="785" actId="207"/>
          <ac:spMkLst>
            <pc:docMk/>
            <pc:sldMk cId="3231480618" sldId="321"/>
            <ac:spMk id="5" creationId="{FA96F9E5-8D36-A8A5-C360-ABB1898E278E}"/>
          </ac:spMkLst>
        </pc:spChg>
      </pc:sldChg>
      <pc:sldChg chg="modSp add mod ord">
        <pc:chgData name="Leila Ingram-Smith" userId="abf53238-41da-4e01-a2dc-9d152a2d4646" providerId="ADAL" clId="{0E3AF5DD-CE32-41BB-8929-801C0EAE3E33}" dt="2023-11-20T18:28:08.920" v="806" actId="255"/>
        <pc:sldMkLst>
          <pc:docMk/>
          <pc:sldMk cId="3167873788" sldId="322"/>
        </pc:sldMkLst>
        <pc:spChg chg="mod">
          <ac:chgData name="Leila Ingram-Smith" userId="abf53238-41da-4e01-a2dc-9d152a2d4646" providerId="ADAL" clId="{0E3AF5DD-CE32-41BB-8929-801C0EAE3E33}" dt="2023-11-20T18:23:54.193" v="764"/>
          <ac:spMkLst>
            <pc:docMk/>
            <pc:sldMk cId="3167873788" sldId="322"/>
            <ac:spMk id="3" creationId="{B0FDE198-D989-CC4E-9D67-8414EA297C2A}"/>
          </ac:spMkLst>
        </pc:spChg>
        <pc:spChg chg="mod">
          <ac:chgData name="Leila Ingram-Smith" userId="abf53238-41da-4e01-a2dc-9d152a2d4646" providerId="ADAL" clId="{0E3AF5DD-CE32-41BB-8929-801C0EAE3E33}" dt="2023-11-20T18:27:40.475" v="803" actId="255"/>
          <ac:spMkLst>
            <pc:docMk/>
            <pc:sldMk cId="3167873788" sldId="322"/>
            <ac:spMk id="5" creationId="{FA96F9E5-8D36-A8A5-C360-ABB1898E278E}"/>
          </ac:spMkLst>
        </pc:spChg>
        <pc:spChg chg="mod">
          <ac:chgData name="Leila Ingram-Smith" userId="abf53238-41da-4e01-a2dc-9d152a2d4646" providerId="ADAL" clId="{0E3AF5DD-CE32-41BB-8929-801C0EAE3E33}" dt="2023-11-20T18:28:08.920" v="806" actId="255"/>
          <ac:spMkLst>
            <pc:docMk/>
            <pc:sldMk cId="3167873788" sldId="322"/>
            <ac:spMk id="14" creationId="{B036C391-CB78-EFA1-EC78-0FCA8E1CD3A6}"/>
          </ac:spMkLst>
        </pc:spChg>
      </pc:sldChg>
      <pc:sldChg chg="modSp add mod">
        <pc:chgData name="Leila Ingram-Smith" userId="abf53238-41da-4e01-a2dc-9d152a2d4646" providerId="ADAL" clId="{0E3AF5DD-CE32-41BB-8929-801C0EAE3E33}" dt="2023-11-20T18:26:46.139" v="791" actId="948"/>
        <pc:sldMkLst>
          <pc:docMk/>
          <pc:sldMk cId="4043526109" sldId="323"/>
        </pc:sldMkLst>
        <pc:spChg chg="mod">
          <ac:chgData name="Leila Ingram-Smith" userId="abf53238-41da-4e01-a2dc-9d152a2d4646" providerId="ADAL" clId="{0E3AF5DD-CE32-41BB-8929-801C0EAE3E33}" dt="2023-11-20T18:26:46.139" v="791" actId="948"/>
          <ac:spMkLst>
            <pc:docMk/>
            <pc:sldMk cId="4043526109" sldId="323"/>
            <ac:spMk id="5" creationId="{FA96F9E5-8D36-A8A5-C360-ABB1898E278E}"/>
          </ac:spMkLst>
        </pc:spChg>
      </pc:sldChg>
      <pc:sldChg chg="modSp add mod">
        <pc:chgData name="Leila Ingram-Smith" userId="abf53238-41da-4e01-a2dc-9d152a2d4646" providerId="ADAL" clId="{0E3AF5DD-CE32-41BB-8929-801C0EAE3E33}" dt="2023-11-20T18:27:17.525" v="799" actId="207"/>
        <pc:sldMkLst>
          <pc:docMk/>
          <pc:sldMk cId="713456595" sldId="324"/>
        </pc:sldMkLst>
        <pc:spChg chg="mod">
          <ac:chgData name="Leila Ingram-Smith" userId="abf53238-41da-4e01-a2dc-9d152a2d4646" providerId="ADAL" clId="{0E3AF5DD-CE32-41BB-8929-801C0EAE3E33}" dt="2023-11-20T18:27:17.525" v="799" actId="207"/>
          <ac:spMkLst>
            <pc:docMk/>
            <pc:sldMk cId="713456595" sldId="324"/>
            <ac:spMk id="5" creationId="{FA96F9E5-8D36-A8A5-C360-ABB1898E278E}"/>
          </ac:spMkLst>
        </pc:spChg>
      </pc:sldChg>
      <pc:sldChg chg="addSp modSp add mod">
        <pc:chgData name="Leila Ingram-Smith" userId="abf53238-41da-4e01-a2dc-9d152a2d4646" providerId="ADAL" clId="{0E3AF5DD-CE32-41BB-8929-801C0EAE3E33}" dt="2023-11-20T18:31:39.845" v="901" actId="948"/>
        <pc:sldMkLst>
          <pc:docMk/>
          <pc:sldMk cId="1093762854" sldId="325"/>
        </pc:sldMkLst>
        <pc:spChg chg="mod">
          <ac:chgData name="Leila Ingram-Smith" userId="abf53238-41da-4e01-a2dc-9d152a2d4646" providerId="ADAL" clId="{0E3AF5DD-CE32-41BB-8929-801C0EAE3E33}" dt="2023-11-20T18:29:07.984" v="852" actId="20577"/>
          <ac:spMkLst>
            <pc:docMk/>
            <pc:sldMk cId="1093762854" sldId="325"/>
            <ac:spMk id="3" creationId="{B0FDE198-D989-CC4E-9D67-8414EA297C2A}"/>
          </ac:spMkLst>
        </pc:spChg>
        <pc:spChg chg="add mod">
          <ac:chgData name="Leila Ingram-Smith" userId="abf53238-41da-4e01-a2dc-9d152a2d4646" providerId="ADAL" clId="{0E3AF5DD-CE32-41BB-8929-801C0EAE3E33}" dt="2023-11-20T18:30:02.716" v="856"/>
          <ac:spMkLst>
            <pc:docMk/>
            <pc:sldMk cId="1093762854" sldId="325"/>
            <ac:spMk id="4" creationId="{5FB2A346-AA9D-188A-B759-FE60A40FB223}"/>
          </ac:spMkLst>
        </pc:spChg>
        <pc:spChg chg="add mod">
          <ac:chgData name="Leila Ingram-Smith" userId="abf53238-41da-4e01-a2dc-9d152a2d4646" providerId="ADAL" clId="{0E3AF5DD-CE32-41BB-8929-801C0EAE3E33}" dt="2023-11-20T18:31:06.837" v="893"/>
          <ac:spMkLst>
            <pc:docMk/>
            <pc:sldMk cId="1093762854" sldId="325"/>
            <ac:spMk id="6" creationId="{5515EB74-9D59-6BA0-19CE-177F3630DD8C}"/>
          </ac:spMkLst>
        </pc:spChg>
        <pc:spChg chg="mod">
          <ac:chgData name="Leila Ingram-Smith" userId="abf53238-41da-4e01-a2dc-9d152a2d4646" providerId="ADAL" clId="{0E3AF5DD-CE32-41BB-8929-801C0EAE3E33}" dt="2023-11-20T18:31:21.124" v="896" actId="255"/>
          <ac:spMkLst>
            <pc:docMk/>
            <pc:sldMk cId="1093762854" sldId="325"/>
            <ac:spMk id="22" creationId="{DCADF510-8CFF-BEDA-98C7-AAE125765A82}"/>
          </ac:spMkLst>
        </pc:spChg>
        <pc:spChg chg="mod">
          <ac:chgData name="Leila Ingram-Smith" userId="abf53238-41da-4e01-a2dc-9d152a2d4646" providerId="ADAL" clId="{0E3AF5DD-CE32-41BB-8929-801C0EAE3E33}" dt="2023-11-20T18:31:39.845" v="901" actId="948"/>
          <ac:spMkLst>
            <pc:docMk/>
            <pc:sldMk cId="1093762854" sldId="325"/>
            <ac:spMk id="23" creationId="{5356ED5B-34B2-601E-8F6A-6C3A1612E59E}"/>
          </ac:spMkLst>
        </pc:spChg>
        <pc:picChg chg="add mod">
          <ac:chgData name="Leila Ingram-Smith" userId="abf53238-41da-4e01-a2dc-9d152a2d4646" providerId="ADAL" clId="{0E3AF5DD-CE32-41BB-8929-801C0EAE3E33}" dt="2023-11-20T18:30:02.716" v="856"/>
          <ac:picMkLst>
            <pc:docMk/>
            <pc:sldMk cId="1093762854" sldId="325"/>
            <ac:picMk id="5" creationId="{A4F99E06-4CA6-F3B2-7448-AD4AFEC47BC1}"/>
          </ac:picMkLst>
        </pc:picChg>
      </pc:sldChg>
      <pc:sldChg chg="modSp add mod">
        <pc:chgData name="Leila Ingram-Smith" userId="abf53238-41da-4e01-a2dc-9d152a2d4646" providerId="ADAL" clId="{0E3AF5DD-CE32-41BB-8929-801C0EAE3E33}" dt="2023-11-20T18:32:06.999" v="906" actId="948"/>
        <pc:sldMkLst>
          <pc:docMk/>
          <pc:sldMk cId="2937938865" sldId="326"/>
        </pc:sldMkLst>
        <pc:spChg chg="mod">
          <ac:chgData name="Leila Ingram-Smith" userId="abf53238-41da-4e01-a2dc-9d152a2d4646" providerId="ADAL" clId="{0E3AF5DD-CE32-41BB-8929-801C0EAE3E33}" dt="2023-11-20T18:29:18.987" v="853"/>
          <ac:spMkLst>
            <pc:docMk/>
            <pc:sldMk cId="2937938865" sldId="326"/>
            <ac:spMk id="3" creationId="{B0FDE198-D989-CC4E-9D67-8414EA297C2A}"/>
          </ac:spMkLst>
        </pc:spChg>
        <pc:spChg chg="mod">
          <ac:chgData name="Leila Ingram-Smith" userId="abf53238-41da-4e01-a2dc-9d152a2d4646" providerId="ADAL" clId="{0E3AF5DD-CE32-41BB-8929-801C0EAE3E33}" dt="2023-11-20T18:32:06.999" v="906" actId="948"/>
          <ac:spMkLst>
            <pc:docMk/>
            <pc:sldMk cId="2937938865" sldId="326"/>
            <ac:spMk id="5" creationId="{FA96F9E5-8D36-A8A5-C360-ABB1898E278E}"/>
          </ac:spMkLst>
        </pc:spChg>
      </pc:sldChg>
      <pc:sldChg chg="modSp add mod">
        <pc:chgData name="Leila Ingram-Smith" userId="abf53238-41da-4e01-a2dc-9d152a2d4646" providerId="ADAL" clId="{0E3AF5DD-CE32-41BB-8929-801C0EAE3E33}" dt="2023-11-20T18:32:57.974" v="998" actId="5793"/>
        <pc:sldMkLst>
          <pc:docMk/>
          <pc:sldMk cId="2650045262" sldId="327"/>
        </pc:sldMkLst>
        <pc:spChg chg="mod">
          <ac:chgData name="Leila Ingram-Smith" userId="abf53238-41da-4e01-a2dc-9d152a2d4646" providerId="ADAL" clId="{0E3AF5DD-CE32-41BB-8929-801C0EAE3E33}" dt="2023-11-20T18:29:24.102" v="854"/>
          <ac:spMkLst>
            <pc:docMk/>
            <pc:sldMk cId="2650045262" sldId="327"/>
            <ac:spMk id="3" creationId="{B0FDE198-D989-CC4E-9D67-8414EA297C2A}"/>
          </ac:spMkLst>
        </pc:spChg>
        <pc:spChg chg="mod">
          <ac:chgData name="Leila Ingram-Smith" userId="abf53238-41da-4e01-a2dc-9d152a2d4646" providerId="ADAL" clId="{0E3AF5DD-CE32-41BB-8929-801C0EAE3E33}" dt="2023-11-20T18:32:43.649" v="915" actId="255"/>
          <ac:spMkLst>
            <pc:docMk/>
            <pc:sldMk cId="2650045262" sldId="327"/>
            <ac:spMk id="5" creationId="{FA96F9E5-8D36-A8A5-C360-ABB1898E278E}"/>
          </ac:spMkLst>
        </pc:spChg>
        <pc:spChg chg="mod">
          <ac:chgData name="Leila Ingram-Smith" userId="abf53238-41da-4e01-a2dc-9d152a2d4646" providerId="ADAL" clId="{0E3AF5DD-CE32-41BB-8929-801C0EAE3E33}" dt="2023-11-20T18:32:57.974" v="998" actId="5793"/>
          <ac:spMkLst>
            <pc:docMk/>
            <pc:sldMk cId="2650045262" sldId="327"/>
            <ac:spMk id="14" creationId="{B036C391-CB78-EFA1-EC78-0FCA8E1CD3A6}"/>
          </ac:spMkLst>
        </pc:spChg>
      </pc:sldChg>
      <pc:sldChg chg="modSp add mod">
        <pc:chgData name="Leila Ingram-Smith" userId="abf53238-41da-4e01-a2dc-9d152a2d4646" providerId="ADAL" clId="{0E3AF5DD-CE32-41BB-8929-801C0EAE3E33}" dt="2023-11-20T18:32:27.773" v="912" actId="948"/>
        <pc:sldMkLst>
          <pc:docMk/>
          <pc:sldMk cId="3085880779" sldId="328"/>
        </pc:sldMkLst>
        <pc:spChg chg="mod">
          <ac:chgData name="Leila Ingram-Smith" userId="abf53238-41da-4e01-a2dc-9d152a2d4646" providerId="ADAL" clId="{0E3AF5DD-CE32-41BB-8929-801C0EAE3E33}" dt="2023-11-20T18:32:27.773" v="912" actId="948"/>
          <ac:spMkLst>
            <pc:docMk/>
            <pc:sldMk cId="3085880779" sldId="328"/>
            <ac:spMk id="5" creationId="{FA96F9E5-8D36-A8A5-C360-ABB1898E278E}"/>
          </ac:spMkLst>
        </pc:spChg>
      </pc:sldChg>
      <pc:sldMasterChg chg="add del addSldLayout delSldLayout">
        <pc:chgData name="Leila Ingram-Smith" userId="abf53238-41da-4e01-a2dc-9d152a2d4646" providerId="ADAL" clId="{0E3AF5DD-CE32-41BB-8929-801C0EAE3E33}" dt="2023-11-19T10:34:59.790" v="4" actId="47"/>
        <pc:sldMasterMkLst>
          <pc:docMk/>
          <pc:sldMasterMk cId="3520568088" sldId="2147483660"/>
        </pc:sldMasterMkLst>
        <pc:sldLayoutChg chg="add del">
          <pc:chgData name="Leila Ingram-Smith" userId="abf53238-41da-4e01-a2dc-9d152a2d4646" providerId="ADAL" clId="{0E3AF5DD-CE32-41BB-8929-801C0EAE3E33}" dt="2023-11-19T10:34:59.790" v="4" actId="47"/>
          <pc:sldLayoutMkLst>
            <pc:docMk/>
            <pc:sldMasterMk cId="3520568088" sldId="2147483660"/>
            <pc:sldLayoutMk cId="3504255992" sldId="2147483661"/>
          </pc:sldLayoutMkLst>
        </pc:sldLayoutChg>
      </pc:sldMasterChg>
      <pc:sldMasterChg chg="add addSldLayout">
        <pc:chgData name="Leila Ingram-Smith" userId="abf53238-41da-4e01-a2dc-9d152a2d4646" providerId="ADAL" clId="{0E3AF5DD-CE32-41BB-8929-801C0EAE3E33}" dt="2023-11-19T10:34:56.524" v="2" actId="27028"/>
        <pc:sldMasterMkLst>
          <pc:docMk/>
          <pc:sldMasterMk cId="3520568088" sldId="2147483662"/>
        </pc:sldMasterMkLst>
        <pc:sldLayoutChg chg="add">
          <pc:chgData name="Leila Ingram-Smith" userId="abf53238-41da-4e01-a2dc-9d152a2d4646" providerId="ADAL" clId="{0E3AF5DD-CE32-41BB-8929-801C0EAE3E33}" dt="2023-11-19T10:34:56.524" v="2" actId="27028"/>
          <pc:sldLayoutMkLst>
            <pc:docMk/>
            <pc:sldMasterMk cId="3520568088" sldId="2147483662"/>
            <pc:sldLayoutMk cId="3504255992" sldId="2147483663"/>
          </pc:sldLayoutMkLst>
        </pc:sldLayoutChg>
      </pc:sldMasterChg>
      <pc:sldMasterChg chg="add addSldLayout">
        <pc:chgData name="Leila Ingram-Smith" userId="abf53238-41da-4e01-a2dc-9d152a2d4646" providerId="ADAL" clId="{0E3AF5DD-CE32-41BB-8929-801C0EAE3E33}" dt="2023-11-19T11:10:13.665" v="427" actId="27028"/>
        <pc:sldMasterMkLst>
          <pc:docMk/>
          <pc:sldMasterMk cId="3520568088" sldId="2147483664"/>
        </pc:sldMasterMkLst>
        <pc:sldLayoutChg chg="add">
          <pc:chgData name="Leila Ingram-Smith" userId="abf53238-41da-4e01-a2dc-9d152a2d4646" providerId="ADAL" clId="{0E3AF5DD-CE32-41BB-8929-801C0EAE3E33}" dt="2023-11-19T11:10:13.665" v="427" actId="27028"/>
          <pc:sldLayoutMkLst>
            <pc:docMk/>
            <pc:sldMasterMk cId="3520568088" sldId="2147483664"/>
            <pc:sldLayoutMk cId="3504255992" sldId="214748366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3D92B1-50B4-43AE-B2EF-BB5947376455}" type="datetimeFigureOut">
              <a:rPr lang="en-GB" smtClean="0"/>
              <a:t>08/03/2024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96724-1FFD-4E8A-880D-FC1FEE0EBF0F}" type="slidenum">
              <a:rPr lang="en-GB" smtClean="0"/>
              <a:t>‹#›</a:t>
            </a:fld>
            <a:endParaRPr lang="en-GB"/>
          </a:p>
        </p:txBody>
      </p:sp>
    </p:spTree>
    <p:extLst>
      <p:ext uri="{BB962C8B-B14F-4D97-AF65-F5344CB8AC3E}">
        <p14:creationId xmlns:p14="http://schemas.microsoft.com/office/powerpoint/2010/main" val="688197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2F4EC0D-FE89-3D4A-871C-B7CDF984FBF3}" type="slidenum">
              <a:rPr lang="en-US" smtClean="0"/>
              <a:t>40</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9E9C1-8ED9-CA4A-AD76-D7D3CD99EB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A4EFD0-D945-9C46-AD3A-F8B1B13BB8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F3E435-13F5-F44F-9089-8E9ED246EAEA}"/>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5" name="Footer Placeholder 4">
            <a:extLst>
              <a:ext uri="{FF2B5EF4-FFF2-40B4-BE49-F238E27FC236}">
                <a16:creationId xmlns:a16="http://schemas.microsoft.com/office/drawing/2014/main" id="{E91ADE4F-2196-3D42-BD2A-38870AE82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DB89D-1714-EF47-9A59-722923BD8E3F}"/>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889680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7E551-73EB-754D-A468-CA3450B53D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573CC7B-1724-BB44-9AA3-AFB5EA80F1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36DE3-98C9-214D-A227-F8C5B1F265E5}"/>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5" name="Footer Placeholder 4">
            <a:extLst>
              <a:ext uri="{FF2B5EF4-FFF2-40B4-BE49-F238E27FC236}">
                <a16:creationId xmlns:a16="http://schemas.microsoft.com/office/drawing/2014/main" id="{F50A005F-5733-534A-90B8-10D4783720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339FEA-F112-4545-88D1-3BAFE1F5F76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933433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27C8B-EBC7-994B-8DEE-E59A63B540F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0B2E9B-4D8D-5F45-A737-EF109E4A88E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D745F5-48FC-DF47-AC39-9931721491FB}"/>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5" name="Footer Placeholder 4">
            <a:extLst>
              <a:ext uri="{FF2B5EF4-FFF2-40B4-BE49-F238E27FC236}">
                <a16:creationId xmlns:a16="http://schemas.microsoft.com/office/drawing/2014/main" id="{45E5410C-9319-F041-9AD1-BAEE8C42C7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66B1B-4401-3949-8E3F-DE74B1B3F908}"/>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476975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1E23-60B6-2845-B408-15FF7AFDA1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B21FD2-B6C2-8743-AE07-835F5777AD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F66F3F-FD51-2049-B519-C99C443784CC}"/>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5" name="Footer Placeholder 4">
            <a:extLst>
              <a:ext uri="{FF2B5EF4-FFF2-40B4-BE49-F238E27FC236}">
                <a16:creationId xmlns:a16="http://schemas.microsoft.com/office/drawing/2014/main" id="{CB2D7152-3AF1-1A4A-9FC9-A66AEA65CB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B2D6A-99AC-304C-8170-06D6A3033367}"/>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7447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9D835-D7D8-E44C-B5D6-C1F445CF5B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AC0E26-2F05-244D-8D0D-33A0D7FFCA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FFE58E-D6F3-B84B-B5D6-A60ECFA91179}"/>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5" name="Footer Placeholder 4">
            <a:extLst>
              <a:ext uri="{FF2B5EF4-FFF2-40B4-BE49-F238E27FC236}">
                <a16:creationId xmlns:a16="http://schemas.microsoft.com/office/drawing/2014/main" id="{7BC3FB78-9681-7146-AD53-EA57328F86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EC779A-55A5-BE45-A8D8-A71BECA763C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08298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050B8-5BA9-F947-856C-4015DE6E6C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F89CCE-66CD-404C-9B48-2B417B1A7D3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85F8E2-836F-E741-8B3E-38D70659F6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A13EED2-D74F-0242-960A-9DA028BF03AE}"/>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6" name="Footer Placeholder 5">
            <a:extLst>
              <a:ext uri="{FF2B5EF4-FFF2-40B4-BE49-F238E27FC236}">
                <a16:creationId xmlns:a16="http://schemas.microsoft.com/office/drawing/2014/main" id="{68C18D76-C842-324D-A767-B6AD3C3B0A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4A0260-4EB7-2F4A-AF6C-CCE1F372490D}"/>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4022936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A593-1C58-F246-85C8-B2A4B9E4A8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E1BA7F-C969-AB43-B91D-9FA0D9019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08D577-1716-5843-A005-4AD6CE7C4D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107EE9-761C-0C46-BF82-DDCC0C446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5C56B46-B275-5146-BFCE-8343C6358C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8B2E11-6828-CC4D-B31C-D41754F808C4}"/>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8" name="Footer Placeholder 7">
            <a:extLst>
              <a:ext uri="{FF2B5EF4-FFF2-40B4-BE49-F238E27FC236}">
                <a16:creationId xmlns:a16="http://schemas.microsoft.com/office/drawing/2014/main" id="{96DE111F-49A6-6E44-8F8F-6EBD90C5B6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25D1EF5-9600-F849-A6F8-EDE0E1DCAA64}"/>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810225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58C8B-3CD5-3C4B-8C68-1D0B1EFC05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618E93-0852-0745-A3F5-DCA3E741173A}"/>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4" name="Footer Placeholder 3">
            <a:extLst>
              <a:ext uri="{FF2B5EF4-FFF2-40B4-BE49-F238E27FC236}">
                <a16:creationId xmlns:a16="http://schemas.microsoft.com/office/drawing/2014/main" id="{853020E4-EF38-8B40-B868-8D03F6480A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0DCB915-5024-5E4A-AC02-DBCD9C7C9709}"/>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229808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57BE1-EF87-5A44-B07B-4D0AFC95AF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9B1899-BA03-7249-8937-A29C7E0FBA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CBFCD2-F3AE-3E4D-8A23-D970BED57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7E706-795F-1541-A991-E5826285AAF2}"/>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6" name="Footer Placeholder 5">
            <a:extLst>
              <a:ext uri="{FF2B5EF4-FFF2-40B4-BE49-F238E27FC236}">
                <a16:creationId xmlns:a16="http://schemas.microsoft.com/office/drawing/2014/main" id="{6A52EF06-9C56-9D43-A3C8-19447C72D6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634BEA-B893-D948-89DD-8341AE8EF90B}"/>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119877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2FF4C-3DE3-CC45-B783-544E8DEEC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B5691C-B88E-984A-A13E-5428565C7F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54854A5-3C3A-4F46-91C4-C321D92F0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B5AFE7-93A9-1542-8655-CBC730CA48D8}"/>
              </a:ext>
            </a:extLst>
          </p:cNvPr>
          <p:cNvSpPr>
            <a:spLocks noGrp="1"/>
          </p:cNvSpPr>
          <p:nvPr>
            <p:ph type="dt" sz="half" idx="10"/>
          </p:nvPr>
        </p:nvSpPr>
        <p:spPr/>
        <p:txBody>
          <a:bodyPr/>
          <a:lstStyle/>
          <a:p>
            <a:fld id="{B776C0C9-5303-E24F-AC1E-150A11D1B4EC}" type="datetimeFigureOut">
              <a:rPr lang="en-US" smtClean="0"/>
              <a:t>3/8/2024</a:t>
            </a:fld>
            <a:endParaRPr lang="en-US"/>
          </a:p>
        </p:txBody>
      </p:sp>
      <p:sp>
        <p:nvSpPr>
          <p:cNvPr id="6" name="Footer Placeholder 5">
            <a:extLst>
              <a:ext uri="{FF2B5EF4-FFF2-40B4-BE49-F238E27FC236}">
                <a16:creationId xmlns:a16="http://schemas.microsoft.com/office/drawing/2014/main" id="{1072007C-1863-AD49-A24A-AB48C49E1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26D1F-2785-FF45-A60E-E7856A9FA62A}"/>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1287681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3/8/2024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3/8/2024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3/8/2024</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tyWZeOlaRo4"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bbc.co.uk/bitesize/clips/zj3b87h"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tyWZeOlaRo4"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bbc.co.uk/bitesize/clips/zj3b87h"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www.learnreligions.com/the-lost-sheep-bible-story-summary-700064" TargetMode="External"/><Relationship Id="rId7"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hyperlink" Target="https://www.learnreligions.com/prodigal-son-luke-1511-32-700213" TargetMode="External"/><Relationship Id="rId5" Type="http://schemas.openxmlformats.org/officeDocument/2006/relationships/image" Target="../media/image3.png"/><Relationship Id="rId4" Type="http://schemas.openxmlformats.org/officeDocument/2006/relationships/hyperlink" Target="https://www.bbc.co.uk/bitesize/guides/zd76rj6/revision/2"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V9IOhGPrRvY"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V9IOhGPrRvY"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www.youtube.com/watch?v=CXWHLB1f6_U"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learnreligions.com/the-good-samaritan-bible-story-summary-700062" TargetMode="External"/><Relationship Id="rId2" Type="http://schemas.openxmlformats.org/officeDocument/2006/relationships/image" Target="../media/image2.png"/><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image" Target="../media/image6.jpeg"/></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CXWHLB1f6_U"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www.bbc.co.uk/bitesize/clips/zcyr87h"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www.bbc.co.uk/bitesize/clips/zcyr87h"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0.svg"/></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10.sv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9452184-616A-3C5A-83A1-C1F4949DCB66}"/>
              </a:ext>
            </a:extLst>
          </p:cNvPr>
          <p:cNvSpPr>
            <a:spLocks/>
          </p:cNvSpPr>
          <p:nvPr/>
        </p:nvSpPr>
        <p:spPr>
          <a:xfrm>
            <a:off x="6654800" y="5472074"/>
            <a:ext cx="5537200" cy="138592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6218F4-AF65-728F-1C2B-F0AA8CAE6C43}"/>
              </a:ext>
            </a:extLst>
          </p:cNvPr>
          <p:cNvSpPr>
            <a:spLocks/>
          </p:cNvSpPr>
          <p:nvPr/>
        </p:nvSpPr>
        <p:spPr>
          <a:xfrm>
            <a:off x="6654800" y="2754217"/>
            <a:ext cx="5544227" cy="2717857"/>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a:spLocks/>
          </p:cNvSpPr>
          <p:nvPr/>
        </p:nvSpPr>
        <p:spPr>
          <a:xfrm>
            <a:off x="7026" y="2754217"/>
            <a:ext cx="3022600"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p:cNvSpPr>
          <p:nvPr/>
        </p:nvSpPr>
        <p:spPr>
          <a:xfrm>
            <a:off x="-1" y="1"/>
            <a:ext cx="12192001" cy="2754216"/>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a:spLocks/>
          </p:cNvSpPr>
          <p:nvPr/>
        </p:nvSpPr>
        <p:spPr>
          <a:xfrm>
            <a:off x="2463177" y="269815"/>
            <a:ext cx="8039647" cy="830997"/>
          </a:xfrm>
          <a:prstGeom prst="rect">
            <a:avLst/>
          </a:prstGeom>
          <a:noFill/>
        </p:spPr>
        <p:txBody>
          <a:bodyPr wrap="square" rtlCol="0">
            <a:spAutoFit/>
          </a:bodyPr>
          <a:lstStyle/>
          <a:p>
            <a:r>
              <a:rPr lang="en-US" sz="2400" dirty="0">
                <a:solidFill>
                  <a:schemeClr val="bg1"/>
                </a:solidFill>
                <a:latin typeface="Work Sans Light" pitchFamily="2" charset="0"/>
              </a:rPr>
              <a:t>Big Question: </a:t>
            </a:r>
          </a:p>
          <a:p>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did Jesus tell stories?</a:t>
            </a:r>
          </a:p>
        </p:txBody>
      </p:sp>
      <p:sp>
        <p:nvSpPr>
          <p:cNvPr id="12" name="TextBox 11">
            <a:extLst>
              <a:ext uri="{FF2B5EF4-FFF2-40B4-BE49-F238E27FC236}">
                <a16:creationId xmlns:a16="http://schemas.microsoft.com/office/drawing/2014/main" id="{5D460F70-1D54-ED4A-ADF6-21064E957007}"/>
              </a:ext>
            </a:extLst>
          </p:cNvPr>
          <p:cNvSpPr txBox="1">
            <a:spLocks/>
          </p:cNvSpPr>
          <p:nvPr/>
        </p:nvSpPr>
        <p:spPr>
          <a:xfrm>
            <a:off x="296799" y="37990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p:cNvSpPr>
          <p:nvPr/>
        </p:nvSpPr>
        <p:spPr>
          <a:xfrm>
            <a:off x="296799" y="1547088"/>
            <a:ext cx="2514336" cy="738664"/>
          </a:xfrm>
          <a:prstGeom prst="rect">
            <a:avLst/>
          </a:prstGeom>
          <a:noFill/>
        </p:spPr>
        <p:txBody>
          <a:bodyPr wrap="square" rtlCol="0">
            <a:spAutoFit/>
          </a:bodyPr>
          <a:lstStyle/>
          <a:p>
            <a:r>
              <a:rPr lang="en-US" sz="1400" b="1" dirty="0">
                <a:solidFill>
                  <a:schemeClr val="bg1"/>
                </a:solidFill>
                <a:latin typeface="Work Sans SemiBold" pitchFamily="2" charset="77"/>
              </a:rPr>
              <a:t>CORE CONCEPT:</a:t>
            </a:r>
          </a:p>
          <a:p>
            <a:r>
              <a:rPr lang="en-US" sz="1400" b="1" dirty="0">
                <a:solidFill>
                  <a:schemeClr val="bg1"/>
                </a:solidFill>
                <a:latin typeface="Work Sans SemiBold" pitchFamily="2" charset="77"/>
              </a:rPr>
              <a:t>GOSPEL</a:t>
            </a:r>
          </a:p>
          <a:p>
            <a:r>
              <a:rPr lang="en-US" sz="1400" b="1" dirty="0">
                <a:solidFill>
                  <a:schemeClr val="bg1"/>
                </a:solidFill>
                <a:latin typeface="Work Sans SemiBold" pitchFamily="2" charset="77"/>
              </a:rPr>
              <a:t>KINGDOM OF GOD</a:t>
            </a:r>
          </a:p>
        </p:txBody>
      </p:sp>
      <p:sp>
        <p:nvSpPr>
          <p:cNvPr id="19" name="TextBox 18">
            <a:extLst>
              <a:ext uri="{FF2B5EF4-FFF2-40B4-BE49-F238E27FC236}">
                <a16:creationId xmlns:a16="http://schemas.microsoft.com/office/drawing/2014/main" id="{9DE66AFA-E74B-2A5B-54A9-042DB2229AA7}"/>
              </a:ext>
            </a:extLst>
          </p:cNvPr>
          <p:cNvSpPr txBox="1">
            <a:spLocks/>
          </p:cNvSpPr>
          <p:nvPr/>
        </p:nvSpPr>
        <p:spPr>
          <a:xfrm>
            <a:off x="6756399" y="5611053"/>
            <a:ext cx="4435093" cy="261610"/>
          </a:xfrm>
          <a:prstGeom prst="rect">
            <a:avLst/>
          </a:prstGeom>
          <a:noFill/>
          <a:ln>
            <a:noFill/>
          </a:ln>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1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a:spLocks/>
          </p:cNvSpPr>
          <p:nvPr/>
        </p:nvSpPr>
        <p:spPr>
          <a:xfrm>
            <a:off x="6756399" y="2865835"/>
            <a:ext cx="2337779" cy="253916"/>
          </a:xfrm>
          <a:prstGeom prst="rect">
            <a:avLst/>
          </a:prstGeom>
          <a:noFill/>
        </p:spPr>
        <p:txBody>
          <a:bodyPr wrap="square" rtlCol="0">
            <a:spAutoFit/>
          </a:bodyPr>
          <a:lstStyle/>
          <a:p>
            <a:r>
              <a:rPr lang="en-GB" sz="1050" b="1" dirty="0">
                <a:solidFill>
                  <a:srgbClr val="55345A"/>
                </a:solidFill>
                <a:effectLst/>
                <a:latin typeface="Work Sans" pitchFamily="2" charset="0"/>
                <a:ea typeface="Calibri" panose="020F0502020204030204" pitchFamily="34" charset="0"/>
                <a:cs typeface="Times New Roman" panose="02020603050405020304" pitchFamily="18" charset="0"/>
              </a:rPr>
              <a:t>Religious vocabulary:</a:t>
            </a:r>
            <a:endParaRPr lang="en-GB" sz="105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a:spLocks/>
          </p:cNvSpPr>
          <p:nvPr/>
        </p:nvSpPr>
        <p:spPr>
          <a:xfrm>
            <a:off x="208891" y="2894213"/>
            <a:ext cx="2618869" cy="430887"/>
          </a:xfrm>
          <a:prstGeom prst="rect">
            <a:avLst/>
          </a:prstGeom>
          <a:noFill/>
          <a:ln>
            <a:noFill/>
          </a:ln>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Calibri Light" panose="020F0302020204030204" pitchFamily="34" charset="0"/>
              </a:rPr>
              <a:t>What a child needs to know and remember by the end of the unit: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01A8AF2B-B012-DE6B-49EA-3445979E1B01}"/>
              </a:ext>
            </a:extLst>
          </p:cNvPr>
          <p:cNvSpPr txBox="1">
            <a:spLocks/>
          </p:cNvSpPr>
          <p:nvPr/>
        </p:nvSpPr>
        <p:spPr>
          <a:xfrm>
            <a:off x="3231258" y="2894213"/>
            <a:ext cx="3221675" cy="430887"/>
          </a:xfrm>
          <a:prstGeom prst="rect">
            <a:avLst/>
          </a:prstGeom>
          <a:noFill/>
          <a:ln>
            <a:noFill/>
          </a:ln>
        </p:spPr>
        <p:txBody>
          <a:bodyPr wrap="square" rtlCol="0">
            <a:spAutoFit/>
          </a:bodyPr>
          <a:lstStyle/>
          <a:p>
            <a:r>
              <a:rPr lang="en-GB" sz="1100" b="1" dirty="0">
                <a:solidFill>
                  <a:srgbClr val="55345A"/>
                </a:solidFill>
                <a:effectLst/>
                <a:latin typeface="Work Sans" pitchFamily="2" charset="0"/>
                <a:ea typeface="Calibri" panose="020F0502020204030204" pitchFamily="34" charset="0"/>
                <a:cs typeface="Calibri Light" panose="020F0302020204030204" pitchFamily="34" charset="0"/>
              </a:rPr>
              <a:t>What a child should be able to do (Assessment):</a:t>
            </a:r>
            <a:endParaRPr lang="en-GB" sz="95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225109BB-EB7C-0FA7-B875-2EC8B0B1C1CC}"/>
              </a:ext>
            </a:extLst>
          </p:cNvPr>
          <p:cNvSpPr txBox="1">
            <a:spLocks/>
          </p:cNvSpPr>
          <p:nvPr/>
        </p:nvSpPr>
        <p:spPr>
          <a:xfrm>
            <a:off x="6756400" y="3109656"/>
            <a:ext cx="5387806" cy="758990"/>
          </a:xfrm>
          <a:prstGeom prst="rect">
            <a:avLst/>
          </a:prstGeom>
          <a:noFill/>
          <a:ln>
            <a:noFill/>
          </a:ln>
        </p:spPr>
        <p:txBody>
          <a:bodyPr wrap="square" rtlCol="0">
            <a:spAutoFit/>
          </a:bodyPr>
          <a:lstStyle/>
          <a:p>
            <a:pPr marL="171450" lvl="0" indent="-171450">
              <a:lnSpc>
                <a:spcPct val="150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Gospel:</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See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50000"/>
              </a:lnSpc>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Bible:</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Holy book for Christians.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50000"/>
              </a:lnSpc>
              <a:spcAft>
                <a:spcPts val="800"/>
              </a:spcAft>
              <a:buFont typeface="Arial" panose="020B0604020202020204" pitchFamily="34" charset="0"/>
              <a:buChar char="•"/>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Parable:</a:t>
            </a: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  A story with a meaning.  An earthly story with a heavenly meaning.</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a:spLocks/>
          </p:cNvSpPr>
          <p:nvPr/>
        </p:nvSpPr>
        <p:spPr>
          <a:xfrm>
            <a:off x="2488505" y="1500776"/>
            <a:ext cx="7988992" cy="1015663"/>
          </a:xfrm>
          <a:prstGeom prst="rect">
            <a:avLst/>
          </a:prstGeom>
          <a:noFill/>
        </p:spPr>
        <p:txBody>
          <a:bodyPr wrap="square" lIns="91440" tIns="45720" rIns="91440" bIns="45720" rtlCol="0" anchor="t">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Why did Jesus tell stories?</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What does Jesus teach about caring for people who are lost?  </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and 4: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What do you think makes a good listener?  Why is it important for believers to listen to God?</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5: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Who is my neighbour?</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6: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Why did Jesus tell stories?</a:t>
            </a:r>
            <a:endParaRPr lang="en-GB" sz="1000" b="1" kern="1200" dirty="0">
              <a:solidFill>
                <a:schemeClr val="bg1"/>
              </a:solidFill>
              <a:effectLst/>
              <a:latin typeface="Work Sans" pitchFamily="2" charset="0"/>
              <a:ea typeface="Times New Roman" panose="02020603050405020304" pitchFamily="18" charset="0"/>
              <a:cs typeface="Calibri Light"/>
            </a:endParaRPr>
          </a:p>
        </p:txBody>
      </p:sp>
      <p:sp>
        <p:nvSpPr>
          <p:cNvPr id="15" name="TextBox 14">
            <a:extLst>
              <a:ext uri="{FF2B5EF4-FFF2-40B4-BE49-F238E27FC236}">
                <a16:creationId xmlns:a16="http://schemas.microsoft.com/office/drawing/2014/main" id="{6FD7FC7D-50E6-65D0-7BFD-0BE38D4C8303}"/>
              </a:ext>
            </a:extLst>
          </p:cNvPr>
          <p:cNvSpPr txBox="1">
            <a:spLocks/>
          </p:cNvSpPr>
          <p:nvPr/>
        </p:nvSpPr>
        <p:spPr>
          <a:xfrm>
            <a:off x="3204268" y="3325100"/>
            <a:ext cx="3248666" cy="3332002"/>
          </a:xfrm>
          <a:prstGeom prst="rect">
            <a:avLst/>
          </a:prstGeom>
          <a:noFill/>
          <a:ln>
            <a:noFill/>
          </a:ln>
        </p:spPr>
        <p:txBody>
          <a:bodyPr wrap="square" rtlCol="0">
            <a:spAutoFit/>
          </a:bodyPr>
          <a:lstStyle/>
          <a:p>
            <a:pPr>
              <a:lnSpc>
                <a:spcPct val="107000"/>
              </a:lnSpc>
              <a:spcAft>
                <a:spcPts val="8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Beliefs, teaching, sources of wisdom and authority: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talk about the parables.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retell the parables and talk about them.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retell the parables and talk about the message behind them.  (GD)</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meaning,  purpose and truth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I can talk about what makes me happy and sad.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I can talk about special things that happen to others.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I can talk about the meaning behind the parable and ask questions about the meaning.   E.g. – does Jesus expect everyone to be treated equally?  Do you think Jesus wants everyone to forgive even people who have really hurt others? (GD)</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56E7E99-1FD3-56A4-D465-4DD000894FCE}"/>
              </a:ext>
            </a:extLst>
          </p:cNvPr>
          <p:cNvSpPr txBox="1">
            <a:spLocks/>
          </p:cNvSpPr>
          <p:nvPr/>
        </p:nvSpPr>
        <p:spPr>
          <a:xfrm>
            <a:off x="208891" y="3316397"/>
            <a:ext cx="2618869" cy="1225272"/>
          </a:xfrm>
          <a:prstGeom prst="rect">
            <a:avLst/>
          </a:prstGeom>
          <a:noFill/>
          <a:ln>
            <a:noFill/>
          </a:ln>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the core concept: Gospel/good news.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spcAft>
                <a:spcPts val="800"/>
              </a:spcAft>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To know the following parables; The lost sheep, the prodigal son, the parable of the </a:t>
            </a:r>
            <a:r>
              <a:rPr lang="en-GB" sz="1000" dirty="0" err="1">
                <a:effectLst/>
                <a:latin typeface="Work Sans" pitchFamily="2" charset="0"/>
                <a:ea typeface="Times New Roman" panose="02020603050405020304" pitchFamily="18" charset="0"/>
                <a:cs typeface="Times New Roman" panose="02020603050405020304" pitchFamily="18" charset="0"/>
              </a:rPr>
              <a:t>sower</a:t>
            </a:r>
            <a:r>
              <a:rPr lang="en-GB" sz="1000" dirty="0">
                <a:effectLst/>
                <a:latin typeface="Work Sans" pitchFamily="2" charset="0"/>
                <a:ea typeface="Times New Roman" panose="02020603050405020304" pitchFamily="18" charset="0"/>
                <a:cs typeface="Times New Roman" panose="02020603050405020304" pitchFamily="18" charset="0"/>
              </a:rPr>
              <a:t>, the wise and foolish builders and the good Samaritan.</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5" name="TextBox 24">
            <a:extLst>
              <a:ext uri="{FF2B5EF4-FFF2-40B4-BE49-F238E27FC236}">
                <a16:creationId xmlns:a16="http://schemas.microsoft.com/office/drawing/2014/main" id="{38548D5A-0E92-1ECC-91D8-F54E33D25745}"/>
              </a:ext>
            </a:extLst>
          </p:cNvPr>
          <p:cNvSpPr txBox="1">
            <a:spLocks/>
          </p:cNvSpPr>
          <p:nvPr/>
        </p:nvSpPr>
        <p:spPr>
          <a:xfrm>
            <a:off x="6756399" y="5872663"/>
            <a:ext cx="4795520" cy="1034707"/>
          </a:xfrm>
          <a:prstGeom prst="rect">
            <a:avLst/>
          </a:prstGeom>
          <a:noFill/>
          <a:ln>
            <a:noFill/>
          </a:ln>
        </p:spPr>
        <p:txBody>
          <a:bodyPr wrap="square" rtlCol="0">
            <a:spAutoFit/>
          </a:bodyPr>
          <a:lstStyle/>
          <a:p>
            <a:pPr>
              <a:lnSpc>
                <a:spcPct val="150000"/>
              </a:lnSpc>
            </a:pPr>
            <a:r>
              <a:rPr lang="en-GB" sz="1050" dirty="0">
                <a:effectLst/>
                <a:latin typeface="Work Sans" pitchFamily="2" charset="0"/>
                <a:ea typeface="Calibri" panose="020F0502020204030204" pitchFamily="34" charset="0"/>
                <a:cs typeface="Calibri Light" panose="020F0302020204030204" pitchFamily="34" charset="0"/>
              </a:rPr>
              <a:t>Be mindful of pupils’ cultural backgrounds and beliefs.</a:t>
            </a:r>
            <a:endParaRPr lang="en-GB" sz="1050" dirty="0">
              <a:effectLst/>
              <a:latin typeface="Work Sans" pitchFamily="2" charset="0"/>
              <a:ea typeface="Calibri" panose="020F0502020204030204" pitchFamily="34" charset="0"/>
              <a:cs typeface="Times New Roman" panose="02020603050405020304" pitchFamily="18" charset="0"/>
            </a:endParaRPr>
          </a:p>
          <a:p>
            <a:pPr>
              <a:lnSpc>
                <a:spcPct val="150000"/>
              </a:lnSpc>
            </a:pPr>
            <a:r>
              <a:rPr lang="en-GB" sz="1050" dirty="0">
                <a:effectLst/>
                <a:latin typeface="Work Sans" pitchFamily="2" charset="0"/>
                <a:ea typeface="Calibri" panose="020F0502020204030204" pitchFamily="34" charset="0"/>
                <a:cs typeface="Calibri Light" panose="020F0302020204030204" pitchFamily="34" charset="0"/>
              </a:rPr>
              <a:t>Be mindful of pupils who may have experienced loss.</a:t>
            </a:r>
            <a:endParaRPr lang="en-GB" sz="1050" dirty="0">
              <a:effectLst/>
              <a:latin typeface="Work Sans" pitchFamily="2" charset="0"/>
              <a:ea typeface="Calibri" panose="020F0502020204030204" pitchFamily="34" charset="0"/>
              <a:cs typeface="Times New Roman" panose="02020603050405020304" pitchFamily="18" charset="0"/>
            </a:endParaRPr>
          </a:p>
          <a:p>
            <a:pPr>
              <a:lnSpc>
                <a:spcPct val="150000"/>
              </a:lnSpc>
            </a:pPr>
            <a:r>
              <a:rPr lang="en-GB" sz="1050" dirty="0">
                <a:effectLst/>
                <a:latin typeface="Work Sans" pitchFamily="2" charset="0"/>
                <a:ea typeface="Calibri" panose="020F0502020204030204" pitchFamily="34" charset="0"/>
                <a:cs typeface="Calibri Light" panose="020F0302020204030204" pitchFamily="34" charset="0"/>
              </a:rPr>
              <a:t>Be mindful of pupils for whom life is complex and unsettled.</a:t>
            </a:r>
            <a:endParaRPr lang="en-GB" sz="1050" dirty="0">
              <a:effectLst/>
              <a:latin typeface="Work Sans" pitchFamily="2" charset="0"/>
              <a:ea typeface="Calibri" panose="020F0502020204030204" pitchFamily="34" charset="0"/>
              <a:cs typeface="Times New Roman" panose="02020603050405020304" pitchFamily="18" charset="0"/>
            </a:endParaRPr>
          </a:p>
          <a:p>
            <a:pPr>
              <a:lnSpc>
                <a:spcPct val="150000"/>
              </a:lnSpc>
            </a:pPr>
            <a:r>
              <a:rPr lang="en-GB" sz="1050" dirty="0">
                <a:effectLst/>
                <a:latin typeface="Work Sans" pitchFamily="2" charset="0"/>
                <a:ea typeface="Calibri" panose="020F0502020204030204" pitchFamily="34" charset="0"/>
                <a:cs typeface="Calibri Light" panose="020F0302020204030204" pitchFamily="34" charset="0"/>
              </a:rPr>
              <a:t> </a:t>
            </a:r>
            <a:endParaRPr lang="en-GB" sz="105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823821"/>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Option 2:</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Role play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Option 3:</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solidFill>
                  <a:srgbClr val="0000FF"/>
                </a:solidFill>
                <a:effectLst/>
                <a:latin typeface="Work Sans" pitchFamily="2" charset="0"/>
                <a:ea typeface="Times New Roman" panose="02020603050405020304" pitchFamily="18" charset="0"/>
                <a:cs typeface="Times New Roman" panose="02020603050405020304" pitchFamily="18" charset="0"/>
                <a:hlinkClick r:id="rId3"/>
              </a:rPr>
              <a:t>https://www.youtube.com/watch?v=tyWZeOlaRo4</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Discuss what the shepherd did.</a:t>
            </a:r>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 to ask:</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Do the pupils think this was the right thing for the shepherd to do?  If yes why and if not why?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If you were lost, would you want to be found?  Encourage the pupils to give reasons for their answers.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Who would you want to find you and why?</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Introduce the activity by discussing things that the pupils have lost.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How did they feel when they found it?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If they didn’t find it, how did they feel?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Godly play style:</a:t>
            </a:r>
            <a:r>
              <a:rPr lang="en-GB" sz="1000" dirty="0">
                <a:effectLst/>
                <a:latin typeface="Work Sans" pitchFamily="2" charset="0"/>
                <a:ea typeface="Times New Roman" panose="02020603050405020304" pitchFamily="18" charset="0"/>
                <a:cs typeface="Times New Roman" panose="02020603050405020304" pitchFamily="18" charset="0"/>
              </a:rPr>
              <a:t>  A range of resources put out.  Children create part of the story they liked best and explain why.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Possible stations: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Painting table.</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Collage materials.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Props in order to re-tell the story.</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Writing materials and sheep template – What would you want to say to the lost sheep that has been found?  What do you think God would want to say to the lost sheep?</a:t>
            </a:r>
          </a:p>
          <a:p>
            <a:pPr marL="342900" lvl="0" indent="-342900">
              <a:buFont typeface="Symbol" panose="05050102010706020507" pitchFamily="18" charset="2"/>
              <a:buChar char=""/>
            </a:pPr>
            <a:endParaRPr lang="en-GB" sz="1000" dirty="0">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Times New Roman" panose="02020603050405020304" pitchFamily="18" charset="0"/>
                <a:cs typeface="Times New Roman" panose="02020603050405020304" pitchFamily="18" charset="0"/>
              </a:rPr>
              <a:t>Alternative activities:</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Times New Roman" panose="02020603050405020304" pitchFamily="18" charset="0"/>
                <a:cs typeface="Times New Roman" panose="02020603050405020304" pitchFamily="18" charset="0"/>
              </a:rPr>
              <a:t>Possible writing tasks: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44202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631763"/>
          </a:xfrm>
          <a:prstGeom prst="rect">
            <a:avLst/>
          </a:prstGeom>
          <a:noFill/>
        </p:spPr>
        <p:txBody>
          <a:bodyPr wrap="square">
            <a:spAutoFit/>
          </a:bodyPr>
          <a:lstStyle/>
          <a:p>
            <a:r>
              <a:rPr lang="en-GB" sz="1000" b="1">
                <a:effectLst/>
                <a:latin typeface="Work Sans" pitchFamily="2" charset="0"/>
                <a:ea typeface="Times New Roman" panose="02020603050405020304" pitchFamily="18" charset="0"/>
                <a:cs typeface="Times New Roman" panose="02020603050405020304" pitchFamily="18" charset="0"/>
              </a:rPr>
              <a:t>Template of a sheep</a:t>
            </a:r>
            <a:r>
              <a:rPr lang="en-GB" sz="1000">
                <a:effectLst/>
                <a:latin typeface="Work Sans" pitchFamily="2" charset="0"/>
                <a:ea typeface="Times New Roman" panose="02020603050405020304" pitchFamily="18" charset="0"/>
                <a:cs typeface="Times New Roman" panose="02020603050405020304" pitchFamily="18" charset="0"/>
              </a:rPr>
              <a:t> – What would you want to say to the lost sheep that has been found?  What do you think God would want to say to the lost sheep?</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Post card to the lost sheep from the shepherd:</a:t>
            </a:r>
            <a:r>
              <a:rPr lang="en-GB" sz="1000">
                <a:effectLst/>
                <a:latin typeface="Work Sans" pitchFamily="2" charset="0"/>
                <a:ea typeface="Times New Roman" panose="02020603050405020304" pitchFamily="18" charset="0"/>
                <a:cs typeface="Times New Roman" panose="02020603050405020304" pitchFamily="18" charset="0"/>
              </a:rPr>
              <a:t>  What would your message be to the lost sheep?</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Model postcard writing: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Eg: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Dear Lost Sheep, (You could give it a name.)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I was so worried when you did not return to the fold, that I came to look for you.  I was delighted to find you and bring you home to the flock safe and well.  It was so good to rejoice with my friends when I found you.</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You are precious to me and I love you deeply.  Remember if you ever get lost again, I will always come and find you.</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Your friend the Good Shepherd.</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solidFill>
                  <a:srgbClr val="FF0000"/>
                </a:solidFill>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Picture board:  (An example below.)</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The whole board could be given to each pupil.</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Sections of the board could be given to each pupil.</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Pupils could be given the key vocabulary to place in the box of their choice.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(Differentiate accordingly to ability.)</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64678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459371" y="5928301"/>
            <a:ext cx="8159065" cy="412357"/>
          </a:xfrm>
          <a:prstGeom prst="rect">
            <a:avLst/>
          </a:prstGeom>
          <a:noFill/>
        </p:spPr>
        <p:txBody>
          <a:bodyPr wrap="square">
            <a:spAutoFit/>
          </a:bodyPr>
          <a:lstStyle/>
          <a:p>
            <a:pPr>
              <a:lnSpc>
                <a:spcPct val="107000"/>
              </a:lnSpc>
              <a:spcAft>
                <a:spcPts val="800"/>
              </a:spcAft>
            </a:pPr>
            <a:r>
              <a:rPr lang="en-GB" sz="1000" b="1">
                <a:effectLst/>
                <a:latin typeface="Work Sans" pitchFamily="2" charset="0"/>
                <a:ea typeface="Times New Roman" panose="02020603050405020304" pitchFamily="18" charset="0"/>
                <a:cs typeface="Times New Roman" panose="02020603050405020304" pitchFamily="18" charset="0"/>
              </a:rPr>
              <a:t>One picture:</a:t>
            </a:r>
            <a:r>
              <a:rPr lang="en-GB" sz="1000">
                <a:effectLst/>
                <a:latin typeface="Work Sans" pitchFamily="2" charset="0"/>
                <a:ea typeface="Times New Roman" panose="02020603050405020304" pitchFamily="18" charset="0"/>
                <a:cs typeface="Times New Roman" panose="02020603050405020304" pitchFamily="18" charset="0"/>
              </a:rPr>
              <a:t>  Draw the lost sheep with 2 speech bubbles:  How does he/she feel being lost?   How does he/she feel when he/she is found?</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graphicFrame>
        <p:nvGraphicFramePr>
          <p:cNvPr id="6" name="Table 5">
            <a:extLst>
              <a:ext uri="{FF2B5EF4-FFF2-40B4-BE49-F238E27FC236}">
                <a16:creationId xmlns:a16="http://schemas.microsoft.com/office/drawing/2014/main" id="{C6BBFD0A-B271-030C-13F9-9E601AB5654D}"/>
              </a:ext>
            </a:extLst>
          </p:cNvPr>
          <p:cNvGraphicFramePr>
            <a:graphicFrameLocks noGrp="1"/>
          </p:cNvGraphicFramePr>
          <p:nvPr>
            <p:extLst>
              <p:ext uri="{D42A27DB-BD31-4B8C-83A1-F6EECF244321}">
                <p14:modId xmlns:p14="http://schemas.microsoft.com/office/powerpoint/2010/main" val="3465961598"/>
              </p:ext>
            </p:extLst>
          </p:nvPr>
        </p:nvGraphicFramePr>
        <p:xfrm>
          <a:off x="4270185" y="2029898"/>
          <a:ext cx="6537436" cy="3685815"/>
        </p:xfrm>
        <a:graphic>
          <a:graphicData uri="http://schemas.openxmlformats.org/drawingml/2006/table">
            <a:tbl>
              <a:tblPr firstRow="1" firstCol="1" bandRow="1">
                <a:tableStyleId>{5940675A-B579-460E-94D1-54222C63F5DA}</a:tableStyleId>
              </a:tblPr>
              <a:tblGrid>
                <a:gridCol w="1634124">
                  <a:extLst>
                    <a:ext uri="{9D8B030D-6E8A-4147-A177-3AD203B41FA5}">
                      <a16:colId xmlns:a16="http://schemas.microsoft.com/office/drawing/2014/main" val="288117736"/>
                    </a:ext>
                  </a:extLst>
                </a:gridCol>
                <a:gridCol w="1634124">
                  <a:extLst>
                    <a:ext uri="{9D8B030D-6E8A-4147-A177-3AD203B41FA5}">
                      <a16:colId xmlns:a16="http://schemas.microsoft.com/office/drawing/2014/main" val="3735579300"/>
                    </a:ext>
                  </a:extLst>
                </a:gridCol>
                <a:gridCol w="1634124">
                  <a:extLst>
                    <a:ext uri="{9D8B030D-6E8A-4147-A177-3AD203B41FA5}">
                      <a16:colId xmlns:a16="http://schemas.microsoft.com/office/drawing/2014/main" val="552959438"/>
                    </a:ext>
                  </a:extLst>
                </a:gridCol>
                <a:gridCol w="1635064">
                  <a:extLst>
                    <a:ext uri="{9D8B030D-6E8A-4147-A177-3AD203B41FA5}">
                      <a16:colId xmlns:a16="http://schemas.microsoft.com/office/drawing/2014/main" val="962118205"/>
                    </a:ext>
                  </a:extLst>
                </a:gridCol>
              </a:tblGrid>
              <a:tr h="1555821">
                <a:tc>
                  <a:txBody>
                    <a:bodyPr/>
                    <a:lstStyle/>
                    <a:p>
                      <a:pPr>
                        <a:lnSpc>
                          <a:spcPct val="107000"/>
                        </a:lnSpc>
                        <a:spcAft>
                          <a:spcPts val="800"/>
                        </a:spcAft>
                      </a:pPr>
                      <a:r>
                        <a:rPr lang="en-GB" sz="1000" b="1" dirty="0">
                          <a:effectLst/>
                          <a:latin typeface="Work Sans" pitchFamily="2" charset="0"/>
                        </a:rPr>
                        <a:t>Pictures</a:t>
                      </a:r>
                    </a:p>
                    <a:p>
                      <a:pPr>
                        <a:lnSpc>
                          <a:spcPct val="107000"/>
                        </a:lnSpc>
                        <a:spcAft>
                          <a:spcPts val="800"/>
                        </a:spcAft>
                      </a:pPr>
                      <a:r>
                        <a:rPr lang="en-GB" sz="1000" dirty="0">
                          <a:effectLst/>
                          <a:latin typeface="Work Sans" pitchFamily="2" charset="0"/>
                        </a:rPr>
                        <a:t>(Pupils’ design.)</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b="1" dirty="0">
                          <a:effectLst/>
                          <a:latin typeface="Work Sans" pitchFamily="2" charset="0"/>
                        </a:rPr>
                        <a:t>100 sheep in the countryside (Children could draw 10 sheep.) </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b="1" dirty="0">
                          <a:effectLst/>
                          <a:latin typeface="Work Sans" pitchFamily="2" charset="0"/>
                        </a:rPr>
                        <a:t>99 sheep returning to the flock </a:t>
                      </a:r>
                    </a:p>
                    <a:p>
                      <a:pPr>
                        <a:lnSpc>
                          <a:spcPct val="107000"/>
                        </a:lnSpc>
                        <a:spcAft>
                          <a:spcPts val="800"/>
                        </a:spcAft>
                      </a:pPr>
                      <a:r>
                        <a:rPr lang="en-GB" sz="1000" b="1" dirty="0">
                          <a:effectLst/>
                          <a:latin typeface="Work Sans" pitchFamily="2" charset="0"/>
                        </a:rPr>
                        <a:t>(Children could draw 9 sheep.)</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b="1" dirty="0">
                          <a:effectLst/>
                          <a:latin typeface="Work Sans" pitchFamily="2" charset="0"/>
                        </a:rPr>
                        <a:t>The Good Shepherd goes out to look for the lost sheep and brings him/her home.</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1591794"/>
                  </a:ext>
                </a:extLst>
              </a:tr>
              <a:tr h="960278">
                <a:tc>
                  <a:txBody>
                    <a:bodyPr/>
                    <a:lstStyle/>
                    <a:p>
                      <a:pPr>
                        <a:lnSpc>
                          <a:spcPct val="107000"/>
                        </a:lnSpc>
                        <a:spcAft>
                          <a:spcPts val="800"/>
                        </a:spcAft>
                      </a:pPr>
                      <a:r>
                        <a:rPr lang="en-GB" sz="1000" b="1" dirty="0">
                          <a:effectLst/>
                          <a:latin typeface="Work Sans" pitchFamily="2" charset="0"/>
                        </a:rPr>
                        <a:t>How do the sheep/does the sheep feel?</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dirty="0" err="1">
                          <a:effectLst/>
                          <a:latin typeface="Work Sans" pitchFamily="2" charset="0"/>
                        </a:rPr>
                        <a:t>Eg</a:t>
                      </a:r>
                      <a:r>
                        <a:rPr lang="en-GB" sz="1000" dirty="0">
                          <a:effectLst/>
                          <a:latin typeface="Work Sans" pitchFamily="2" charset="0"/>
                        </a:rPr>
                        <a:t>:  happy, content</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a:effectLst/>
                          <a:latin typeface="Work Sans" pitchFamily="2" charset="0"/>
                        </a:rPr>
                        <a:t>Relieved that they are safe.</a:t>
                      </a:r>
                    </a:p>
                    <a:p>
                      <a:pPr>
                        <a:lnSpc>
                          <a:spcPct val="107000"/>
                        </a:lnSpc>
                        <a:spcAft>
                          <a:spcPts val="800"/>
                        </a:spcAft>
                      </a:pPr>
                      <a:r>
                        <a:rPr lang="en-GB" sz="1000">
                          <a:effectLst/>
                          <a:latin typeface="Work Sans" pitchFamily="2" charset="0"/>
                        </a:rPr>
                        <a:t>Worried for the lost sheep.</a:t>
                      </a:r>
                      <a:endParaRPr lang="en-GB" sz="100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dirty="0">
                          <a:effectLst/>
                          <a:latin typeface="Work Sans" pitchFamily="2" charset="0"/>
                        </a:rPr>
                        <a:t>frightened, worried, scared, alone.</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4055704"/>
                  </a:ext>
                </a:extLst>
              </a:tr>
              <a:tr h="1169716">
                <a:tc>
                  <a:txBody>
                    <a:bodyPr/>
                    <a:lstStyle/>
                    <a:p>
                      <a:pPr>
                        <a:lnSpc>
                          <a:spcPct val="107000"/>
                        </a:lnSpc>
                        <a:spcAft>
                          <a:spcPts val="800"/>
                        </a:spcAft>
                      </a:pPr>
                      <a:r>
                        <a:rPr lang="en-GB" sz="1000" b="1" dirty="0">
                          <a:effectLst/>
                          <a:latin typeface="Work Sans" pitchFamily="2" charset="0"/>
                        </a:rPr>
                        <a:t>How does the Good Shepherd feel?</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a:effectLst/>
                          <a:latin typeface="Work Sans" pitchFamily="2" charset="0"/>
                        </a:rPr>
                        <a:t>happy, content.</a:t>
                      </a:r>
                      <a:endParaRPr lang="en-GB" sz="100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a:effectLst/>
                          <a:latin typeface="Work Sans" pitchFamily="2" charset="0"/>
                        </a:rPr>
                        <a:t>Pleased that 99 are well.</a:t>
                      </a:r>
                    </a:p>
                    <a:p>
                      <a:pPr>
                        <a:lnSpc>
                          <a:spcPct val="107000"/>
                        </a:lnSpc>
                        <a:spcAft>
                          <a:spcPts val="800"/>
                        </a:spcAft>
                      </a:pPr>
                      <a:r>
                        <a:rPr lang="en-GB" sz="1000">
                          <a:effectLst/>
                          <a:latin typeface="Work Sans" pitchFamily="2" charset="0"/>
                        </a:rPr>
                        <a:t>Concerned/</a:t>
                      </a:r>
                    </a:p>
                    <a:p>
                      <a:pPr>
                        <a:lnSpc>
                          <a:spcPct val="107000"/>
                        </a:lnSpc>
                        <a:spcAft>
                          <a:spcPts val="800"/>
                        </a:spcAft>
                      </a:pPr>
                      <a:r>
                        <a:rPr lang="en-GB" sz="1000">
                          <a:effectLst/>
                          <a:latin typeface="Work Sans" pitchFamily="2" charset="0"/>
                        </a:rPr>
                        <a:t>worried for the lost sheep. </a:t>
                      </a:r>
                      <a:endParaRPr lang="en-GB" sz="100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dirty="0">
                          <a:effectLst/>
                          <a:latin typeface="Work Sans" pitchFamily="2" charset="0"/>
                        </a:rPr>
                        <a:t>relieved/ happy/joyful/</a:t>
                      </a:r>
                    </a:p>
                    <a:p>
                      <a:pPr>
                        <a:lnSpc>
                          <a:spcPct val="107000"/>
                        </a:lnSpc>
                        <a:spcAft>
                          <a:spcPts val="800"/>
                        </a:spcAft>
                      </a:pPr>
                      <a:r>
                        <a:rPr lang="en-GB" sz="1000" dirty="0">
                          <a:effectLst/>
                          <a:latin typeface="Work Sans" pitchFamily="2" charset="0"/>
                        </a:rPr>
                        <a:t>content/love for the sheep that has been found.</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59918093"/>
                  </a:ext>
                </a:extLst>
              </a:tr>
            </a:tbl>
          </a:graphicData>
        </a:graphic>
      </p:graphicFrame>
    </p:spTree>
    <p:extLst>
      <p:ext uri="{BB962C8B-B14F-4D97-AF65-F5344CB8AC3E}">
        <p14:creationId xmlns:p14="http://schemas.microsoft.com/office/powerpoint/2010/main" val="2388405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939540"/>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The lost son: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A father who has two sons, both of whom are hidden in the classroom.  The children’s challenge is to find the two sons.  </a:t>
            </a:r>
            <a:r>
              <a:rPr lang="en-GB" sz="1000" b="1" dirty="0">
                <a:effectLst/>
                <a:latin typeface="Work Sans" pitchFamily="2" charset="0"/>
                <a:ea typeface="Times New Roman" panose="02020603050405020304" pitchFamily="18" charset="0"/>
                <a:cs typeface="Times New Roman" panose="02020603050405020304" pitchFamily="18" charset="0"/>
              </a:rPr>
              <a:t>Only one has been actually hidden.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 to ask:</a:t>
            </a:r>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Does it matter that one son is missing?  </a:t>
            </a: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do you think we should do about this lost son?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Tell the story of the lost son (The prodigal son)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Tell the pupils that Jesus told a story that you can find in the Bible.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Open the Bible and find the lost son in it from the introductory activity.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Read the story from the Bible:  </a:t>
            </a: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Luke 15:  1 – 32.</a:t>
            </a:r>
            <a:r>
              <a:rPr lang="en-GB" sz="1000" dirty="0">
                <a:solidFill>
                  <a:srgbClr val="7030A0"/>
                </a:solidFill>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This can be told in many ways.</a:t>
            </a: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Option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Godly play style</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To note:</a:t>
            </a:r>
            <a:r>
              <a:rPr lang="en-GB" sz="1000" dirty="0">
                <a:effectLst/>
                <a:latin typeface="Work Sans" pitchFamily="2" charset="0"/>
                <a:ea typeface="Times New Roman" panose="02020603050405020304" pitchFamily="18" charset="0"/>
                <a:cs typeface="Times New Roman" panose="02020603050405020304" pitchFamily="18" charset="0"/>
              </a:rPr>
              <a:t> To use Godly play it is recommended that you have been trained in the approach.)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Times New Roman" panose="02020603050405020304" pitchFamily="18"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part of the story did you like best?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part of the story did you not like and why?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Where are you in the story?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853460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093428"/>
          </a:xfrm>
          <a:prstGeom prst="rect">
            <a:avLst/>
          </a:prstGeom>
          <a:noFill/>
        </p:spPr>
        <p:txBody>
          <a:bodyPr wrap="square">
            <a:spAutoFit/>
          </a:bodyPr>
          <a:lstStyle/>
          <a:p>
            <a:r>
              <a:rPr lang="en-GB" sz="1000" b="1">
                <a:effectLst/>
                <a:latin typeface="Work Sans" pitchFamily="2" charset="0"/>
                <a:ea typeface="Times New Roman" panose="02020603050405020304" pitchFamily="18" charset="0"/>
                <a:cs typeface="Times New Roman" panose="02020603050405020304" pitchFamily="18" charset="0"/>
              </a:rPr>
              <a:t>Option 2:</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Role play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Discuss the parable with the pupils: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Key questions to ask:</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How do you think the younger son felt when he first saw his father?</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Do you think the father did the right thing to welcome his son home?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How do you think the older son felt when the father held a feast to celebrate the return of his younger son?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If you were the younger son, how would you feel?</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If you were the older son, how would you feel?</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Option 3:</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Watch a video.</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u="sng">
                <a:solidFill>
                  <a:srgbClr val="0000FF"/>
                </a:solidFill>
                <a:effectLst/>
                <a:latin typeface="Work Sans" pitchFamily="2" charset="0"/>
                <a:ea typeface="Times New Roman" panose="02020603050405020304" pitchFamily="18" charset="0"/>
                <a:cs typeface="Times New Roman" panose="02020603050405020304" pitchFamily="18" charset="0"/>
                <a:hlinkClick r:id="rId3"/>
              </a:rPr>
              <a:t>https://www.bbc.co.uk/bitesize/clips/zj3b87h</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Godly play style:</a:t>
            </a:r>
            <a:r>
              <a:rPr lang="en-GB" sz="1000">
                <a:effectLst/>
                <a:latin typeface="Work Sans" pitchFamily="2" charset="0"/>
                <a:ea typeface="Times New Roman" panose="02020603050405020304" pitchFamily="18" charset="0"/>
                <a:cs typeface="Times New Roman" panose="02020603050405020304" pitchFamily="18" charset="0"/>
              </a:rPr>
              <a:t>  A range of resources put out.  Children create part of the story they liked best and explain why.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Possible stations: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Painting table.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Collage materials.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Props in order to re-tell the story.</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Writing materials and a template of a son – What would you want to say to the younger son if you were the father?  What would you want to say to the older son if you were the father?</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28896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555093"/>
          </a:xfrm>
          <a:prstGeom prst="rect">
            <a:avLst/>
          </a:prstGeom>
          <a:noFill/>
        </p:spPr>
        <p:txBody>
          <a:bodyPr wrap="square">
            <a:spAutoFit/>
          </a:bodyPr>
          <a:lstStyle/>
          <a:p>
            <a:r>
              <a:rPr lang="en-GB" sz="1000" b="1">
                <a:effectLst/>
                <a:latin typeface="Work Sans" pitchFamily="2" charset="0"/>
                <a:ea typeface="Times New Roman" panose="02020603050405020304" pitchFamily="18" charset="0"/>
                <a:cs typeface="Times New Roman" panose="02020603050405020304" pitchFamily="18" charset="0"/>
              </a:rPr>
              <a:t>Alternative activities: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Possible writing tasks: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Template of the lost son</a:t>
            </a:r>
            <a:r>
              <a:rPr lang="en-GB" sz="1000">
                <a:effectLst/>
                <a:latin typeface="Work Sans" pitchFamily="2" charset="0"/>
                <a:ea typeface="Times New Roman" panose="02020603050405020304" pitchFamily="18" charset="0"/>
                <a:cs typeface="Times New Roman" panose="02020603050405020304" pitchFamily="18" charset="0"/>
              </a:rPr>
              <a:t> – What would you want to say to the lost son that has been found?</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Post card to the lost son from the father.</a:t>
            </a:r>
            <a:r>
              <a:rPr lang="en-GB" sz="1000">
                <a:effectLst/>
                <a:latin typeface="Work Sans" pitchFamily="2" charset="0"/>
                <a:ea typeface="Times New Roman" panose="02020603050405020304" pitchFamily="18" charset="0"/>
                <a:cs typeface="Times New Roman" panose="02020603050405020304" pitchFamily="18" charset="0"/>
              </a:rPr>
              <a:t>  What would your message be to the lost son?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Model postcard writing: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Eg: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Dear Son, (You could give him a name.)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I was so worried about you when you left home and did not come back.  I looked for you every day and prayed that one day you would return.  When I saw you in the distance, I just had to run towards you and give you a big hug and kiss.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I want you to know that I love you very much.  You were lost but now you have been found and for that I rejoice and give thanks.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All my love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Your Father</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Picture board:  (An example below.)</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The whole board could be given to each pupil.</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Sections of the board could be given to each pupil.</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Pupils could be given the key vocabulary to place in the box of their choice.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(Differentiate accordingly to ability)</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607762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p:cNvSpPr>
          <p:nvPr/>
        </p:nvSpPr>
        <p:spPr>
          <a:xfrm>
            <a:off x="3601611" y="5872360"/>
            <a:ext cx="8159065" cy="861774"/>
          </a:xfrm>
          <a:prstGeom prst="rect">
            <a:avLst/>
          </a:prstGeom>
          <a:noFill/>
        </p:spPr>
        <p:txBody>
          <a:bodyPr wrap="square">
            <a:spAutoFit/>
          </a:bodyPr>
          <a:lstStyle/>
          <a:p>
            <a:r>
              <a:rPr lang="en-GB" sz="1000" b="1">
                <a:effectLst/>
                <a:latin typeface="Work Sans" pitchFamily="2" charset="0"/>
                <a:ea typeface="Times New Roman" panose="02020603050405020304" pitchFamily="18" charset="0"/>
                <a:cs typeface="Times New Roman" panose="02020603050405020304" pitchFamily="18" charset="0"/>
              </a:rPr>
              <a:t>Three pictures:  Children to draw a picture of each of the following:</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The Father:</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The older son: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The younger son:</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graphicFrame>
        <p:nvGraphicFramePr>
          <p:cNvPr id="7" name="Table 6">
            <a:extLst>
              <a:ext uri="{FF2B5EF4-FFF2-40B4-BE49-F238E27FC236}">
                <a16:creationId xmlns:a16="http://schemas.microsoft.com/office/drawing/2014/main" id="{AC6FE280-6FAF-95C6-6C68-844BFAC3C2F5}"/>
              </a:ext>
            </a:extLst>
          </p:cNvPr>
          <p:cNvGraphicFramePr>
            <a:graphicFrameLocks noGrp="1"/>
          </p:cNvGraphicFramePr>
          <p:nvPr>
            <p:extLst>
              <p:ext uri="{D42A27DB-BD31-4B8C-83A1-F6EECF244321}">
                <p14:modId xmlns:p14="http://schemas.microsoft.com/office/powerpoint/2010/main" val="1871932499"/>
              </p:ext>
            </p:extLst>
          </p:nvPr>
        </p:nvGraphicFramePr>
        <p:xfrm>
          <a:off x="4111584" y="2003417"/>
          <a:ext cx="7409179" cy="3738776"/>
        </p:xfrm>
        <a:graphic>
          <a:graphicData uri="http://schemas.openxmlformats.org/drawingml/2006/table">
            <a:tbl>
              <a:tblPr firstRow="1" firstCol="1" bandRow="1">
                <a:tableStyleId>{5940675A-B579-460E-94D1-54222C63F5DA}</a:tableStyleId>
              </a:tblPr>
              <a:tblGrid>
                <a:gridCol w="1626747">
                  <a:extLst>
                    <a:ext uri="{9D8B030D-6E8A-4147-A177-3AD203B41FA5}">
                      <a16:colId xmlns:a16="http://schemas.microsoft.com/office/drawing/2014/main" val="1211168295"/>
                    </a:ext>
                  </a:extLst>
                </a:gridCol>
                <a:gridCol w="1626747">
                  <a:extLst>
                    <a:ext uri="{9D8B030D-6E8A-4147-A177-3AD203B41FA5}">
                      <a16:colId xmlns:a16="http://schemas.microsoft.com/office/drawing/2014/main" val="3953030611"/>
                    </a:ext>
                  </a:extLst>
                </a:gridCol>
                <a:gridCol w="1773693">
                  <a:extLst>
                    <a:ext uri="{9D8B030D-6E8A-4147-A177-3AD203B41FA5}">
                      <a16:colId xmlns:a16="http://schemas.microsoft.com/office/drawing/2014/main" val="3723451636"/>
                    </a:ext>
                  </a:extLst>
                </a:gridCol>
                <a:gridCol w="2381992">
                  <a:extLst>
                    <a:ext uri="{9D8B030D-6E8A-4147-A177-3AD203B41FA5}">
                      <a16:colId xmlns:a16="http://schemas.microsoft.com/office/drawing/2014/main" val="1913698165"/>
                    </a:ext>
                  </a:extLst>
                </a:gridCol>
              </a:tblGrid>
              <a:tr h="940032">
                <a:tc>
                  <a:txBody>
                    <a:bodyPr/>
                    <a:lstStyle/>
                    <a:p>
                      <a:pPr>
                        <a:lnSpc>
                          <a:spcPct val="107000"/>
                        </a:lnSpc>
                        <a:spcAft>
                          <a:spcPts val="800"/>
                        </a:spcAft>
                      </a:pPr>
                      <a:r>
                        <a:rPr lang="en-GB" sz="1000" b="1" dirty="0">
                          <a:effectLst/>
                          <a:latin typeface="Work Sans" pitchFamily="2" charset="0"/>
                        </a:rPr>
                        <a:t>Pictures</a:t>
                      </a:r>
                    </a:p>
                    <a:p>
                      <a:pPr>
                        <a:lnSpc>
                          <a:spcPct val="107000"/>
                        </a:lnSpc>
                        <a:spcAft>
                          <a:spcPts val="800"/>
                        </a:spcAft>
                      </a:pPr>
                      <a:r>
                        <a:rPr lang="en-GB" sz="1000" b="1" dirty="0">
                          <a:effectLst/>
                          <a:latin typeface="Work Sans" pitchFamily="2" charset="0"/>
                        </a:rPr>
                        <a:t>(Pupils’ design.)</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b="1" dirty="0">
                          <a:effectLst/>
                          <a:latin typeface="Work Sans" pitchFamily="2" charset="0"/>
                        </a:rPr>
                        <a:t>The two sons being given their share of the family estate.</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b="1">
                          <a:effectLst/>
                          <a:latin typeface="Work Sans" pitchFamily="2" charset="0"/>
                        </a:rPr>
                        <a:t>The older son stays at home and works in the field.</a:t>
                      </a:r>
                    </a:p>
                    <a:p>
                      <a:pPr>
                        <a:lnSpc>
                          <a:spcPct val="107000"/>
                        </a:lnSpc>
                        <a:spcAft>
                          <a:spcPts val="800"/>
                        </a:spcAft>
                      </a:pPr>
                      <a:r>
                        <a:rPr lang="en-GB" sz="1000" b="1">
                          <a:effectLst/>
                          <a:latin typeface="Work Sans" pitchFamily="2" charset="0"/>
                        </a:rPr>
                        <a:t>The younger son goes off and wastes all his money.</a:t>
                      </a:r>
                      <a:endParaRPr lang="en-GB" sz="1000" b="1">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b="1" dirty="0">
                          <a:effectLst/>
                          <a:latin typeface="Work Sans" pitchFamily="2" charset="0"/>
                        </a:rPr>
                        <a:t>The father welcoming his son home.</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8396725"/>
                  </a:ext>
                </a:extLst>
              </a:tr>
              <a:tr h="738810">
                <a:tc>
                  <a:txBody>
                    <a:bodyPr/>
                    <a:lstStyle/>
                    <a:p>
                      <a:pPr>
                        <a:lnSpc>
                          <a:spcPct val="107000"/>
                        </a:lnSpc>
                        <a:spcAft>
                          <a:spcPts val="800"/>
                        </a:spcAft>
                      </a:pPr>
                      <a:r>
                        <a:rPr lang="en-GB" sz="1000" b="1">
                          <a:effectLst/>
                          <a:latin typeface="Work Sans" pitchFamily="2" charset="0"/>
                        </a:rPr>
                        <a:t>How do you think the older son felt?</a:t>
                      </a:r>
                      <a:endParaRPr lang="en-GB" sz="1000" b="1">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a:effectLst/>
                          <a:latin typeface="Work Sans" pitchFamily="2" charset="0"/>
                        </a:rPr>
                        <a:t>happy</a:t>
                      </a:r>
                    </a:p>
                    <a:p>
                      <a:pPr>
                        <a:lnSpc>
                          <a:spcPct val="107000"/>
                        </a:lnSpc>
                        <a:spcAft>
                          <a:spcPts val="800"/>
                        </a:spcAft>
                      </a:pPr>
                      <a:r>
                        <a:rPr lang="en-GB" sz="1000">
                          <a:effectLst/>
                          <a:latin typeface="Work Sans" pitchFamily="2" charset="0"/>
                        </a:rPr>
                        <a:t>delighted </a:t>
                      </a:r>
                    </a:p>
                    <a:p>
                      <a:pPr>
                        <a:lnSpc>
                          <a:spcPct val="107000"/>
                        </a:lnSpc>
                        <a:spcAft>
                          <a:spcPts val="800"/>
                        </a:spcAft>
                      </a:pPr>
                      <a:r>
                        <a:rPr lang="en-GB" sz="1000">
                          <a:effectLst/>
                          <a:latin typeface="Work Sans" pitchFamily="2" charset="0"/>
                        </a:rPr>
                        <a:t>excited</a:t>
                      </a:r>
                      <a:endParaRPr lang="en-GB" sz="100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a:effectLst/>
                          <a:latin typeface="Work Sans" pitchFamily="2" charset="0"/>
                        </a:rPr>
                        <a:t>responsible</a:t>
                      </a:r>
                    </a:p>
                    <a:p>
                      <a:pPr>
                        <a:lnSpc>
                          <a:spcPct val="107000"/>
                        </a:lnSpc>
                        <a:spcAft>
                          <a:spcPts val="800"/>
                        </a:spcAft>
                      </a:pPr>
                      <a:r>
                        <a:rPr lang="en-GB" sz="1000">
                          <a:effectLst/>
                          <a:latin typeface="Work Sans" pitchFamily="2" charset="0"/>
                        </a:rPr>
                        <a:t>Wanted to be seen to be doing the right thing.</a:t>
                      </a:r>
                      <a:endParaRPr lang="en-GB" sz="100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a:effectLst/>
                          <a:latin typeface="Work Sans" pitchFamily="2" charset="0"/>
                        </a:rPr>
                        <a:t>Jealous angry</a:t>
                      </a:r>
                    </a:p>
                    <a:p>
                      <a:pPr>
                        <a:lnSpc>
                          <a:spcPct val="107000"/>
                        </a:lnSpc>
                        <a:spcAft>
                          <a:spcPts val="800"/>
                        </a:spcAft>
                      </a:pPr>
                      <a:r>
                        <a:rPr lang="en-GB" sz="1000">
                          <a:effectLst/>
                          <a:latin typeface="Work Sans" pitchFamily="2" charset="0"/>
                        </a:rPr>
                        <a:t>disappointed</a:t>
                      </a:r>
                    </a:p>
                    <a:p>
                      <a:pPr>
                        <a:lnSpc>
                          <a:spcPct val="107000"/>
                        </a:lnSpc>
                        <a:spcAft>
                          <a:spcPts val="800"/>
                        </a:spcAft>
                      </a:pPr>
                      <a:r>
                        <a:rPr lang="en-GB" sz="1000">
                          <a:effectLst/>
                          <a:latin typeface="Work Sans" pitchFamily="2" charset="0"/>
                        </a:rPr>
                        <a:t>shocked</a:t>
                      </a:r>
                      <a:endParaRPr lang="en-GB" sz="1000">
                        <a:effectLst/>
                        <a:latin typeface="Work Sans" pitchFamily="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3672938"/>
                  </a:ext>
                </a:extLst>
              </a:tr>
              <a:tr h="1029967">
                <a:tc>
                  <a:txBody>
                    <a:bodyPr/>
                    <a:lstStyle/>
                    <a:p>
                      <a:pPr>
                        <a:lnSpc>
                          <a:spcPct val="107000"/>
                        </a:lnSpc>
                        <a:spcAft>
                          <a:spcPts val="800"/>
                        </a:spcAft>
                      </a:pPr>
                      <a:r>
                        <a:rPr lang="en-GB" sz="1000" b="1">
                          <a:effectLst/>
                          <a:latin typeface="Work Sans" pitchFamily="2" charset="0"/>
                        </a:rPr>
                        <a:t>How do you think the younger son felt?</a:t>
                      </a:r>
                      <a:endParaRPr lang="en-GB" sz="1000" b="1">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a:effectLst/>
                          <a:latin typeface="Work Sans" pitchFamily="2" charset="0"/>
                        </a:rPr>
                        <a:t>happy</a:t>
                      </a:r>
                    </a:p>
                    <a:p>
                      <a:pPr>
                        <a:lnSpc>
                          <a:spcPct val="107000"/>
                        </a:lnSpc>
                        <a:spcAft>
                          <a:spcPts val="800"/>
                        </a:spcAft>
                      </a:pPr>
                      <a:r>
                        <a:rPr lang="en-GB" sz="1000">
                          <a:effectLst/>
                          <a:latin typeface="Work Sans" pitchFamily="2" charset="0"/>
                        </a:rPr>
                        <a:t>delighted </a:t>
                      </a:r>
                    </a:p>
                    <a:p>
                      <a:pPr>
                        <a:lnSpc>
                          <a:spcPct val="107000"/>
                        </a:lnSpc>
                        <a:spcAft>
                          <a:spcPts val="800"/>
                        </a:spcAft>
                      </a:pPr>
                      <a:r>
                        <a:rPr lang="en-GB" sz="1000">
                          <a:effectLst/>
                          <a:latin typeface="Work Sans" pitchFamily="2" charset="0"/>
                        </a:rPr>
                        <a:t>excited</a:t>
                      </a:r>
                      <a:endParaRPr lang="en-GB" sz="100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a:effectLst/>
                          <a:latin typeface="Work Sans" pitchFamily="2" charset="0"/>
                        </a:rPr>
                        <a:t>excited </a:t>
                      </a:r>
                    </a:p>
                    <a:p>
                      <a:pPr>
                        <a:lnSpc>
                          <a:spcPct val="107000"/>
                        </a:lnSpc>
                        <a:spcAft>
                          <a:spcPts val="800"/>
                        </a:spcAft>
                      </a:pPr>
                      <a:r>
                        <a:rPr lang="en-GB" sz="1000">
                          <a:effectLst/>
                          <a:latin typeface="Work Sans" pitchFamily="2" charset="0"/>
                        </a:rPr>
                        <a:t>delighted</a:t>
                      </a:r>
                    </a:p>
                    <a:p>
                      <a:pPr>
                        <a:lnSpc>
                          <a:spcPct val="107000"/>
                        </a:lnSpc>
                        <a:spcAft>
                          <a:spcPts val="800"/>
                        </a:spcAft>
                      </a:pPr>
                      <a:r>
                        <a:rPr lang="en-GB" sz="1000">
                          <a:effectLst/>
                          <a:latin typeface="Work Sans" pitchFamily="2" charset="0"/>
                        </a:rPr>
                        <a:t>ashamed</a:t>
                      </a:r>
                    </a:p>
                    <a:p>
                      <a:pPr>
                        <a:lnSpc>
                          <a:spcPct val="107000"/>
                        </a:lnSpc>
                        <a:spcAft>
                          <a:spcPts val="800"/>
                        </a:spcAft>
                      </a:pPr>
                      <a:r>
                        <a:rPr lang="en-GB" sz="1000">
                          <a:effectLst/>
                          <a:latin typeface="Work Sans" pitchFamily="2" charset="0"/>
                        </a:rPr>
                        <a:t>sorrowful</a:t>
                      </a:r>
                      <a:endParaRPr lang="en-GB" sz="100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a:effectLst/>
                          <a:latin typeface="Work Sans" pitchFamily="2" charset="0"/>
                        </a:rPr>
                        <a:t>apologetic</a:t>
                      </a:r>
                    </a:p>
                    <a:p>
                      <a:pPr>
                        <a:lnSpc>
                          <a:spcPct val="107000"/>
                        </a:lnSpc>
                        <a:spcAft>
                          <a:spcPts val="800"/>
                        </a:spcAft>
                      </a:pPr>
                      <a:r>
                        <a:rPr lang="en-GB" sz="1000">
                          <a:effectLst/>
                          <a:latin typeface="Work Sans" pitchFamily="2" charset="0"/>
                        </a:rPr>
                        <a:t>relieved</a:t>
                      </a:r>
                    </a:p>
                    <a:p>
                      <a:pPr>
                        <a:lnSpc>
                          <a:spcPct val="107000"/>
                        </a:lnSpc>
                        <a:spcAft>
                          <a:spcPts val="800"/>
                        </a:spcAft>
                      </a:pPr>
                      <a:r>
                        <a:rPr lang="en-GB" sz="1000">
                          <a:effectLst/>
                          <a:latin typeface="Work Sans" pitchFamily="2" charset="0"/>
                        </a:rPr>
                        <a:t>loved</a:t>
                      </a:r>
                    </a:p>
                    <a:p>
                      <a:pPr>
                        <a:lnSpc>
                          <a:spcPct val="107000"/>
                        </a:lnSpc>
                        <a:spcAft>
                          <a:spcPts val="800"/>
                        </a:spcAft>
                      </a:pPr>
                      <a:r>
                        <a:rPr lang="en-GB" sz="1000">
                          <a:effectLst/>
                          <a:latin typeface="Work Sans" pitchFamily="2" charset="0"/>
                        </a:rPr>
                        <a:t>safe</a:t>
                      </a:r>
                      <a:endParaRPr lang="en-GB" sz="1000">
                        <a:effectLst/>
                        <a:latin typeface="Work Sans" pitchFamily="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3528641"/>
                  </a:ext>
                </a:extLst>
              </a:tr>
              <a:tr h="1029967">
                <a:tc>
                  <a:txBody>
                    <a:bodyPr/>
                    <a:lstStyle/>
                    <a:p>
                      <a:pPr>
                        <a:lnSpc>
                          <a:spcPct val="107000"/>
                        </a:lnSpc>
                        <a:spcAft>
                          <a:spcPts val="800"/>
                        </a:spcAft>
                      </a:pPr>
                      <a:r>
                        <a:rPr lang="en-GB" sz="1000" b="1" dirty="0">
                          <a:effectLst/>
                          <a:latin typeface="Work Sans" pitchFamily="2" charset="0"/>
                        </a:rPr>
                        <a:t>How do you think the father felt?</a:t>
                      </a:r>
                      <a:endParaRPr lang="en-GB" sz="1000" b="1"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a:effectLst/>
                          <a:latin typeface="Work Sans" pitchFamily="2" charset="0"/>
                        </a:rPr>
                        <a:t>Happy, content.</a:t>
                      </a:r>
                      <a:endParaRPr lang="en-GB" sz="100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dirty="0">
                          <a:effectLst/>
                          <a:latin typeface="Work Sans" pitchFamily="2" charset="0"/>
                        </a:rPr>
                        <a:t>worried</a:t>
                      </a:r>
                    </a:p>
                    <a:p>
                      <a:pPr>
                        <a:lnSpc>
                          <a:spcPct val="107000"/>
                        </a:lnSpc>
                        <a:spcAft>
                          <a:spcPts val="800"/>
                        </a:spcAft>
                      </a:pPr>
                      <a:r>
                        <a:rPr lang="en-GB" sz="1000" dirty="0">
                          <a:effectLst/>
                          <a:latin typeface="Work Sans" pitchFamily="2" charset="0"/>
                        </a:rPr>
                        <a:t>distraught</a:t>
                      </a:r>
                    </a:p>
                    <a:p>
                      <a:pPr>
                        <a:lnSpc>
                          <a:spcPct val="107000"/>
                        </a:lnSpc>
                        <a:spcAft>
                          <a:spcPts val="800"/>
                        </a:spcAft>
                      </a:pPr>
                      <a:r>
                        <a:rPr lang="en-GB" sz="1000" dirty="0">
                          <a:effectLst/>
                          <a:latin typeface="Work Sans" pitchFamily="2" charset="0"/>
                        </a:rPr>
                        <a:t>frightened </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000" dirty="0">
                          <a:effectLst/>
                          <a:latin typeface="Work Sans" pitchFamily="2" charset="0"/>
                        </a:rPr>
                        <a:t>thankful</a:t>
                      </a:r>
                    </a:p>
                    <a:p>
                      <a:pPr>
                        <a:lnSpc>
                          <a:spcPct val="107000"/>
                        </a:lnSpc>
                        <a:spcAft>
                          <a:spcPts val="800"/>
                        </a:spcAft>
                      </a:pPr>
                      <a:r>
                        <a:rPr lang="en-GB" sz="1000" dirty="0">
                          <a:effectLst/>
                          <a:latin typeface="Work Sans" pitchFamily="2" charset="0"/>
                        </a:rPr>
                        <a:t>relieved</a:t>
                      </a:r>
                    </a:p>
                    <a:p>
                      <a:pPr>
                        <a:lnSpc>
                          <a:spcPct val="107000"/>
                        </a:lnSpc>
                        <a:spcAft>
                          <a:spcPts val="800"/>
                        </a:spcAft>
                      </a:pPr>
                      <a:r>
                        <a:rPr lang="en-GB" sz="1000" dirty="0">
                          <a:effectLst/>
                          <a:latin typeface="Work Sans" pitchFamily="2" charset="0"/>
                        </a:rPr>
                        <a:t>Wanted to forgive his son.</a:t>
                      </a:r>
                    </a:p>
                    <a:p>
                      <a:pPr>
                        <a:lnSpc>
                          <a:spcPct val="107000"/>
                        </a:lnSpc>
                        <a:spcAft>
                          <a:spcPts val="800"/>
                        </a:spcAft>
                      </a:pPr>
                      <a:r>
                        <a:rPr lang="en-GB" sz="1000" dirty="0">
                          <a:effectLst/>
                          <a:latin typeface="Work Sans" pitchFamily="2" charset="0"/>
                        </a:rPr>
                        <a:t>A great sense of love for his son.</a:t>
                      </a:r>
                      <a:endParaRPr lang="en-GB" sz="1000" dirty="0">
                        <a:effectLst/>
                        <a:latin typeface="Work Sans" pitchFamily="2"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5045490"/>
                  </a:ext>
                </a:extLst>
              </a:tr>
            </a:tbl>
          </a:graphicData>
        </a:graphic>
      </p:graphicFrame>
    </p:spTree>
    <p:extLst>
      <p:ext uri="{BB962C8B-B14F-4D97-AF65-F5344CB8AC3E}">
        <p14:creationId xmlns:p14="http://schemas.microsoft.com/office/powerpoint/2010/main" val="22001794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093428"/>
          </a:xfrm>
          <a:prstGeom prst="rect">
            <a:avLst/>
          </a:prstGeom>
          <a:noFill/>
        </p:spPr>
        <p:txBody>
          <a:bodyPr wrap="square">
            <a:spAutoFit/>
          </a:bodyPr>
          <a:lstStyle/>
          <a:p>
            <a:r>
              <a:rPr lang="en-GB" sz="1000" b="1">
                <a:effectLst/>
                <a:latin typeface="Work Sans" pitchFamily="2" charset="0"/>
                <a:ea typeface="Times New Roman" panose="02020603050405020304" pitchFamily="18" charset="0"/>
                <a:cs typeface="Times New Roman" panose="02020603050405020304" pitchFamily="18" charset="0"/>
              </a:rPr>
              <a:t>Two speech bubbles for the father:</a:t>
            </a:r>
            <a:r>
              <a:rPr lang="en-GB" sz="1000">
                <a:effectLst/>
                <a:latin typeface="Work Sans" pitchFamily="2" charset="0"/>
                <a:ea typeface="Times New Roman" panose="02020603050405020304" pitchFamily="18" charset="0"/>
                <a:cs typeface="Times New Roman" panose="02020603050405020304" pitchFamily="18" charset="0"/>
              </a:rPr>
              <a:t>  What do you think the father wants to say to his older son at the celebration?  What do you think the father wants to say to his younger son at the celebration?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One speech bubble for the older son:</a:t>
            </a:r>
            <a:r>
              <a:rPr lang="en-GB" sz="1000">
                <a:effectLst/>
                <a:latin typeface="Work Sans" pitchFamily="2" charset="0"/>
                <a:ea typeface="Times New Roman" panose="02020603050405020304" pitchFamily="18" charset="0"/>
                <a:cs typeface="Times New Roman" panose="02020603050405020304" pitchFamily="18" charset="0"/>
              </a:rPr>
              <a:t>  What do you think the older son wants to say to his father at the celebration?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One speech bubble for the younger son:</a:t>
            </a:r>
            <a:r>
              <a:rPr lang="en-GB" sz="1000">
                <a:effectLst/>
                <a:latin typeface="Work Sans" pitchFamily="2" charset="0"/>
                <a:ea typeface="Times New Roman" panose="02020603050405020304" pitchFamily="18" charset="0"/>
                <a:cs typeface="Times New Roman" panose="02020603050405020304" pitchFamily="18" charset="0"/>
              </a:rPr>
              <a:t>  What do you think the younger son wants to say to his father at the celebration?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Circle time: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Why do you think Jesus told the parable?</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Having heard the parable, what is the one message Jesus wanted people to hear and remember.  Provide pupils with options to choose from:</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The lost sheep:</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God loves everyone just like the shepherd loves his sheep.</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God will always come and look for you if you wander off.</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Everyone is important to God.</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Treat everyone equally.</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The lost son: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God loves everyone.</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God forgives.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God accepts everyone just as they are.</a:t>
            </a: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072097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042132"/>
          </a:xfrm>
          <a:prstGeom prst="rect">
            <a:avLst/>
          </a:prstGeom>
          <a:noFill/>
        </p:spPr>
        <p:txBody>
          <a:bodyPr wrap="square">
            <a:spAutoFit/>
          </a:bodyPr>
          <a:lstStyle/>
          <a:p>
            <a:pPr>
              <a:spcAft>
                <a:spcPts val="800"/>
              </a:spcAft>
            </a:pPr>
            <a:r>
              <a:rPr lang="en-GB" sz="1000" b="1">
                <a:effectLst/>
                <a:latin typeface="Work Sans" pitchFamily="2" charset="0"/>
                <a:ea typeface="Times New Roman" panose="02020603050405020304" pitchFamily="18" charset="0"/>
                <a:cs typeface="Times New Roman" panose="02020603050405020304" pitchFamily="18" charset="0"/>
              </a:rPr>
              <a:t>Key questions if exploring the lost sheep:</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800"/>
              </a:spcAft>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God shows his love to people by……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spcAft>
                <a:spcPts val="800"/>
              </a:spcAft>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Good shepherd showed his love to his sheep by going out and finding him/her.    I show love to my family and friends by…..</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a:effectLst/>
                <a:latin typeface="Work Sans" pitchFamily="2" charset="0"/>
                <a:ea typeface="Times New Roman" panose="02020603050405020304" pitchFamily="18" charset="0"/>
                <a:cs typeface="Times New Roman" panose="02020603050405020304" pitchFamily="18" charset="0"/>
              </a:rPr>
              <a:t>Teacher reinforces Jesus’ teaching from this parable – </a:t>
            </a:r>
            <a:r>
              <a:rPr lang="en-GB" sz="1000" b="1">
                <a:effectLst/>
                <a:latin typeface="Work Sans" pitchFamily="2" charset="0"/>
                <a:ea typeface="Calibri" panose="020F0502020204030204" pitchFamily="34" charset="0"/>
                <a:cs typeface="Times New Roman" panose="02020603050405020304" pitchFamily="18" charset="0"/>
              </a:rPr>
              <a:t>God loves everyone.  Treat everyone equally.</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a:p>
            <a:pPr>
              <a:spcAft>
                <a:spcPts val="8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b="1">
                <a:effectLst/>
                <a:latin typeface="Work Sans" pitchFamily="2" charset="0"/>
                <a:ea typeface="Times New Roman" panose="02020603050405020304" pitchFamily="18" charset="0"/>
                <a:cs typeface="Times New Roman" panose="02020603050405020304" pitchFamily="18" charset="0"/>
              </a:rPr>
              <a:t>Key question if exploring the lost son:</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a:effectLst/>
                <a:latin typeface="Work Sans" pitchFamily="2" charset="0"/>
                <a:ea typeface="Times New Roman" panose="02020603050405020304" pitchFamily="18" charset="0"/>
                <a:cs typeface="Times New Roman" panose="02020603050405020304" pitchFamily="18" charset="0"/>
              </a:rPr>
              <a:t>If there was one thing you would like to be different in our world, what would it be?   Pupils go around in a circle and say aloud what they are thinking if they would like to.</a:t>
            </a: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Why do you think Jesus told this parable?</a:t>
            </a:r>
          </a:p>
          <a:p>
            <a:pPr marL="228600">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a:p>
            <a:pPr>
              <a:spcAft>
                <a:spcPts val="800"/>
              </a:spcAft>
            </a:pPr>
            <a:r>
              <a:rPr lang="en-GB" sz="1000">
                <a:effectLst/>
                <a:latin typeface="Work Sans" pitchFamily="2" charset="0"/>
                <a:ea typeface="Calibri" panose="020F0502020204030204" pitchFamily="34" charset="0"/>
                <a:cs typeface="Times New Roman" panose="02020603050405020304" pitchFamily="18" charset="0"/>
              </a:rPr>
              <a:t>Teacher reinforces Jesus’ teaching from this parable – </a:t>
            </a:r>
            <a:r>
              <a:rPr lang="en-GB" sz="1000" b="1">
                <a:effectLst/>
                <a:latin typeface="Work Sans" pitchFamily="2" charset="0"/>
                <a:ea typeface="Calibri" panose="020F0502020204030204" pitchFamily="34" charset="0"/>
                <a:cs typeface="Times New Roman" panose="02020603050405020304" pitchFamily="18" charset="0"/>
              </a:rPr>
              <a:t>the importance of forgiveness and welcoming everyone.</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944076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lIns="91440" tIns="45720" rIns="91440" bIns="45720" rtlCol="0" anchor="t">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572786"/>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b="1" u="sng">
                <a:solidFill>
                  <a:srgbClr val="0000FF"/>
                </a:solidFill>
                <a:effectLst/>
                <a:latin typeface="Work Sans" pitchFamily="2" charset="0"/>
                <a:ea typeface="Times New Roman" panose="02020603050405020304" pitchFamily="18" charset="0"/>
                <a:cs typeface="Times New Roman" panose="02020603050405020304" pitchFamily="18" charset="0"/>
                <a:hlinkClick r:id="rId3"/>
              </a:rPr>
              <a:t>https://www.youtube.com/watch?v=tyWZeOlaRo4</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b="1" u="sng">
                <a:solidFill>
                  <a:srgbClr val="0000FF"/>
                </a:solidFill>
                <a:effectLst/>
                <a:latin typeface="Work Sans" pitchFamily="2" charset="0"/>
                <a:ea typeface="Times New Roman" panose="02020603050405020304" pitchFamily="18" charset="0"/>
                <a:cs typeface="Times New Roman" panose="02020603050405020304" pitchFamily="18" charset="0"/>
                <a:hlinkClick r:id="rId4"/>
              </a:rPr>
              <a:t>https://www.bbc.co.uk/bitesize/clips/zj3b87h</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Art materials if doing Godly play.</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5780521"/>
            <a:ext cx="7929853" cy="409664"/>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 mindful of pupils for whom the theme of loss could be painful and difficult to respond to.</a:t>
            </a: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may have lost a loved one either through death or separation.</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57092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10889" y="373310"/>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1" name="Rectangle 10">
            <a:extLst>
              <a:ext uri="{FF2B5EF4-FFF2-40B4-BE49-F238E27FC236}">
                <a16:creationId xmlns:a16="http://schemas.microsoft.com/office/drawing/2014/main" id="{346218F4-AF65-728F-1C2B-F0AA8CAE6C43}"/>
              </a:ext>
            </a:extLst>
          </p:cNvPr>
          <p:cNvSpPr/>
          <p:nvPr/>
        </p:nvSpPr>
        <p:spPr>
          <a:xfrm>
            <a:off x="6095999" y="2764571"/>
            <a:ext cx="3022600" cy="4093429"/>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p:nvPr/>
        </p:nvSpPr>
        <p:spPr>
          <a:xfrm>
            <a:off x="7026" y="2772851"/>
            <a:ext cx="3222062" cy="408514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90694" y="1021410"/>
            <a:ext cx="7770905" cy="1817421"/>
          </a:xfrm>
          <a:prstGeom prst="rect">
            <a:avLst/>
          </a:prstGeom>
          <a:noFill/>
        </p:spPr>
        <p:txBody>
          <a:bodyPr wrap="square" lIns="91440" tIns="45720" rIns="91440" bIns="45720" anchor="t">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The meaning of Gospel: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tabLst>
                <a:tab pos="1691640" algn="l"/>
              </a:tabLst>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Gospel means good news.  Jesus comes to live amongst His creation so that humanity can see what it means to live in relationship with the Creator.  In Jesus’ teaching and ministry, it is evident that He calls all to love one another and to reach out to the poor and marginalised.</a:t>
            </a: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 </a:t>
            </a:r>
          </a:p>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The meaning of Kingdom of God:</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Kingdom of God is understood to be that ideal where all are living as God intended them to live.   Jesus provides a clear example of what it means to live in the Kingdom of God.  Christians long for the time when all is restored.  They look to Jesus as the example of how to live a life that is pleasing to God.</a:t>
            </a:r>
          </a:p>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p:nvPr/>
        </p:nvSpPr>
        <p:spPr>
          <a:xfrm>
            <a:off x="121920" y="2921000"/>
            <a:ext cx="2982097" cy="3901068"/>
          </a:xfrm>
          <a:prstGeom prst="rect">
            <a:avLst/>
          </a:prstGeom>
          <a:noFill/>
        </p:spPr>
        <p:txBody>
          <a:bodyPr wrap="square" rtlCol="0">
            <a:spAutoFit/>
          </a:bodyPr>
          <a:lstStyle/>
          <a:p>
            <a:pPr>
              <a:spcBef>
                <a:spcPts val="50"/>
              </a:spcBef>
            </a:pPr>
            <a:r>
              <a:rPr lang="en-GB" sz="1000" b="1" dirty="0">
                <a:effectLst/>
                <a:latin typeface="Work Sans" pitchFamily="2" charset="0"/>
                <a:ea typeface="Calibri" panose="020F0502020204030204" pitchFamily="34" charset="0"/>
                <a:cs typeface="Times New Roman" panose="02020603050405020304" pitchFamily="18" charset="0"/>
              </a:rPr>
              <a:t>The meaning and purpose of the parables:</a:t>
            </a:r>
          </a:p>
          <a:p>
            <a:pPr>
              <a:spcBef>
                <a:spcPts val="50"/>
              </a:spcBef>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 parable is a story that has a meaning.</a:t>
            </a: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 parable is an earthly story with a heavenly meaning.</a:t>
            </a: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purpose of the parables was to help people understand how to live a life that reflected God’s kingdom – God’s ideal for human life in this world.</a:t>
            </a: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Jesus used parables as a means of teaching people His key messages for the world.  They are rooted in every day events and experiences that the people of the time could relate to.</a:t>
            </a: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Jesus used parables as a means of teaching spiritual truths.</a:t>
            </a: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Jesus used parables as a way of informing people about the nature of God.</a:t>
            </a:r>
          </a:p>
          <a:p>
            <a:pPr marL="171450" lvl="0" indent="-171450">
              <a:spcBef>
                <a:spcPts val="50"/>
              </a:spcBef>
              <a:spcAft>
                <a:spcPts val="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Parables can be read over and over again as they contain deep truths that can be understood on a number of different levels.</a:t>
            </a:r>
            <a:r>
              <a:rPr lang="en-GB" sz="1000" dirty="0">
                <a:solidFill>
                  <a:srgbClr val="231F20"/>
                </a:solidFill>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Bef>
                <a:spcPts val="50"/>
              </a:spcBef>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343982" y="2924998"/>
            <a:ext cx="2533526" cy="2413481"/>
          </a:xfrm>
          <a:prstGeom prst="rect">
            <a:avLst/>
          </a:prstGeom>
          <a:noFill/>
        </p:spPr>
        <p:txBody>
          <a:bodyPr wrap="square" rtlCol="0">
            <a:spAutoFit/>
          </a:bodyPr>
          <a:lstStyle/>
          <a:p>
            <a:pPr>
              <a:spcBef>
                <a:spcPts val="50"/>
              </a:spcBef>
            </a:pPr>
            <a:r>
              <a:rPr lang="en-GB" sz="1000" b="1" dirty="0">
                <a:solidFill>
                  <a:srgbClr val="231F20"/>
                </a:solidFill>
                <a:effectLst/>
                <a:latin typeface="Work Sans" pitchFamily="2" charset="0"/>
                <a:ea typeface="Times New Roman" panose="02020603050405020304" pitchFamily="18" charset="0"/>
                <a:cs typeface="Arial" panose="020B0604020202020204" pitchFamily="34" charset="0"/>
              </a:rPr>
              <a:t>The parables teach…..</a:t>
            </a:r>
          </a:p>
          <a:p>
            <a:pPr>
              <a:spcBef>
                <a:spcPts val="50"/>
              </a:spcBef>
            </a:pP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Kingdom of God is a mystery (it grows secretly).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 is present in the lives of those who believe.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People respond differently to the message of the Kingdom of God.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 begins with Jesus’ words and teachings.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Kingdom of God starts small with the individual and increases to include the whole of society.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Kingdom of God is a future reward.</a:t>
            </a:r>
          </a:p>
        </p:txBody>
      </p:sp>
      <p:sp>
        <p:nvSpPr>
          <p:cNvPr id="17" name="TextBox 16">
            <a:extLst>
              <a:ext uri="{FF2B5EF4-FFF2-40B4-BE49-F238E27FC236}">
                <a16:creationId xmlns:a16="http://schemas.microsoft.com/office/drawing/2014/main" id="{23B5305D-902E-62CF-B4D2-C7F416A299A9}"/>
              </a:ext>
            </a:extLst>
          </p:cNvPr>
          <p:cNvSpPr txBox="1"/>
          <p:nvPr/>
        </p:nvSpPr>
        <p:spPr>
          <a:xfrm>
            <a:off x="6265451" y="2924998"/>
            <a:ext cx="2683696" cy="707886"/>
          </a:xfrm>
          <a:prstGeom prst="rect">
            <a:avLst/>
          </a:prstGeom>
          <a:noFill/>
        </p:spPr>
        <p:txBody>
          <a:bodyPr wrap="square" rtlCol="0">
            <a:spAutoFit/>
          </a:bodyPr>
          <a:lstStyle/>
          <a:p>
            <a:pPr lvl="0"/>
            <a:r>
              <a:rPr lang="en-GB" sz="1000" b="1" dirty="0">
                <a:latin typeface="Work Sans" pitchFamily="2" charset="0"/>
                <a:ea typeface="Calibri Light" panose="020F0302020204030204" pitchFamily="34" charset="0"/>
                <a:cs typeface="Calibri Light" panose="020F0302020204030204" pitchFamily="34" charset="0"/>
              </a:rPr>
              <a:t>T</a:t>
            </a:r>
            <a:r>
              <a:rPr lang="en-GB" sz="1000" b="1" dirty="0">
                <a:effectLst/>
                <a:latin typeface="Work Sans" pitchFamily="2" charset="0"/>
                <a:ea typeface="Calibri Light" panose="020F0302020204030204" pitchFamily="34" charset="0"/>
                <a:cs typeface="Calibri Light" panose="020F0302020204030204" pitchFamily="34" charset="0"/>
              </a:rPr>
              <a:t>he meaning of the lost sheep:</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https://www.learnreligions.com/the-lost-sheep-bible-story-summary-700064</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0A809312-3312-B251-1FDE-16D0AD1F8CC8}"/>
              </a:ext>
            </a:extLst>
          </p:cNvPr>
          <p:cNvSpPr txBox="1"/>
          <p:nvPr/>
        </p:nvSpPr>
        <p:spPr>
          <a:xfrm>
            <a:off x="9288051" y="2927372"/>
            <a:ext cx="2660242" cy="720710"/>
          </a:xfrm>
          <a:prstGeom prst="rect">
            <a:avLst/>
          </a:prstGeom>
          <a:noFill/>
        </p:spPr>
        <p:txBody>
          <a:bodyPr wrap="square" rtlCol="0">
            <a:spAutoFit/>
          </a:bodyPr>
          <a:lstStyle/>
          <a:p>
            <a:pPr>
              <a:spcBef>
                <a:spcPts val="50"/>
              </a:spcBef>
            </a:pPr>
            <a:r>
              <a:rPr lang="en-GB" sz="1000" b="1" dirty="0">
                <a:effectLst/>
                <a:latin typeface="Work Sans" pitchFamily="2" charset="0"/>
                <a:ea typeface="Calibri" panose="020F0502020204030204" pitchFamily="34" charset="0"/>
                <a:cs typeface="Times New Roman" panose="02020603050405020304" pitchFamily="18" charset="0"/>
              </a:rPr>
              <a:t>The meaning of the parable of the </a:t>
            </a:r>
            <a:r>
              <a:rPr lang="en-GB" sz="1000" b="1" dirty="0" err="1">
                <a:effectLst/>
                <a:latin typeface="Work Sans" pitchFamily="2" charset="0"/>
                <a:ea typeface="Calibri" panose="020F0502020204030204" pitchFamily="34" charset="0"/>
                <a:cs typeface="Times New Roman" panose="02020603050405020304" pitchFamily="18" charset="0"/>
              </a:rPr>
              <a:t>sower</a:t>
            </a:r>
            <a:r>
              <a:rPr lang="en-GB" sz="1000" b="1" dirty="0">
                <a:effectLst/>
                <a:latin typeface="Work Sans" pitchFamily="2" charset="0"/>
                <a:ea typeface="Calibri" panose="020F0502020204030204" pitchFamily="34" charset="0"/>
                <a:cs typeface="Times New Roman" panose="02020603050405020304" pitchFamily="18" charset="0"/>
              </a:rPr>
              <a:t>:</a:t>
            </a:r>
          </a:p>
          <a:p>
            <a:pPr>
              <a:spcBef>
                <a:spcPts val="50"/>
              </a:spcBef>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4"/>
              </a:rPr>
              <a:t>https://www.bbc.co.uk/bitesize/guides/zd76rj6/revision/2</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562D6125-2F81-6EA3-CDA9-1B0FF6D32772}"/>
              </a:ext>
            </a:extLst>
          </p:cNvPr>
          <p:cNvSpPr txBox="1"/>
          <p:nvPr/>
        </p:nvSpPr>
        <p:spPr>
          <a:xfrm>
            <a:off x="296799" y="413963"/>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sp>
        <p:nvSpPr>
          <p:cNvPr id="19" name="TextBox 18">
            <a:extLst>
              <a:ext uri="{FF2B5EF4-FFF2-40B4-BE49-F238E27FC236}">
                <a16:creationId xmlns:a16="http://schemas.microsoft.com/office/drawing/2014/main" id="{29A8C059-24FF-971D-2A15-027A6C0B2233}"/>
              </a:ext>
            </a:extLst>
          </p:cNvPr>
          <p:cNvSpPr txBox="1"/>
          <p:nvPr/>
        </p:nvSpPr>
        <p:spPr>
          <a:xfrm>
            <a:off x="296799" y="1425379"/>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pic>
        <p:nvPicPr>
          <p:cNvPr id="23" name="Picture 22" descr="A black and white drawing of a lamb&#10;&#10;Description automatically generated">
            <a:extLst>
              <a:ext uri="{FF2B5EF4-FFF2-40B4-BE49-F238E27FC236}">
                <a16:creationId xmlns:a16="http://schemas.microsoft.com/office/drawing/2014/main" id="{6CE7EABD-8A5C-EADF-C61A-51CCB7C4D35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34393" y="3505056"/>
            <a:ext cx="1339629" cy="1076936"/>
          </a:xfrm>
          <a:prstGeom prst="rect">
            <a:avLst/>
          </a:prstGeom>
        </p:spPr>
      </p:pic>
      <p:sp>
        <p:nvSpPr>
          <p:cNvPr id="24" name="TextBox 23">
            <a:extLst>
              <a:ext uri="{FF2B5EF4-FFF2-40B4-BE49-F238E27FC236}">
                <a16:creationId xmlns:a16="http://schemas.microsoft.com/office/drawing/2014/main" id="{EB2556C9-0B0A-6507-9AE9-CDEAB1CDC385}"/>
              </a:ext>
            </a:extLst>
          </p:cNvPr>
          <p:cNvSpPr txBox="1"/>
          <p:nvPr/>
        </p:nvSpPr>
        <p:spPr>
          <a:xfrm>
            <a:off x="6265451" y="4747070"/>
            <a:ext cx="2660242" cy="720710"/>
          </a:xfrm>
          <a:prstGeom prst="rect">
            <a:avLst/>
          </a:prstGeom>
          <a:noFill/>
        </p:spPr>
        <p:txBody>
          <a:bodyPr wrap="square" rtlCol="0">
            <a:spAutoFit/>
          </a:bodyPr>
          <a:lstStyle/>
          <a:p>
            <a:pPr>
              <a:spcBef>
                <a:spcPts val="50"/>
              </a:spcBef>
            </a:pPr>
            <a:r>
              <a:rPr lang="en-GB" sz="1000" b="1" dirty="0">
                <a:effectLst/>
                <a:latin typeface="Work Sans" pitchFamily="2" charset="0"/>
                <a:ea typeface="Calibri" panose="020F0502020204030204" pitchFamily="34" charset="0"/>
                <a:cs typeface="Times New Roman" panose="02020603050405020304" pitchFamily="18" charset="0"/>
              </a:rPr>
              <a:t>The meaning of the lost son – the prodigal son:</a:t>
            </a:r>
          </a:p>
          <a:p>
            <a:pPr>
              <a:spcBef>
                <a:spcPts val="50"/>
              </a:spcBef>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6"/>
              </a:rPr>
              <a:t>https://www.learnreligions.com/prodigal-son-luke-1511-32-700213</a:t>
            </a:r>
            <a:endParaRPr lang="en-GB" sz="1000" dirty="0">
              <a:effectLst/>
              <a:latin typeface="Work Sans" pitchFamily="2" charset="0"/>
              <a:ea typeface="Calibri" panose="020F0502020204030204" pitchFamily="34" charset="0"/>
              <a:cs typeface="Times New Roman" panose="02020603050405020304" pitchFamily="18" charset="0"/>
            </a:endParaRPr>
          </a:p>
        </p:txBody>
      </p:sp>
      <p:pic>
        <p:nvPicPr>
          <p:cNvPr id="26" name="Picture 25">
            <a:extLst>
              <a:ext uri="{FF2B5EF4-FFF2-40B4-BE49-F238E27FC236}">
                <a16:creationId xmlns:a16="http://schemas.microsoft.com/office/drawing/2014/main" id="{76682D7E-F94D-533F-4E51-7DC7E27000CE}"/>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638202" y="5567371"/>
            <a:ext cx="1733638" cy="1156178"/>
          </a:xfrm>
          <a:prstGeom prst="rect">
            <a:avLst/>
          </a:prstGeom>
        </p:spPr>
      </p:pic>
      <p:pic>
        <p:nvPicPr>
          <p:cNvPr id="27" name="Picture 26" descr="‘And as he sowed, some seeds fell along the path … – Slide 4">
            <a:extLst>
              <a:ext uri="{FF2B5EF4-FFF2-40B4-BE49-F238E27FC236}">
                <a16:creationId xmlns:a16="http://schemas.microsoft.com/office/drawing/2014/main" id="{9D96D6E0-6E31-4AB5-B0F8-3B4F9138063A}"/>
              </a:ext>
            </a:extLst>
          </p:cNvPr>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bwMode="auto">
          <a:xfrm>
            <a:off x="9572513" y="3815611"/>
            <a:ext cx="2044448" cy="1550237"/>
          </a:xfrm>
          <a:prstGeom prst="rect">
            <a:avLst/>
          </a:prstGeom>
          <a:noFill/>
        </p:spPr>
      </p:pic>
    </p:spTree>
    <p:extLst>
      <p:ext uri="{BB962C8B-B14F-4D97-AF65-F5344CB8AC3E}">
        <p14:creationId xmlns:p14="http://schemas.microsoft.com/office/powerpoint/2010/main" val="4233103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164421"/>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and be able to retell the parable of the sower.</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the meaning behind the parable.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 able to express their own feelings and emotions.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questions about the meaning of the parable.</a:t>
            </a:r>
          </a:p>
          <a:p>
            <a:pPr marL="228600">
              <a:lnSpc>
                <a:spcPct val="106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Bible, Gospel, Kingdom of God, parable.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170099"/>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on previous learning: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The meaning of the parable the pupils studied the previous week.</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Show the class a plant that is growing healthily.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is helping it to grow so well? (soil, light, water).</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 all plants need these things?  What happens if they don’t have all of them?</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is it important to listen?  Why is it important to believers to listen to God?</a:t>
            </a:r>
          </a:p>
          <a:p>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Tell the pupils you are going to read the parable of the </a:t>
            </a:r>
            <a:r>
              <a:rPr lang="en-GB" sz="1000" dirty="0" err="1">
                <a:effectLst/>
                <a:latin typeface="Work Sans" pitchFamily="2" charset="0"/>
                <a:ea typeface="Calibri" panose="020F0502020204030204" pitchFamily="34" charset="0"/>
                <a:cs typeface="Times New Roman" panose="02020603050405020304" pitchFamily="18" charset="0"/>
              </a:rPr>
              <a:t>sower</a:t>
            </a:r>
            <a:r>
              <a:rPr lang="en-GB" sz="1000" dirty="0">
                <a:effectLst/>
                <a:latin typeface="Work Sans" pitchFamily="2" charset="0"/>
                <a:ea typeface="Calibri" panose="020F0502020204030204" pitchFamily="34" charset="0"/>
                <a:cs typeface="Times New Roman" panose="02020603050405020304" pitchFamily="18" charset="0"/>
              </a:rPr>
              <a:t>.  Explain the meaning of the word </a:t>
            </a:r>
            <a:r>
              <a:rPr lang="en-GB" sz="1000" dirty="0" err="1">
                <a:effectLst/>
                <a:latin typeface="Work Sans" pitchFamily="2" charset="0"/>
                <a:ea typeface="Calibri" panose="020F0502020204030204" pitchFamily="34" charset="0"/>
                <a:cs typeface="Times New Roman" panose="02020603050405020304" pitchFamily="18" charset="0"/>
              </a:rPr>
              <a:t>sower</a:t>
            </a:r>
            <a:r>
              <a:rPr lang="en-GB" sz="1000" dirty="0">
                <a:effectLst/>
                <a:latin typeface="Work Sans" pitchFamily="2" charset="0"/>
                <a:ea typeface="Calibri" panose="020F0502020204030204" pitchFamily="34" charset="0"/>
                <a:cs typeface="Times New Roman" panose="02020603050405020304" pitchFamily="18" charset="0"/>
              </a:rPr>
              <a:t>. </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Explain that in the story some seeds are lucky and grow big and strong but some seeds find it impossible to grow. Challenge the pupils to listen out for what happened to the seeds that didn’t grow.</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71524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247317"/>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Read the ‘Parable of the Sower’ </a:t>
            </a: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(Matthew 13:1-24).</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This can be told in many ways: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Option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Godly play style</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To note:</a:t>
            </a:r>
            <a:r>
              <a:rPr lang="en-GB" sz="1000" dirty="0">
                <a:effectLst/>
                <a:latin typeface="Work Sans" pitchFamily="2" charset="0"/>
                <a:ea typeface="Times New Roman" panose="02020603050405020304" pitchFamily="18" charset="0"/>
                <a:cs typeface="Times New Roman" panose="02020603050405020304" pitchFamily="18" charset="0"/>
              </a:rPr>
              <a:t> To use Godly play it is recommended that you have been trained in the approach.)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 wonder which part of the story you liked best?</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 wonder where you are in the story?</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If we had to leave a part of the story out which part would it be and why?</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part of the story do you think is the most important part?</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Option 2:</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Role play: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Tell the pupils they are going to help you by acting out the story as you read it.   Allocate the parts of the </a:t>
            </a:r>
            <a:r>
              <a:rPr lang="en-GB" sz="1000" dirty="0" err="1">
                <a:effectLst/>
                <a:latin typeface="Work Sans" pitchFamily="2" charset="0"/>
                <a:ea typeface="Calibri" panose="020F0502020204030204" pitchFamily="34" charset="0"/>
                <a:cs typeface="Times New Roman" panose="02020603050405020304" pitchFamily="18" charset="0"/>
              </a:rPr>
              <a:t>sower</a:t>
            </a:r>
            <a:r>
              <a:rPr lang="en-GB" sz="1000" dirty="0">
                <a:effectLst/>
                <a:latin typeface="Work Sans" pitchFamily="2" charset="0"/>
                <a:ea typeface="Calibri" panose="020F0502020204030204" pitchFamily="34" charset="0"/>
                <a:cs typeface="Times New Roman" panose="02020603050405020304" pitchFamily="18" charset="0"/>
              </a:rPr>
              <a:t>, seeds, sun, thorns and birds.  By having lots of seeds include the whole class in the retelling:</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Option: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Hot seat the </a:t>
            </a:r>
            <a:r>
              <a:rPr lang="en-GB" sz="1000" b="1" dirty="0" err="1">
                <a:effectLst/>
                <a:latin typeface="Work Sans" pitchFamily="2" charset="0"/>
                <a:ea typeface="Calibri" panose="020F0502020204030204" pitchFamily="34" charset="0"/>
                <a:cs typeface="Times New Roman" panose="02020603050405020304" pitchFamily="18" charset="0"/>
              </a:rPr>
              <a:t>sower</a:t>
            </a:r>
            <a:r>
              <a:rPr lang="en-GB" sz="1000" b="1" dirty="0">
                <a:effectLst/>
                <a:latin typeface="Work Sans" pitchFamily="2" charset="0"/>
                <a:ea typeface="Calibri" panose="020F0502020204030204" pitchFamily="34" charset="0"/>
                <a:cs typeface="Times New Roman" panose="02020603050405020304" pitchFamily="18" charset="0"/>
              </a:rPr>
              <a: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happened to the seeds that fell on the path?</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happened to the seeds that fell in rocky places?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happened to the seeds that fell among the thorns?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happened to the seeds that fell in the good soil?</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did you mean when you said, “He who has ears, let him hear.”</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307380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708981"/>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Option 3:</a:t>
            </a:r>
            <a:r>
              <a:rPr lang="en-GB" sz="1000">
                <a:effectLst/>
                <a:latin typeface="Work Sans" pitchFamily="2" charset="0"/>
                <a:ea typeface="Calibri" panose="020F0502020204030204" pitchFamily="34" charset="0"/>
                <a:cs typeface="Times New Roman" panose="02020603050405020304" pitchFamily="18" charset="0"/>
              </a:rPr>
              <a:t> </a:t>
            </a:r>
          </a:p>
          <a:p>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https://www.youtube.com/watch?v=V9IOhGPrRvY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Can you tell me about the seeds that didn’t grow big and strong – what happened to them?   (They fell on the path, the rock and among the thorns)</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Explain that the seeds that grew well are like people that hear about God, want to learn more about him and follow a path that leads to truth.</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Choice of activities: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Activity 1:</a:t>
            </a:r>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Godly play style:</a:t>
            </a:r>
            <a:r>
              <a:rPr lang="en-GB" sz="1000">
                <a:effectLst/>
                <a:latin typeface="Work Sans" pitchFamily="2" charset="0"/>
                <a:ea typeface="Calibri" panose="020F0502020204030204" pitchFamily="34" charset="0"/>
                <a:cs typeface="Times New Roman" panose="02020603050405020304" pitchFamily="18" charset="0"/>
              </a:rPr>
              <a:t>  A range of resources put out.  Children create part of the story they liked best and explain why.</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Possible stations: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Painting table.</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Collage materials.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Props in order to re-tell the story.</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Writing materials – template of a person and the different surfaces that the person could be on.  Path, rocky places, thorns, good soil:  Children place the person on the surface of their choice. </a:t>
            </a:r>
            <a:r>
              <a:rPr lang="en-GB" sz="1000" b="1">
                <a:effectLst/>
                <a:latin typeface="Work Sans" pitchFamily="2" charset="0"/>
                <a:ea typeface="Calibri" panose="020F0502020204030204" pitchFamily="34" charset="0"/>
                <a:cs typeface="Times New Roman" panose="02020603050405020304" pitchFamily="18" charset="0"/>
              </a:rPr>
              <a:t>Key question:</a:t>
            </a:r>
            <a:r>
              <a:rPr lang="en-GB" sz="1000">
                <a:effectLst/>
                <a:latin typeface="Work Sans" pitchFamily="2" charset="0"/>
                <a:ea typeface="Calibri" panose="020F0502020204030204" pitchFamily="34" charset="0"/>
                <a:cs typeface="Times New Roman" panose="02020603050405020304" pitchFamily="18" charset="0"/>
              </a:rPr>
              <a:t>   What do you think God would want to say to this person standing on the surface of your choice?  Pupils write their responses:</a:t>
            </a:r>
          </a:p>
          <a:p>
            <a:r>
              <a:rPr lang="en-GB" sz="1000" b="1">
                <a:effectLst/>
                <a:latin typeface="Work Sans" pitchFamily="2" charset="0"/>
                <a:ea typeface="Calibri" panose="020F0502020204030204" pitchFamily="34" charset="0"/>
                <a:cs typeface="Times New Roman" panose="02020603050405020304" pitchFamily="18" charset="0"/>
              </a:rPr>
              <a:t>Eg: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Person on the path:</a:t>
            </a:r>
            <a:r>
              <a:rPr lang="en-GB" sz="1000">
                <a:effectLst/>
                <a:latin typeface="Work Sans" pitchFamily="2" charset="0"/>
                <a:ea typeface="Calibri" panose="020F0502020204030204" pitchFamily="34" charset="0"/>
                <a:cs typeface="Times New Roman" panose="02020603050405020304" pitchFamily="18" charset="0"/>
              </a:rPr>
              <a:t>  Don’t run away from God.</a:t>
            </a:r>
          </a:p>
          <a:p>
            <a:r>
              <a:rPr lang="en-GB" sz="1000" b="1">
                <a:effectLst/>
                <a:latin typeface="Work Sans" pitchFamily="2" charset="0"/>
                <a:ea typeface="Calibri" panose="020F0502020204030204" pitchFamily="34" charset="0"/>
                <a:cs typeface="Times New Roman" panose="02020603050405020304" pitchFamily="18" charset="0"/>
              </a:rPr>
              <a:t>Person on the rocky place:</a:t>
            </a:r>
            <a:r>
              <a:rPr lang="en-GB" sz="1000">
                <a:effectLst/>
                <a:latin typeface="Work Sans" pitchFamily="2" charset="0"/>
                <a:ea typeface="Calibri" panose="020F0502020204030204" pitchFamily="34" charset="0"/>
                <a:cs typeface="Times New Roman" panose="02020603050405020304" pitchFamily="18" charset="0"/>
              </a:rPr>
              <a:t>  Don’t give up.  Keep listening to God even when it is difficult to do so.</a:t>
            </a:r>
          </a:p>
          <a:p>
            <a:r>
              <a:rPr lang="en-GB" sz="1000" b="1">
                <a:effectLst/>
                <a:latin typeface="Work Sans" pitchFamily="2" charset="0"/>
                <a:ea typeface="Calibri" panose="020F0502020204030204" pitchFamily="34" charset="0"/>
                <a:cs typeface="Times New Roman" panose="02020603050405020304" pitchFamily="18" charset="0"/>
              </a:rPr>
              <a:t>Person amongst the thorns:</a:t>
            </a:r>
            <a:r>
              <a:rPr lang="en-GB" sz="1000">
                <a:effectLst/>
                <a:latin typeface="Work Sans" pitchFamily="2" charset="0"/>
                <a:ea typeface="Calibri" panose="020F0502020204030204" pitchFamily="34" charset="0"/>
                <a:cs typeface="Times New Roman" panose="02020603050405020304" pitchFamily="18" charset="0"/>
              </a:rPr>
              <a:t>  Don’t worry – God loves you/is with you always.</a:t>
            </a:r>
          </a:p>
          <a:p>
            <a:r>
              <a:rPr lang="en-GB" sz="1000" b="1">
                <a:effectLst/>
                <a:latin typeface="Work Sans" pitchFamily="2" charset="0"/>
                <a:ea typeface="Calibri" panose="020F0502020204030204" pitchFamily="34" charset="0"/>
                <a:cs typeface="Times New Roman" panose="02020603050405020304" pitchFamily="18" charset="0"/>
              </a:rPr>
              <a:t>Person on the good soil:</a:t>
            </a:r>
            <a:r>
              <a:rPr lang="en-GB" sz="1000">
                <a:effectLst/>
                <a:latin typeface="Work Sans" pitchFamily="2" charset="0"/>
                <a:ea typeface="Calibri" panose="020F0502020204030204" pitchFamily="34" charset="0"/>
                <a:cs typeface="Times New Roman" panose="02020603050405020304" pitchFamily="18" charset="0"/>
              </a:rPr>
              <a:t>  Keep listening and following my example.</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412209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5016758"/>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Activity 2: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Divide the children into groups of 4.  Each pupil in the group will take the responsibility for creating one section of a 4 part collage, telling the story of the Sower.  Once all 4 parts are completed, join the parts together to form the complete collage.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Seeds that fell on the path</a:t>
            </a:r>
          </a:p>
          <a:p>
            <a:r>
              <a:rPr lang="en-GB" sz="1000" dirty="0">
                <a:effectLst/>
                <a:latin typeface="Work Sans" pitchFamily="2" charset="0"/>
                <a:ea typeface="Calibri" panose="020F0502020204030204" pitchFamily="34" charset="0"/>
                <a:cs typeface="Times New Roman" panose="02020603050405020304" pitchFamily="18" charset="0"/>
              </a:rPr>
              <a:t>Seeds that fell on rocky ground</a:t>
            </a:r>
          </a:p>
          <a:p>
            <a:r>
              <a:rPr lang="en-GB" sz="1000" dirty="0">
                <a:effectLst/>
                <a:latin typeface="Work Sans" pitchFamily="2" charset="0"/>
                <a:ea typeface="Calibri" panose="020F0502020204030204" pitchFamily="34" charset="0"/>
                <a:cs typeface="Times New Roman" panose="02020603050405020304" pitchFamily="18" charset="0"/>
              </a:rPr>
              <a:t>Seeds that fell among the thorns</a:t>
            </a:r>
          </a:p>
          <a:p>
            <a:r>
              <a:rPr lang="en-GB" sz="1000" dirty="0">
                <a:effectLst/>
                <a:latin typeface="Work Sans" pitchFamily="2" charset="0"/>
                <a:ea typeface="Calibri" panose="020F0502020204030204" pitchFamily="34" charset="0"/>
                <a:cs typeface="Times New Roman" panose="02020603050405020304" pitchFamily="18" charset="0"/>
              </a:rPr>
              <a:t>Seeds that fell on good soil</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Activity 3:</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Writing materials – template of a person and the different surfaces that the person could be on.  Path, rocky places, thorns, good soil:  Children place the person on the surface of their choice. </a:t>
            </a:r>
            <a:r>
              <a:rPr lang="en-GB" sz="1000" b="1" dirty="0">
                <a:effectLst/>
                <a:latin typeface="Work Sans" pitchFamily="2" charset="0"/>
                <a:ea typeface="Calibri" panose="020F0502020204030204" pitchFamily="34" charset="0"/>
                <a:cs typeface="Times New Roman" panose="02020603050405020304" pitchFamily="18" charset="0"/>
              </a:rPr>
              <a:t>Key question:</a:t>
            </a:r>
            <a:r>
              <a:rPr lang="en-GB" sz="1000" dirty="0">
                <a:effectLst/>
                <a:latin typeface="Work Sans" pitchFamily="2" charset="0"/>
                <a:ea typeface="Calibri" panose="020F0502020204030204" pitchFamily="34" charset="0"/>
                <a:cs typeface="Times New Roman" panose="02020603050405020304" pitchFamily="18" charset="0"/>
              </a:rPr>
              <a:t>   What do you think God would want to say to this person standing on the surface of your choice?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Children write their responses: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err="1">
                <a:effectLst/>
                <a:latin typeface="Work Sans" pitchFamily="2" charset="0"/>
                <a:ea typeface="Calibri" panose="020F0502020204030204" pitchFamily="34" charset="0"/>
                <a:cs typeface="Times New Roman" panose="02020603050405020304" pitchFamily="18" charset="0"/>
              </a:rPr>
              <a:t>Eg</a:t>
            </a:r>
            <a:r>
              <a:rPr lang="en-GB" sz="1000" b="1" dirty="0">
                <a:effectLst/>
                <a:latin typeface="Work Sans" pitchFamily="2" charset="0"/>
                <a:ea typeface="Calibri" panose="020F0502020204030204" pitchFamily="34" charset="0"/>
                <a:cs typeface="Times New Roman" panose="02020603050405020304" pitchFamily="18" charset="0"/>
              </a:rPr>
              <a:t>:</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Person on the path:</a:t>
            </a:r>
            <a:r>
              <a:rPr lang="en-GB" sz="1000" dirty="0">
                <a:effectLst/>
                <a:latin typeface="Work Sans" pitchFamily="2" charset="0"/>
                <a:ea typeface="Calibri" panose="020F0502020204030204" pitchFamily="34" charset="0"/>
                <a:cs typeface="Times New Roman" panose="02020603050405020304" pitchFamily="18" charset="0"/>
              </a:rPr>
              <a:t>  Don’t run away from God.</a:t>
            </a:r>
          </a:p>
          <a:p>
            <a:r>
              <a:rPr lang="en-GB" sz="1000" b="1" dirty="0">
                <a:effectLst/>
                <a:latin typeface="Work Sans" pitchFamily="2" charset="0"/>
                <a:ea typeface="Calibri" panose="020F0502020204030204" pitchFamily="34" charset="0"/>
                <a:cs typeface="Times New Roman" panose="02020603050405020304" pitchFamily="18" charset="0"/>
              </a:rPr>
              <a:t>Person on the rocky place:</a:t>
            </a:r>
            <a:r>
              <a:rPr lang="en-GB" sz="1000" dirty="0">
                <a:effectLst/>
                <a:latin typeface="Work Sans" pitchFamily="2" charset="0"/>
                <a:ea typeface="Calibri" panose="020F0502020204030204" pitchFamily="34" charset="0"/>
                <a:cs typeface="Times New Roman" panose="02020603050405020304" pitchFamily="18" charset="0"/>
              </a:rPr>
              <a:t>  Don’t give up.  Keep listening to God even when it is difficult to do so.</a:t>
            </a:r>
          </a:p>
          <a:p>
            <a:r>
              <a:rPr lang="en-GB" sz="1000" b="1" dirty="0">
                <a:effectLst/>
                <a:latin typeface="Work Sans" pitchFamily="2" charset="0"/>
                <a:ea typeface="Calibri" panose="020F0502020204030204" pitchFamily="34" charset="0"/>
                <a:cs typeface="Times New Roman" panose="02020603050405020304" pitchFamily="18" charset="0"/>
              </a:rPr>
              <a:t>Person amongst the thorns:</a:t>
            </a:r>
            <a:r>
              <a:rPr lang="en-GB" sz="1000" dirty="0">
                <a:effectLst/>
                <a:latin typeface="Work Sans" pitchFamily="2" charset="0"/>
                <a:ea typeface="Calibri" panose="020F0502020204030204" pitchFamily="34" charset="0"/>
                <a:cs typeface="Times New Roman" panose="02020603050405020304" pitchFamily="18" charset="0"/>
              </a:rPr>
              <a:t>  Don’t worry – God loves you/is with you always.</a:t>
            </a:r>
          </a:p>
          <a:p>
            <a:r>
              <a:rPr lang="en-GB" sz="1000" b="1" dirty="0">
                <a:effectLst/>
                <a:latin typeface="Work Sans" pitchFamily="2" charset="0"/>
                <a:ea typeface="Calibri" panose="020F0502020204030204" pitchFamily="34" charset="0"/>
                <a:cs typeface="Times New Roman" panose="02020603050405020304" pitchFamily="18" charset="0"/>
              </a:rPr>
              <a:t>Person on the good soil:</a:t>
            </a:r>
            <a:r>
              <a:rPr lang="en-GB" sz="1000" dirty="0">
                <a:effectLst/>
                <a:latin typeface="Work Sans" pitchFamily="2" charset="0"/>
                <a:ea typeface="Calibri" panose="020F0502020204030204" pitchFamily="34" charset="0"/>
                <a:cs typeface="Times New Roman" panose="02020603050405020304" pitchFamily="18" charset="0"/>
              </a:rPr>
              <a:t>  Keep listening and following my example.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sort of things do we need in order to grow up into healthy and happy people?</a:t>
            </a:r>
          </a:p>
          <a:p>
            <a:r>
              <a:rPr lang="en-GB" sz="1000" b="1" dirty="0" err="1">
                <a:effectLst/>
                <a:latin typeface="Work Sans" pitchFamily="2" charset="0"/>
                <a:ea typeface="Calibri" panose="020F0502020204030204" pitchFamily="34" charset="0"/>
                <a:cs typeface="Times New Roman" panose="02020603050405020304" pitchFamily="18" charset="0"/>
              </a:rPr>
              <a:t>Eg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Food , Water, </a:t>
            </a:r>
          </a:p>
          <a:p>
            <a:r>
              <a:rPr lang="en-GB" sz="1000" dirty="0">
                <a:effectLst/>
                <a:latin typeface="Work Sans" pitchFamily="2" charset="0"/>
                <a:ea typeface="Calibri" panose="020F0502020204030204" pitchFamily="34" charset="0"/>
                <a:cs typeface="Times New Roman" panose="02020603050405020304" pitchFamily="18" charset="0"/>
              </a:rPr>
              <a:t>Shelter, Love, </a:t>
            </a:r>
          </a:p>
          <a:p>
            <a:r>
              <a:rPr lang="en-GB" sz="1000" dirty="0">
                <a:effectLst/>
                <a:latin typeface="Work Sans" pitchFamily="2" charset="0"/>
                <a:ea typeface="Calibri" panose="020F0502020204030204" pitchFamily="34" charset="0"/>
                <a:cs typeface="Times New Roman" panose="02020603050405020304" pitchFamily="18" charset="0"/>
              </a:rPr>
              <a:t>Friendship, Kindness,</a:t>
            </a:r>
          </a:p>
          <a:p>
            <a:r>
              <a:rPr lang="en-GB" sz="1000" dirty="0">
                <a:effectLst/>
                <a:latin typeface="Work Sans" pitchFamily="2" charset="0"/>
                <a:ea typeface="Calibri" panose="020F0502020204030204" pitchFamily="34" charset="0"/>
                <a:cs typeface="Times New Roman" panose="02020603050405020304" pitchFamily="18" charset="0"/>
              </a:rPr>
              <a:t>Know who God is</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502749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016210"/>
          </a:xfrm>
          <a:prstGeom prst="rect">
            <a:avLst/>
          </a:prstGeom>
          <a:noFill/>
        </p:spPr>
        <p:txBody>
          <a:bodyPr wrap="square">
            <a:spAutoFit/>
          </a:bodyPr>
          <a:lstStyle/>
          <a:p>
            <a:pPr>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Return to the question for the lesson: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Gather pupils’ views.</a:t>
            </a:r>
          </a:p>
          <a:p>
            <a:pPr marL="342900" lvl="0" indent="-342900">
              <a:spcAft>
                <a:spcPts val="800"/>
              </a:spcAft>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Who do you listen to?  Why is it important that you listen to this person?  How do they help you to be the best you can be?</a:t>
            </a:r>
          </a:p>
          <a:p>
            <a:pPr>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pPr>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spcAft>
                <a:spcPts val="800"/>
              </a:spcAft>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Jesus told this parable?</a:t>
            </a:r>
          </a:p>
          <a:p>
            <a:pPr>
              <a:spcAft>
                <a:spcPts val="800"/>
              </a:spcAft>
            </a:pPr>
            <a:r>
              <a:rPr lang="en-GB" sz="1000"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Key message for a believer given in the parable of the </a:t>
            </a:r>
            <a:r>
              <a:rPr lang="en-GB" sz="1000" b="1" dirty="0" err="1">
                <a:effectLst/>
                <a:latin typeface="Work Sans" pitchFamily="2" charset="0"/>
                <a:ea typeface="Calibri" panose="020F0502020204030204" pitchFamily="34" charset="0"/>
                <a:cs typeface="Times New Roman" panose="02020603050405020304" pitchFamily="18" charset="0"/>
              </a:rPr>
              <a:t>sower</a:t>
            </a:r>
            <a:r>
              <a:rPr lang="en-GB" sz="1000" b="1" dirty="0">
                <a:effectLst/>
                <a:latin typeface="Work Sans" pitchFamily="2" charset="0"/>
                <a:ea typeface="Calibri" panose="020F0502020204030204" pitchFamily="34" charset="0"/>
                <a:cs typeface="Times New Roman" panose="02020603050405020304" pitchFamily="18" charset="0"/>
              </a:rPr>
              <a:t>:</a:t>
            </a:r>
            <a:r>
              <a:rPr lang="en-GB" sz="1000" dirty="0">
                <a:effectLst/>
                <a:latin typeface="Work Sans" pitchFamily="2" charset="0"/>
                <a:ea typeface="Calibri" panose="020F0502020204030204" pitchFamily="34" charset="0"/>
                <a:cs typeface="Times New Roman" panose="02020603050405020304" pitchFamily="18" charset="0"/>
              </a:rPr>
              <a:t>  Listen to God’s word and follow it.</a:t>
            </a:r>
          </a:p>
          <a:p>
            <a:pPr>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Assessment opportunity.  Keep a note of pupils’ responses to the above questions with an awareness of the assessment criteria.</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928582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200329"/>
          </a:xfrm>
          <a:prstGeom prst="rect">
            <a:avLst/>
          </a:prstGeom>
          <a:noFill/>
        </p:spPr>
        <p:txBody>
          <a:bodyPr wrap="square" lIns="91440" tIns="45720" rIns="91440" bIns="45720" rtlCol="0" anchor="t">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https://www.youtube.com/watch?v=V9IOhGPrRvY</a:t>
            </a:r>
            <a:endParaRPr lang="en-GB" sz="1000" dirty="0">
              <a:effectLst/>
              <a:latin typeface="Work Sans" pitchFamily="2" charset="0"/>
              <a:ea typeface="Work Sans Regular" pitchFamily="2"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511935"/>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may not feel listened to.</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find listening difficult.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30007639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354602"/>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267014"/>
          </a:xfrm>
          <a:prstGeom prst="rect">
            <a:avLst/>
          </a:prstGeom>
          <a:noFill/>
        </p:spPr>
        <p:txBody>
          <a:bodyPr wrap="square" rtlCol="0">
            <a:spAutoFit/>
          </a:bodyPr>
          <a:lstStyle/>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and be able to retell the parable of the wise and foolish builders.</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the meaning behind the parable.</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 able to express their own feelings and emotions.</a:t>
            </a:r>
          </a:p>
          <a:p>
            <a:pPr marL="342900" lvl="0" indent="-342900">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questions about the meaning of the parable.</a:t>
            </a:r>
          </a:p>
          <a:p>
            <a:pPr>
              <a:spcAft>
                <a:spcPts val="8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Bible, Gospel, parable.</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554545"/>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Recap on the meaning of the parable explored last week.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makes a good listener?</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 you think you are a good listener?</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How good are you at following instructions?</a:t>
            </a: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89451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354602"/>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631763"/>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Watch</a:t>
            </a:r>
            <a:r>
              <a:rPr lang="en-GB" sz="1000" dirty="0">
                <a:effectLst/>
                <a:latin typeface="Work Sans" pitchFamily="2" charset="0"/>
                <a:ea typeface="Calibri" panose="020F0502020204030204" pitchFamily="34" charset="0"/>
                <a:cs typeface="Times New Roman" panose="02020603050405020304" pitchFamily="18" charset="0"/>
              </a:rPr>
              <a:t> and discuss the following animation ‘The foolish builder’.</a:t>
            </a: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https://www.youtube.com/watch?v=CXWHLB1f6_U</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one of the builders followed the instruction and one decided not to?</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you would have done?  Can you say why?</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is the difference between the two men?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Explain that both builders looked at the instructions on the sign – one decided to follow the instructions on the plan but the other saw it and ignored it.  Refer to the story in the Bible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(Luke 6:46-49)</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Read it from a children’s Bible.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Jesus told a crowd of people this story in the Bible. Does this story have meaning? If so, it is called a...?</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to the pupils what Jesus was trying to teach by telling the parable.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Task 1:  Optional or may be used for some pupils only.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Option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Give the children a piece of paper, on one side illustrate the house built on rock and the house standing firm. On the other side of the paper draw the house on the sand collapsing as the rain falls.  Put this on a thread and stick into book so that both parts of the story can be shown by turning the paper over.</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pic>
        <p:nvPicPr>
          <p:cNvPr id="6" name="Picture 5">
            <a:extLst>
              <a:ext uri="{FF2B5EF4-FFF2-40B4-BE49-F238E27FC236}">
                <a16:creationId xmlns:a16="http://schemas.microsoft.com/office/drawing/2014/main" id="{210AB229-B429-5564-1882-109F3E281DB0}"/>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3703213" y="5710316"/>
            <a:ext cx="1517576" cy="1003935"/>
          </a:xfrm>
          <a:prstGeom prst="rect">
            <a:avLst/>
          </a:prstGeom>
          <a:noFill/>
        </p:spPr>
      </p:pic>
    </p:spTree>
    <p:extLst>
      <p:ext uri="{BB962C8B-B14F-4D97-AF65-F5344CB8AC3E}">
        <p14:creationId xmlns:p14="http://schemas.microsoft.com/office/powerpoint/2010/main" val="1197958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354602"/>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691990"/>
          </a:xfrm>
          <a:prstGeom prst="rect">
            <a:avLst/>
          </a:prstGeom>
          <a:noFill/>
        </p:spPr>
        <p:txBody>
          <a:bodyPr wrap="square">
            <a:spAutoFit/>
          </a:bodyPr>
          <a:lstStyle/>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Option 2:</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In pairs,</a:t>
            </a:r>
            <a:r>
              <a:rPr lang="en-GB" sz="1000" dirty="0">
                <a:effectLst/>
                <a:latin typeface="Work Sans" pitchFamily="2" charset="0"/>
                <a:ea typeface="Calibri" panose="020F0502020204030204" pitchFamily="34" charset="0"/>
                <a:cs typeface="Times New Roman" panose="02020603050405020304" pitchFamily="18" charset="0"/>
              </a:rPr>
              <a:t> pupils make two houses.</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Houses can also be made out of </a:t>
            </a:r>
            <a:r>
              <a:rPr lang="en-GB" sz="1000" dirty="0" err="1">
                <a:effectLst/>
                <a:latin typeface="Work Sans" pitchFamily="2" charset="0"/>
                <a:ea typeface="Calibri" panose="020F0502020204030204" pitchFamily="34" charset="0"/>
                <a:cs typeface="Times New Roman" panose="02020603050405020304" pitchFamily="18" charset="0"/>
              </a:rPr>
              <a:t>jenga</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dirty="0" err="1">
                <a:effectLst/>
                <a:latin typeface="Work Sans" pitchFamily="2" charset="0"/>
                <a:ea typeface="Calibri" panose="020F0502020204030204" pitchFamily="34" charset="0"/>
                <a:cs typeface="Times New Roman" panose="02020603050405020304" pitchFamily="18" charset="0"/>
              </a:rPr>
              <a:t>lego</a:t>
            </a:r>
            <a:r>
              <a:rPr lang="en-GB" sz="1000" dirty="0">
                <a:effectLst/>
                <a:latin typeface="Work Sans" pitchFamily="2" charset="0"/>
                <a:ea typeface="Calibri" panose="020F0502020204030204" pitchFamily="34" charset="0"/>
                <a:cs typeface="Times New Roman" panose="02020603050405020304" pitchFamily="18" charset="0"/>
              </a:rPr>
              <a:t>, carboard.  Houses are then placed on sand or stones.  A watering can is poured over the houses to create the storm, which houses remain standing?</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Task 2:  See appendix lesson 4.  (Use the template or adapt accordingly.)  This task allows for deeper thinking and will offer challenge.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Key question: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it is important to a Christian to listen to God? </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Model:</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I think it is important for a Christian to listen to God because they believe God helps them to make the right choices and decisions in life.  God provides them with good advice on how to build their life.   Christians believe that when they don’t always listen to God, things can become difficult for them and they may not make the best choices.</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the meaning behind the parable.</a:t>
            </a: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Teacher notes:</a:t>
            </a:r>
            <a:r>
              <a:rPr lang="en-GB" sz="1000" dirty="0">
                <a:effectLst/>
                <a:latin typeface="Work Sans" pitchFamily="2" charset="0"/>
                <a:ea typeface="Calibri" panose="020F0502020204030204" pitchFamily="34" charset="0"/>
                <a:cs typeface="Times New Roman" panose="02020603050405020304" pitchFamily="18" charset="0"/>
              </a:rPr>
              <a:t>  The parable teaches that listening to God will help you to build your life on things that are positive, firm and lasting.  It will help them to make the right choices in life.  When life becomes difficult, Christians believe that if they have listened to God and continue to trust in his words, he will be with them through the difficult times.  The storm came, but the house that was built on the rock (the rock being Jesus) stood firm.  It did not fall down.  The house that was built on sand (the sand not being God), when the storm came, fell down because the foundation was not strong enough to hold it up.  </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486589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354602"/>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2610908"/>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Return to the question for the lesson: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Gather pupils’ views. </a:t>
            </a: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Jesus told this parable?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Key message for a believer given in the parable of the wise and foolish builders:   </a:t>
            </a:r>
            <a:r>
              <a:rPr lang="en-GB" sz="1000" dirty="0">
                <a:effectLst/>
                <a:latin typeface="Work Sans" pitchFamily="2" charset="0"/>
                <a:ea typeface="Calibri" panose="020F0502020204030204" pitchFamily="34" charset="0"/>
                <a:cs typeface="Arial" panose="020B0604020202020204" pitchFamily="34" charset="0"/>
              </a:rPr>
              <a:t>Build your life on firm foundations.  Follow God’s instructions.  </a:t>
            </a:r>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Assessment opportunity.  Keep a note of pupils’ responses to the above questions with an awareness of the assessment criteria.</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0200921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2769835"/>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10889" y="373310"/>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1036158" y="1681988"/>
            <a:ext cx="748873" cy="748873"/>
          </a:xfrm>
          <a:prstGeom prst="rect">
            <a:avLst/>
          </a:prstGeom>
        </p:spPr>
      </p:pic>
      <p:sp>
        <p:nvSpPr>
          <p:cNvPr id="11" name="Rectangle 10">
            <a:extLst>
              <a:ext uri="{FF2B5EF4-FFF2-40B4-BE49-F238E27FC236}">
                <a16:creationId xmlns:a16="http://schemas.microsoft.com/office/drawing/2014/main" id="{346218F4-AF65-728F-1C2B-F0AA8CAE6C43}"/>
              </a:ext>
            </a:extLst>
          </p:cNvPr>
          <p:cNvSpPr/>
          <p:nvPr/>
        </p:nvSpPr>
        <p:spPr>
          <a:xfrm>
            <a:off x="6216411" y="2764571"/>
            <a:ext cx="5982616" cy="4093429"/>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2A947F6-1B69-709F-552B-F5197D4394BF}"/>
              </a:ext>
            </a:extLst>
          </p:cNvPr>
          <p:cNvSpPr/>
          <p:nvPr/>
        </p:nvSpPr>
        <p:spPr>
          <a:xfrm>
            <a:off x="7026" y="2772851"/>
            <a:ext cx="3222062" cy="408514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CA38805-44A2-E0F9-4FA4-8AB48157935A}"/>
              </a:ext>
            </a:extLst>
          </p:cNvPr>
          <p:cNvSpPr txBox="1"/>
          <p:nvPr/>
        </p:nvSpPr>
        <p:spPr>
          <a:xfrm>
            <a:off x="2490694" y="1021410"/>
            <a:ext cx="7770905" cy="1817421"/>
          </a:xfrm>
          <a:prstGeom prst="rect">
            <a:avLst/>
          </a:prstGeom>
          <a:noFill/>
        </p:spPr>
        <p:txBody>
          <a:bodyPr wrap="square" lIns="91440" tIns="45720" rIns="91440" bIns="45720" anchor="t">
            <a:spAutoFit/>
          </a:bodyPr>
          <a:lstStyle/>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The meaning of Gospel: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tabLst>
                <a:tab pos="1691640" algn="l"/>
              </a:tabLst>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Gospel means good news.  Jesus comes to live amongst His creation so that humanity can see what it means to live in relationship with the Creator.  In Jesus’ teaching and ministry, it is evident that He calls all to love one another and to reach out to the poor and marginalised.</a:t>
            </a: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 </a:t>
            </a:r>
          </a:p>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The meaning of Kingdom of God:</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a:p>
            <a:pPr>
              <a:spcBef>
                <a:spcPts val="50"/>
              </a:spcBef>
            </a:pPr>
            <a:r>
              <a:rPr lang="en-GB" sz="1000">
                <a:solidFill>
                  <a:schemeClr val="bg1"/>
                </a:solidFill>
                <a:effectLst/>
                <a:latin typeface="Work Sans" pitchFamily="2" charset="0"/>
                <a:ea typeface="Calibri" panose="020F0502020204030204" pitchFamily="34" charset="0"/>
                <a:cs typeface="Times New Roman" panose="02020603050405020304" pitchFamily="18" charset="0"/>
              </a:rPr>
              <a:t>Kingdom of God is understood to be that ideal where all are living as God intended them to live.   Jesus provides a clear example of what it means to live in the Kingdom of God.  Christians long for the time when all is restored.  They look to Jesus as the example of how to live a life that is pleasing to God.</a:t>
            </a:r>
          </a:p>
          <a:p>
            <a:pPr>
              <a:spcBef>
                <a:spcPts val="50"/>
              </a:spcBef>
            </a:pPr>
            <a:r>
              <a:rPr lang="en-GB" sz="1000" b="1">
                <a:solidFill>
                  <a:schemeClr val="bg1"/>
                </a:solidFill>
                <a:effectLst/>
                <a:latin typeface="Work Sans" pitchFamily="2" charset="0"/>
                <a:ea typeface="Calibri" panose="020F0502020204030204" pitchFamily="34" charset="0"/>
                <a:cs typeface="Times New Roman" panose="02020603050405020304" pitchFamily="18" charset="0"/>
              </a:rPr>
              <a:t> </a:t>
            </a:r>
            <a:endParaRPr lang="en-GB" sz="1000">
              <a:solidFill>
                <a:schemeClr val="bg1"/>
              </a:solidFill>
              <a:effectLst/>
              <a:latin typeface="Work Sans" pitchFamily="2"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9A0AEFE5-3DBF-9131-B567-8823112FEDF7}"/>
              </a:ext>
            </a:extLst>
          </p:cNvPr>
          <p:cNvSpPr txBox="1"/>
          <p:nvPr/>
        </p:nvSpPr>
        <p:spPr>
          <a:xfrm>
            <a:off x="121920" y="2921000"/>
            <a:ext cx="2982097" cy="3186963"/>
          </a:xfrm>
          <a:prstGeom prst="rect">
            <a:avLst/>
          </a:prstGeom>
          <a:noFill/>
        </p:spPr>
        <p:txBody>
          <a:bodyPr wrap="square" rtlCol="0">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The meaning of the parable of the wise and foolish builders:</a:t>
            </a:r>
          </a:p>
          <a:p>
            <a:pPr lvl="0">
              <a:lnSpc>
                <a:spcPct val="106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Build your life on firm foundations.  Follow God’s instructions.  </a:t>
            </a:r>
          </a:p>
          <a:p>
            <a:pPr>
              <a:lnSpc>
                <a:spcPct val="107000"/>
              </a:lnSpc>
              <a:spcAft>
                <a:spcPts val="800"/>
              </a:spcAft>
            </a:pPr>
            <a:r>
              <a:rPr lang="en-GB" sz="1000" dirty="0">
                <a:solidFill>
                  <a:srgbClr val="404040"/>
                </a:solidFill>
                <a:effectLst/>
                <a:latin typeface="Work Sans" pitchFamily="2" charset="0"/>
                <a:ea typeface="Calibri" panose="020F0502020204030204" pitchFamily="34" charset="0"/>
                <a:cs typeface="Open Sans" panose="020B0606030504020204" pitchFamily="34" charset="0"/>
              </a:rPr>
              <a:t>Everyone who hears the word of God is building a house.  The one who hears God’s word but does not do what it says is like a foolish builder who builds their house on sand.  That house will be crushed in a storm.  The one who hears the word of God and obeys it is like a wise builder that builds their house on solid rock.  That house will stand up to any storm.  Wise people build their faith on the foundation of God’s word.  This faith stands strong against the storms of life.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234BF8CE-A60D-ACB9-1163-2B49A1B009B8}"/>
              </a:ext>
            </a:extLst>
          </p:cNvPr>
          <p:cNvSpPr txBox="1"/>
          <p:nvPr/>
        </p:nvSpPr>
        <p:spPr>
          <a:xfrm>
            <a:off x="3343982" y="2924998"/>
            <a:ext cx="2728564" cy="874598"/>
          </a:xfrm>
          <a:prstGeom prst="rect">
            <a:avLst/>
          </a:prstGeom>
          <a:noFill/>
        </p:spPr>
        <p:txBody>
          <a:bodyPr wrap="square" rtlCol="0">
            <a:spAutoFit/>
          </a:bodyPr>
          <a:lstStyle/>
          <a:p>
            <a:pPr>
              <a:spcBef>
                <a:spcPts val="50"/>
              </a:spcBef>
            </a:pPr>
            <a:r>
              <a:rPr lang="en-GB" sz="1000" b="1" dirty="0">
                <a:effectLst/>
                <a:latin typeface="Work Sans" pitchFamily="2" charset="0"/>
                <a:ea typeface="Calibri" panose="020F0502020204030204" pitchFamily="34" charset="0"/>
                <a:cs typeface="Times New Roman" panose="02020603050405020304" pitchFamily="18" charset="0"/>
              </a:rPr>
              <a:t>The meaning of the parable of the good Samaritan:</a:t>
            </a:r>
          </a:p>
          <a:p>
            <a:pPr>
              <a:spcBef>
                <a:spcPts val="50"/>
              </a:spcBef>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https://www.learnreligions.com/the-good-samaritan-bible-story-summary-700062</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3B5305D-902E-62CF-B4D2-C7F416A299A9}"/>
              </a:ext>
            </a:extLst>
          </p:cNvPr>
          <p:cNvSpPr txBox="1"/>
          <p:nvPr/>
        </p:nvSpPr>
        <p:spPr>
          <a:xfrm>
            <a:off x="6380479" y="2924998"/>
            <a:ext cx="2568667" cy="246221"/>
          </a:xfrm>
          <a:prstGeom prst="rect">
            <a:avLst/>
          </a:prstGeom>
          <a:noFill/>
        </p:spPr>
        <p:txBody>
          <a:bodyPr wrap="square" rtlCol="0">
            <a:spAutoFit/>
          </a:bodyPr>
          <a:lstStyle/>
          <a:p>
            <a:pPr lvl="0"/>
            <a:r>
              <a:rPr lang="en-GB" sz="1000" b="1" dirty="0">
                <a:effectLst/>
                <a:latin typeface="Work Sans" pitchFamily="2" charset="0"/>
                <a:ea typeface="Calibri Light" panose="020F0302020204030204" pitchFamily="34" charset="0"/>
                <a:cs typeface="Calibri Light" panose="020F0302020204030204" pitchFamily="34" charset="0"/>
              </a:rPr>
              <a:t>Any Notes:</a:t>
            </a:r>
          </a:p>
        </p:txBody>
      </p:sp>
      <p:sp>
        <p:nvSpPr>
          <p:cNvPr id="9" name="TextBox 8">
            <a:extLst>
              <a:ext uri="{FF2B5EF4-FFF2-40B4-BE49-F238E27FC236}">
                <a16:creationId xmlns:a16="http://schemas.microsoft.com/office/drawing/2014/main" id="{562D6125-2F81-6EA3-CDA9-1B0FF6D32772}"/>
              </a:ext>
            </a:extLst>
          </p:cNvPr>
          <p:cNvSpPr txBox="1"/>
          <p:nvPr/>
        </p:nvSpPr>
        <p:spPr>
          <a:xfrm>
            <a:off x="296799" y="413963"/>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sp>
        <p:nvSpPr>
          <p:cNvPr id="19" name="TextBox 18">
            <a:extLst>
              <a:ext uri="{FF2B5EF4-FFF2-40B4-BE49-F238E27FC236}">
                <a16:creationId xmlns:a16="http://schemas.microsoft.com/office/drawing/2014/main" id="{29A8C059-24FF-971D-2A15-027A6C0B2233}"/>
              </a:ext>
            </a:extLst>
          </p:cNvPr>
          <p:cNvSpPr txBox="1"/>
          <p:nvPr/>
        </p:nvSpPr>
        <p:spPr>
          <a:xfrm>
            <a:off x="296799" y="1425379"/>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pic>
        <p:nvPicPr>
          <p:cNvPr id="5" name="Picture 4" descr="‘The rain fell, the flood came, and the winds beat against that house, but it did not collapse because it had been founded on rock. – Slide 4">
            <a:extLst>
              <a:ext uri="{FF2B5EF4-FFF2-40B4-BE49-F238E27FC236}">
                <a16:creationId xmlns:a16="http://schemas.microsoft.com/office/drawing/2014/main" id="{14F75951-7820-45EF-8B61-C53469C72A6B}"/>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917250" y="5715993"/>
            <a:ext cx="1391435" cy="1043789"/>
          </a:xfrm>
          <a:prstGeom prst="rect">
            <a:avLst/>
          </a:prstGeom>
          <a:noFill/>
        </p:spPr>
      </p:pic>
      <p:pic>
        <p:nvPicPr>
          <p:cNvPr id="10" name="Picture 9" descr="‘… and when he saw him, he felt compassion for him. He went up to him and bandaged his wounds, pouring oil and wine on them. – Slide 12">
            <a:extLst>
              <a:ext uri="{FF2B5EF4-FFF2-40B4-BE49-F238E27FC236}">
                <a16:creationId xmlns:a16="http://schemas.microsoft.com/office/drawing/2014/main" id="{A0762BF0-029B-4B98-8AE0-13F8FDFC86E2}"/>
              </a:ext>
            </a:extLst>
          </p:cNvPr>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bwMode="auto">
          <a:xfrm>
            <a:off x="3550738" y="3885763"/>
            <a:ext cx="2315051" cy="1564056"/>
          </a:xfrm>
          <a:prstGeom prst="rect">
            <a:avLst/>
          </a:prstGeom>
          <a:noFill/>
        </p:spPr>
      </p:pic>
    </p:spTree>
    <p:extLst>
      <p:ext uri="{BB962C8B-B14F-4D97-AF65-F5344CB8AC3E}">
        <p14:creationId xmlns:p14="http://schemas.microsoft.com/office/powerpoint/2010/main" val="4236712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1354602"/>
          </a:xfrm>
          <a:prstGeom prst="rect">
            <a:avLst/>
          </a:prstGeom>
          <a:noFill/>
        </p:spPr>
        <p:txBody>
          <a:bodyPr wrap="square" lIns="91440" tIns="45720" rIns="91440" bIns="45720" rtlCol="0" anchor="t">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do you think it is it important to listen?  Why is it important to believers to listen to God?</a:t>
            </a:r>
          </a:p>
          <a:p>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572786"/>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https://www.youtube.com/watch?v=CXWHLB1f6_U</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Provide a range of resources to make the houses.</a:t>
            </a:r>
          </a:p>
          <a:p>
            <a:pPr marL="342900" lvl="0" indent="-342900">
              <a:lnSpc>
                <a:spcPct val="106000"/>
              </a:lnSpc>
              <a:spcAft>
                <a:spcPts val="800"/>
              </a:spcAft>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Appendix lesson 4.</a:t>
            </a: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246542"/>
          </a:xfrm>
          <a:prstGeom prst="rect">
            <a:avLst/>
          </a:prstGeom>
          <a:noFill/>
        </p:spPr>
        <p:txBody>
          <a:bodyPr wrap="square">
            <a:spAutoFit/>
          </a:bodyPr>
          <a:lstStyle/>
          <a:p>
            <a:pPr marL="171450" lvl="0" indent="-171450">
              <a:lnSpc>
                <a:spcPct val="106000"/>
              </a:lnSpc>
              <a:spcAft>
                <a:spcPts val="8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may have experienced or be experiencing difficulties in their life.</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14116218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Who is my neighbour?</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164421"/>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and be able to retell the parable of the good Samaritan.</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the meaning behind the parable.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 able to express their own feelings and emotions.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questions about the meaning of the parable.</a:t>
            </a:r>
          </a:p>
          <a:p>
            <a:pPr marL="228600">
              <a:lnSpc>
                <a:spcPct val="106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Bible, Gospel, parable.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036152"/>
          </a:xfrm>
          <a:prstGeom prst="rect">
            <a:avLst/>
          </a:prstGeom>
          <a:noFill/>
        </p:spPr>
        <p:txBody>
          <a:bodyPr wrap="square" lIns="91440" tIns="45720" rIns="91440" bIns="45720" rtlCol="0" anchor="t">
            <a:spAutoFit/>
          </a:bodyPr>
          <a:lstStyle/>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Recap on the meaning of the parable explored last week. </a:t>
            </a:r>
          </a:p>
          <a:p>
            <a:pPr>
              <a:lnSpc>
                <a:spcPct val="107000"/>
              </a:lnSpc>
            </a:pP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Who do you think your neighbour is?</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 you think you need to know your neighbour?</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makes someone your friend?</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Can anyone be your friend?</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you should treat your neighbour?</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Do you think friend and neighbour mean the same thing? </a:t>
            </a: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07000"/>
              </a:lnSpc>
            </a:pPr>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Who is my neighbour?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39284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Who is my neighbour?</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247317"/>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Tell/read the story to the class.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Luke 10:  25 -37.</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rgbClr val="55345A"/>
                </a:solidFill>
                <a:effectLst/>
                <a:latin typeface="Work Sans" pitchFamily="2" charset="0"/>
                <a:ea typeface="Times New Roman" panose="02020603050405020304" pitchFamily="18"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This can be told in many ways: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Option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Godly play style</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To note:</a:t>
            </a:r>
            <a:r>
              <a:rPr lang="en-GB" sz="1000" dirty="0">
                <a:effectLst/>
                <a:latin typeface="Work Sans" pitchFamily="2" charset="0"/>
                <a:ea typeface="Times New Roman" panose="02020603050405020304" pitchFamily="18" charset="0"/>
                <a:cs typeface="Times New Roman" panose="02020603050405020304" pitchFamily="18" charset="0"/>
              </a:rPr>
              <a:t> To use Godly play it is recommended that you have been trained in the approach.)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part of the story did you like best?</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part of the story did you not like and why?  </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Who do you think was a friend to the Samaritan?</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Who do you think was the priest’s friend?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Who do you think was the robber’s friend?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Who do you think was the Levi’s friend?</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Where are you in the story?</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Option 2: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Role play.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Option 3:</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Watch a video clip.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https://www.bbc.co.uk/bitesize/clips/zcyr87h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the meaning of the parable.</a:t>
            </a:r>
            <a:r>
              <a:rPr lang="en-GB" sz="1000" b="1" dirty="0">
                <a:effectLst/>
                <a:latin typeface="Work Sans" pitchFamily="2" charset="0"/>
                <a:ea typeface="Calibri" panose="020F0502020204030204" pitchFamily="34" charset="0"/>
                <a:cs typeface="Times New Roman" panose="02020603050405020304" pitchFamily="18" charset="0"/>
              </a:rPr>
              <a:t>  (Refer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To note:  </a:t>
            </a:r>
            <a:r>
              <a:rPr lang="en-GB" sz="1000" dirty="0">
                <a:effectLst/>
                <a:latin typeface="Work Sans" pitchFamily="2" charset="0"/>
                <a:ea typeface="Calibri" panose="020F0502020204030204" pitchFamily="34" charset="0"/>
                <a:cs typeface="Times New Roman" panose="02020603050405020304" pitchFamily="18" charset="0"/>
              </a:rPr>
              <a:t>In this parable, the neighbour is the person who showed kindness and friendship to the one in need.  The traveller did not expect it to be the person who he thought didn’t like him because they were from different groups.</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231480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Who is my neighbour?</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555093"/>
          </a:xfrm>
          <a:prstGeom prst="rect">
            <a:avLst/>
          </a:prstGeom>
          <a:noFill/>
        </p:spPr>
        <p:txBody>
          <a:bodyPr wrap="square">
            <a:spAutoFit/>
          </a:bodyPr>
          <a:lstStyle/>
          <a:p>
            <a:r>
              <a:rPr lang="en-GB" sz="1000" b="1">
                <a:effectLst/>
                <a:latin typeface="Work Sans" pitchFamily="2" charset="0"/>
                <a:ea typeface="Calibri" panose="020F0502020204030204" pitchFamily="34" charset="0"/>
                <a:cs typeface="Times New Roman" panose="02020603050405020304" pitchFamily="18" charset="0"/>
              </a:rPr>
              <a:t>Key question: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do you think is Jesus’ message for everyone?</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 pairs discuss: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Can you think of a time when someone has stopped to help you?  How did it make you feel?</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Can you think of a time when you have helped someone?  How did it make you feel? </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When someone helps you, what is it important to do? (Say thank you.) </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Choice: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Option 1:  Model the piece of writing to ensure high quality.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Pupils record a time when they have been a good Samaritan in pictures and writing.  Pupils reflect on how it made them feel and why they did what they did.</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Option 2:</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Pupils are given the opportunity to make a thank you card that they can give to the person that helped them in some way e.g. a friend, a teacher, a TA, a parent etc.</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Recap </a:t>
            </a:r>
            <a:r>
              <a:rPr lang="en-GB" sz="1000">
                <a:effectLst/>
                <a:latin typeface="Work Sans" pitchFamily="2" charset="0"/>
                <a:ea typeface="Calibri" panose="020F0502020204030204" pitchFamily="34" charset="0"/>
                <a:cs typeface="Times New Roman" panose="02020603050405020304" pitchFamily="18" charset="0"/>
              </a:rPr>
              <a:t>the meaning behind the parable.</a:t>
            </a: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Challenge the pupils to spot someone who needs help and then to go and help them. </a:t>
            </a:r>
          </a:p>
          <a:p>
            <a:r>
              <a:rPr lang="en-GB" sz="1000">
                <a:effectLst/>
                <a:latin typeface="Work Sans" pitchFamily="2" charset="0"/>
                <a:ea typeface="Calibri" panose="020F0502020204030204" pitchFamily="34" charset="0"/>
                <a:cs typeface="Times New Roman" panose="02020603050405020304" pitchFamily="18" charset="0"/>
              </a:rPr>
              <a:t>Consider if we need to know the person to help them.   Remind pupils of the events they do to raise money for charity.  Refer to the school vision - how does the school vision encourage us to be a good neighbour?</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40435261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Who is my neighbour?</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785652"/>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Teacher notes to share with pupils: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Christians believe Jesus taught them they must always try to show friendship even when it is difficult.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When might Christians today find it difficult to show friendship and how might they ask God to help them?  (Teachers make notes of pupils’ responses as part of assessment.)</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When might you find it difficult to show friendship and what could help you to overcome this difficulty?  (to show friendship to someone who has been unkind to me.)</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Is it ever ok not to help someone?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Return to the question for the lesson: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Who is my neighbour?</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Gather pupils’ views.  Take note of pupils’ responses – have they changed their views during the cause of the lesson?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Jesus told this parable?</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message for a believer given in the parable of the good Samaritan.  </a:t>
            </a:r>
            <a:r>
              <a:rPr lang="en-GB" sz="1000" dirty="0">
                <a:effectLst/>
                <a:latin typeface="Work Sans" pitchFamily="2" charset="0"/>
                <a:ea typeface="Calibri" panose="020F0502020204030204" pitchFamily="34" charset="0"/>
                <a:cs typeface="Times New Roman" panose="02020603050405020304" pitchFamily="18" charset="0"/>
              </a:rPr>
              <a:t>Be a good neighbour/friend to everyone including the stranger.</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Assessment opportunity.  Keep a note of pupils’ responses to the above questions, with an awareness of the assessment criteria. </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713456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5256"/>
          </a:xfrm>
          <a:prstGeom prst="rect">
            <a:avLst/>
          </a:prstGeom>
          <a:noFill/>
        </p:spPr>
        <p:txBody>
          <a:bodyPr wrap="square" lIns="91440" tIns="45720" rIns="91440" bIns="45720" rtlCol="0" anchor="t">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Who is my neighbour?</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b="1"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https://www.bbc.co.uk/bitesize/clips/zcyr87h</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409664"/>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 mindful of pupils for whom friendships are difficult.</a:t>
            </a: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 mindful of pupils who have experienced neglect.</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31678737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Why did Jesus tell stories?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267014"/>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and be able to retell the parables explored in previous lessons.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the meaning behind the parable.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 able to express their own feelings and emotions.</a:t>
            </a: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questions about the meaning of the parable.</a:t>
            </a:r>
          </a:p>
          <a:p>
            <a:pPr>
              <a:lnSpc>
                <a:spcPct val="106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Key religious vocabulary:</a:t>
            </a:r>
            <a:r>
              <a:rPr lang="en-GB" sz="1000">
                <a:effectLst/>
                <a:latin typeface="Work Sans" pitchFamily="2" charset="0"/>
                <a:ea typeface="Calibri" panose="020F0502020204030204" pitchFamily="34" charset="0"/>
                <a:cs typeface="Times New Roman" panose="02020603050405020304" pitchFamily="18" charset="0"/>
              </a:rPr>
              <a:t>  Bible, Gospel, parable.</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554545"/>
          </a:xfrm>
          <a:prstGeom prst="rect">
            <a:avLst/>
          </a:prstGeom>
          <a:noFill/>
        </p:spPr>
        <p:txBody>
          <a:bodyPr wrap="square" lIns="91440" tIns="45720" rIns="91440" bIns="45720" rtlCol="0" anchor="t">
            <a:spAutoFit/>
          </a:bodyPr>
          <a:lstStyle/>
          <a:p>
            <a:r>
              <a:rPr lang="en-GB" sz="1000" b="1">
                <a:effectLst/>
                <a:latin typeface="Work Sans" pitchFamily="2" charset="0"/>
                <a:ea typeface="Calibri" panose="020F0502020204030204" pitchFamily="34" charset="0"/>
                <a:cs typeface="Times New Roman" panose="02020603050405020304" pitchFamily="18" charset="0"/>
              </a:rPr>
              <a:t>Assessment Week – unit plenary.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Introduction:</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Whole class warm up – </a:t>
            </a:r>
            <a:r>
              <a:rPr lang="en-GB" sz="1000">
                <a:effectLst/>
                <a:latin typeface="Work Sans" pitchFamily="2" charset="0"/>
                <a:ea typeface="Calibri" panose="020F0502020204030204" pitchFamily="34" charset="0"/>
                <a:cs typeface="Times New Roman" panose="02020603050405020304" pitchFamily="18" charset="0"/>
              </a:rPr>
              <a:t>Match meaning to religious vocabulary. </a:t>
            </a: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Return</a:t>
            </a:r>
            <a:r>
              <a:rPr lang="en-GB" sz="1000">
                <a:effectLst/>
                <a:latin typeface="Work Sans" pitchFamily="2" charset="0"/>
                <a:ea typeface="Calibri" panose="020F0502020204030204" pitchFamily="34" charset="0"/>
                <a:cs typeface="Times New Roman" panose="02020603050405020304" pitchFamily="18" charset="0"/>
              </a:rPr>
              <a:t> to material produced in lesson 1 related to </a:t>
            </a:r>
            <a:r>
              <a:rPr lang="en-GB" sz="1000" b="1">
                <a:effectLst/>
                <a:latin typeface="Work Sans" pitchFamily="2" charset="0"/>
                <a:ea typeface="Calibri" panose="020F0502020204030204" pitchFamily="34" charset="0"/>
                <a:cs typeface="Times New Roman" panose="02020603050405020304" pitchFamily="18" charset="0"/>
              </a:rPr>
              <a:t>task 1.</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Repeat the task.  Pupils record in a different colour their responses to the key questions below.</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Task 1:</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Pupils to look at illustrations of the following parables:  (Each table could be given three illustrations.)  Pupils work in pairs looking at one illustration at time, recording their thoughts and passing it onto the next pair on their table.  </a:t>
            </a:r>
            <a:r>
              <a:rPr lang="en-GB" sz="1000" b="1">
                <a:effectLst/>
                <a:latin typeface="Work Sans" pitchFamily="2" charset="0"/>
                <a:ea typeface="Calibri" panose="020F0502020204030204" pitchFamily="34" charset="0"/>
                <a:cs typeface="Times New Roman" panose="02020603050405020304" pitchFamily="18" charset="0"/>
              </a:rPr>
              <a:t>What more can we now add to these pictures in the light of our learning?</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5FB2A346-AA9D-188A-B759-FE60A40FB223}"/>
              </a:ext>
            </a:extLst>
          </p:cNvPr>
          <p:cNvSpPr/>
          <p:nvPr/>
        </p:nvSpPr>
        <p:spPr>
          <a:xfrm>
            <a:off x="10382000" y="1806563"/>
            <a:ext cx="1818000" cy="181730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descr="Clock outline">
            <a:extLst>
              <a:ext uri="{FF2B5EF4-FFF2-40B4-BE49-F238E27FC236}">
                <a16:creationId xmlns:a16="http://schemas.microsoft.com/office/drawing/2014/main" id="{A4F99E06-4CA6-F3B2-7448-AD4AFEC47BC1}"/>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933971" y="2852445"/>
            <a:ext cx="714055" cy="714055"/>
          </a:xfrm>
          <a:prstGeom prst="rect">
            <a:avLst/>
          </a:prstGeom>
        </p:spPr>
      </p:pic>
      <p:sp>
        <p:nvSpPr>
          <p:cNvPr id="6" name="TextBox 5">
            <a:extLst>
              <a:ext uri="{FF2B5EF4-FFF2-40B4-BE49-F238E27FC236}">
                <a16:creationId xmlns:a16="http://schemas.microsoft.com/office/drawing/2014/main" id="{5515EB74-9D59-6BA0-19CE-177F3630DD8C}"/>
              </a:ext>
            </a:extLst>
          </p:cNvPr>
          <p:cNvSpPr txBox="1"/>
          <p:nvPr/>
        </p:nvSpPr>
        <p:spPr>
          <a:xfrm>
            <a:off x="10561793" y="1860922"/>
            <a:ext cx="1458413" cy="946862"/>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Allow </a:t>
            </a:r>
            <a:r>
              <a:rPr lang="en-GB" sz="1000" b="1" dirty="0">
                <a:effectLst/>
                <a:latin typeface="Work Sans" pitchFamily="2" charset="0"/>
                <a:ea typeface="Calibri" panose="020F0502020204030204" pitchFamily="34" charset="0"/>
                <a:cs typeface="Times New Roman" panose="02020603050405020304" pitchFamily="18" charset="0"/>
              </a:rPr>
              <a:t>1.5 hours </a:t>
            </a:r>
            <a:r>
              <a:rPr lang="en-GB" sz="1000" dirty="0">
                <a:effectLst/>
                <a:latin typeface="Work Sans" pitchFamily="2" charset="0"/>
                <a:ea typeface="Calibri" panose="020F0502020204030204" pitchFamily="34" charset="0"/>
                <a:cs typeface="Times New Roman" panose="02020603050405020304" pitchFamily="18" charset="0"/>
              </a:rPr>
              <a:t>for this lesson. </a:t>
            </a: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37628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Why did Jesus tell stories?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555093"/>
          </a:xfrm>
          <a:prstGeom prst="rect">
            <a:avLst/>
          </a:prstGeom>
          <a:noFill/>
        </p:spPr>
        <p:txBody>
          <a:bodyPr wrap="square">
            <a:spAutoFit/>
          </a:bodyPr>
          <a:lstStyle/>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lost sheep</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prodigal son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parable of the sower</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foolish builder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good Samaritan</a:t>
            </a:r>
            <a:endParaRPr lang="en-GB" sz="1000">
              <a:effectLst/>
              <a:latin typeface="Work Sans" pitchFamily="2" charset="0"/>
              <a:ea typeface="Calibri" panose="020F0502020204030204" pitchFamily="34" charset="0"/>
              <a:cs typeface="Times New Roman" panose="02020603050405020304" pitchFamily="18" charset="0"/>
            </a:endParaRPr>
          </a:p>
          <a:p>
            <a:pPr marL="228600"/>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What do you think is happening in this picture?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Is there anything you particularly notice?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What is the message this parable is trying to teach us?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Why do you think Jesus told stories?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Do you have a question you wish to ask about this picture?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Times New Roman" panose="02020603050405020304" pitchFamily="18" charset="0"/>
                <a:cs typeface="Times New Roman" panose="02020603050405020304" pitchFamily="18" charset="0"/>
              </a:rPr>
              <a:t>Assessment opportunity:  </a:t>
            </a:r>
            <a:r>
              <a:rPr lang="en-GB" sz="1000">
                <a:effectLst/>
                <a:latin typeface="Work Sans" pitchFamily="2" charset="0"/>
                <a:ea typeface="Times New Roman" panose="02020603050405020304" pitchFamily="18" charset="0"/>
                <a:cs typeface="Times New Roman" panose="02020603050405020304" pitchFamily="18" charset="0"/>
              </a:rPr>
              <a:t>What do you notice about the pupils’ responses in lesson 6 compared to lesson 1 – can you see progress in terms of knowledge development?</a:t>
            </a:r>
            <a:r>
              <a:rPr lang="en-GB" sz="1000" b="1">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Pupils record their answers and any observations they have made, around the picture.  Keep these recordings as they provide an evidence base that can be used when assessing pupil progress.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Times New Roman" panose="02020603050405020304" pitchFamily="18" charset="0"/>
                <a:cs typeface="Times New Roman" panose="02020603050405020304" pitchFamily="18" charset="0"/>
              </a:rPr>
              <a:t>Ensure pupils are very clear on the meaning behind each parable before they begin the activity.</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b="1">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Pupils to work in small groups to create their favourite parable and explain its meaning for Christians today and the world.</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Possible options: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Make a class book of words and text.</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Make a class film of favourite parables.  Children act out the parable and explain its meaning – this is then filmed.</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Make a class PowerPoint with each group doing slides for their favourite parable with its meaning.</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Children create an art exhibition with pictures/paintings/collages/3D models that tell the parables and their meanings for the Christian community and world today.</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9379388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5256"/>
          </a:xfrm>
          <a:prstGeom prst="rect">
            <a:avLst/>
          </a:prstGeom>
          <a:noFill/>
        </p:spPr>
        <p:txBody>
          <a:bodyPr wrap="square" rtlCol="0">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Why did Jesus tell stories?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2862322"/>
          </a:xfrm>
          <a:prstGeom prst="rect">
            <a:avLst/>
          </a:prstGeom>
          <a:noFill/>
        </p:spPr>
        <p:txBody>
          <a:bodyPr wrap="square">
            <a:spAutoFit/>
          </a:bodyPr>
          <a:lstStyle/>
          <a:p>
            <a:r>
              <a:rPr lang="en-GB" sz="1000">
                <a:effectLst/>
                <a:latin typeface="Work Sans" pitchFamily="2" charset="0"/>
                <a:ea typeface="Calibri" panose="020F0502020204030204" pitchFamily="34" charset="0"/>
                <a:cs typeface="Times New Roman" panose="02020603050405020304" pitchFamily="18" charset="0"/>
              </a:rPr>
              <a:t>Ensure that key religious vocabulary is available for the pupils to use in their writing.</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Assessment</a:t>
            </a:r>
            <a:r>
              <a:rPr lang="en-GB" sz="1000">
                <a:effectLst/>
                <a:latin typeface="Work Sans" pitchFamily="2" charset="0"/>
                <a:ea typeface="Calibri" panose="020F0502020204030204" pitchFamily="34" charset="0"/>
                <a:cs typeface="Times New Roman" panose="02020603050405020304" pitchFamily="18" charset="0"/>
              </a:rPr>
              <a:t>:</a:t>
            </a:r>
          </a:p>
          <a:p>
            <a:r>
              <a:rPr lang="en-GB" sz="1000">
                <a:effectLst/>
                <a:latin typeface="Work Sans" pitchFamily="2" charset="0"/>
                <a:ea typeface="Calibri" panose="020F0502020204030204" pitchFamily="34" charset="0"/>
                <a:cs typeface="Times New Roman" panose="02020603050405020304" pitchFamily="18" charset="0"/>
              </a:rPr>
              <a:t>As the pupils are working, teacher moves around the room listening to the pupils explaining the parables and their meaning.</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Plenary:  (Reflect and express)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a:effectLst/>
                <a:latin typeface="Work Sans" pitchFamily="2" charset="0"/>
                <a:ea typeface="Calibri" panose="020F0502020204030204" pitchFamily="34" charset="0"/>
                <a:cs typeface="Times New Roman" panose="02020603050405020304" pitchFamily="18" charset="0"/>
              </a:rPr>
              <a:t>Go to another class (year group either side) and give the pupils’ the opportunity to share their learning.</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is your favourite parable and why?</a:t>
            </a:r>
          </a:p>
          <a:p>
            <a:pPr marL="342900" lvl="0" indent="-342900">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What messages will you take away from this unit of learning?</a:t>
            </a: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Return to the big question:</a:t>
            </a:r>
            <a:r>
              <a:rPr lang="en-GB" sz="1000">
                <a:effectLst/>
                <a:latin typeface="Work Sans" pitchFamily="2" charset="0"/>
                <a:ea typeface="Calibri" panose="020F0502020204030204" pitchFamily="34" charset="0"/>
                <a:cs typeface="Times New Roman" panose="02020603050405020304" pitchFamily="18" charset="0"/>
              </a:rPr>
              <a:t>  </a:t>
            </a:r>
            <a:r>
              <a:rPr lang="en-GB" sz="1000" b="1">
                <a:solidFill>
                  <a:srgbClr val="7030A0"/>
                </a:solidFill>
                <a:effectLst/>
                <a:latin typeface="Work Sans" pitchFamily="2" charset="0"/>
                <a:ea typeface="Calibri" panose="020F0502020204030204" pitchFamily="34" charset="0"/>
                <a:cs typeface="Times New Roman" panose="02020603050405020304" pitchFamily="18" charset="0"/>
              </a:rPr>
              <a:t>Why did Jesus tell stories?</a:t>
            </a:r>
            <a:endParaRPr lang="en-GB" sz="1000">
              <a:effectLst/>
              <a:latin typeface="Work Sans" pitchFamily="2" charset="0"/>
              <a:ea typeface="Calibri" panose="020F0502020204030204" pitchFamily="34" charset="0"/>
              <a:cs typeface="Times New Roman" panose="02020603050405020304" pitchFamily="18" charset="0"/>
            </a:endParaRPr>
          </a:p>
          <a:p>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To note:</a:t>
            </a:r>
            <a:r>
              <a:rPr lang="en-GB" sz="1000">
                <a:effectLst/>
                <a:latin typeface="Work Sans" pitchFamily="2" charset="0"/>
                <a:ea typeface="Calibri" panose="020F0502020204030204" pitchFamily="34" charset="0"/>
                <a:cs typeface="Times New Roman" panose="02020603050405020304" pitchFamily="18" charset="0"/>
              </a:rPr>
              <a:t>  Jesus told stories in the form of parables to help people understand the nature of God/what God is like.  (God is love, God is forgiving, God cares about his creation – humanity, God welcomes all) and how God wants his people to treat others.  He also told parable to help people understand what God’s kingdom is like and could be like here on earth.</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0858807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5256"/>
          </a:xfrm>
          <a:prstGeom prst="rect">
            <a:avLst/>
          </a:prstGeom>
          <a:noFill/>
        </p:spPr>
        <p:txBody>
          <a:bodyPr wrap="square" lIns="91440" tIns="45720" rIns="91440" bIns="45720" rtlCol="0" anchor="t">
            <a:spAutoFit/>
          </a:bodyPr>
          <a:lstStyle/>
          <a:p>
            <a:pPr>
              <a:lnSpc>
                <a:spcPct val="107000"/>
              </a:lnSpc>
              <a:spcAft>
                <a:spcPts val="800"/>
              </a:spcAft>
            </a:pP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6</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Why did Jesus tell stories?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Appendix lesson 1.</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246542"/>
          </a:xfrm>
          <a:prstGeom prst="rect">
            <a:avLst/>
          </a:prstGeom>
          <a:noFill/>
        </p:spPr>
        <p:txBody>
          <a:bodyPr wrap="square">
            <a:spAutoFit/>
          </a:bodyPr>
          <a:lstStyle/>
          <a:p>
            <a:pPr marL="342900" lvl="0" indent="-342900">
              <a:lnSpc>
                <a:spcPct val="106000"/>
              </a:lnSpc>
              <a:buFont typeface="Symbol" panose="05050102010706020507" pitchFamily="18" charset="2"/>
              <a:buChar char=""/>
            </a:pPr>
            <a:r>
              <a:rPr lang="en-GB" sz="1000" dirty="0">
                <a:latin typeface="Work Sans" pitchFamily="2" charset="0"/>
                <a:ea typeface="Calibri" panose="020F0502020204030204" pitchFamily="34" charset="0"/>
                <a:cs typeface="Times New Roman" panose="02020603050405020304" pitchFamily="18" charset="0"/>
              </a:rPr>
              <a:t>Type sensitivities…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2650045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did Jesus tell stories?</a:t>
            </a: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838178"/>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Know the meaning of the word parable.</a:t>
            </a:r>
          </a:p>
          <a:p>
            <a:pPr marL="342900" lvl="0" indent="-342900">
              <a:lnSpc>
                <a:spcPct val="106000"/>
              </a:lnSpc>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Know why Jesus told stories.</a:t>
            </a:r>
          </a:p>
          <a:p>
            <a:pPr marL="228600">
              <a:lnSpc>
                <a:spcPct val="106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Bible, Gospel, parables.</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170099"/>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Set up a learning journey for this unit with the big question on it and the subsidiary questions.  At the end of each lesson, record on the journey the meaning of the parable and the message Jesus was wanting to share with people.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Jesus told stories?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is your favourite story book? What is it you like about the story? Does it have an important message do you think?</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Teacher shares with the class their favourite book/story and explains why it is their favourite.  Include in the explanation the importance of the message in the book/story.</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General discussion about:</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is a story?  True or imaginary?</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Why do we enjoy stories?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When do you like to listen to stories?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Who is the best storyteller you know?</a:t>
            </a: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10559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1" y="0"/>
            <a:ext cx="12192001" cy="685800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a:spLocks noGrp="1" noRot="1" noMove="1" noResize="1" noEditPoints="1" noAdjustHandles="1" noChangeArrowheads="1" noChangeShapeType="1"/>
          </p:cNvSpPr>
          <p:nvPr/>
        </p:nvSpPr>
        <p:spPr>
          <a:xfrm>
            <a:off x="2328042" y="3738007"/>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Grp="1" noRot="1" noChangeAspect="1" noMove="1" noResize="1" noEditPoints="1" noAdjustHandles="1" noChangeArrowheads="1" noChangeShapeType="1" noCrop="1"/>
          </p:cNvPicPr>
          <p:nvPr/>
        </p:nvPicPr>
        <p:blipFill>
          <a:blip r:embed="rId3" cstate="email">
            <a:extLst>
              <a:ext uri="{28A0092B-C50C-407E-A947-70E740481C1C}">
                <a14:useLocalDpi xmlns:a14="http://schemas.microsoft.com/office/drawing/2010/main"/>
              </a:ext>
            </a:extLst>
          </a:blip>
          <a:srcRect/>
          <a:stretch/>
        </p:blipFill>
        <p:spPr>
          <a:xfrm>
            <a:off x="5249940" y="1736881"/>
            <a:ext cx="1692119" cy="1692119"/>
          </a:xfrm>
          <a:prstGeom prst="rect">
            <a:avLst/>
          </a:prstGeom>
        </p:spPr>
      </p:pic>
      <p:sp>
        <p:nvSpPr>
          <p:cNvPr id="5" name="TextBox 4">
            <a:extLst>
              <a:ext uri="{FF2B5EF4-FFF2-40B4-BE49-F238E27FC236}">
                <a16:creationId xmlns:a16="http://schemas.microsoft.com/office/drawing/2014/main" id="{81CDD2C9-F4D6-9DA4-4528-D7F81E15003A}"/>
              </a:ext>
            </a:extLst>
          </p:cNvPr>
          <p:cNvSpPr txBox="1">
            <a:spLocks noGrp="1" noRot="1" noMove="1" noResize="1" noEditPoints="1" noAdjustHandles="1" noChangeArrowheads="1" noChangeShapeType="1"/>
          </p:cNvSpPr>
          <p:nvPr/>
        </p:nvSpPr>
        <p:spPr>
          <a:xfrm>
            <a:off x="1728650" y="5244602"/>
            <a:ext cx="8734697" cy="1480213"/>
          </a:xfrm>
          <a:prstGeom prst="rect">
            <a:avLst/>
          </a:prstGeom>
          <a:noFill/>
        </p:spPr>
        <p:txBody>
          <a:bodyPr wrap="square" rtlCol="0">
            <a:spAutoFit/>
          </a:bodyPr>
          <a:lstStyle/>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Calibri" panose="020F0502020204030204" pitchFamily="34" charset="0"/>
              </a:rPr>
              <a:t>©</a:t>
            </a: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 Copyright London Diocesan Board for Schools 2023</a:t>
            </a:r>
          </a:p>
          <a:p>
            <a:pPr algn="ctr">
              <a:lnSpc>
                <a:spcPct val="107000"/>
              </a:lnSpc>
              <a:spcAft>
                <a:spcPts val="800"/>
              </a:spcAft>
            </a:pPr>
            <a:r>
              <a:rPr lang="en-GB" sz="1100" kern="100" dirty="0">
                <a:solidFill>
                  <a:schemeClr val="bg1"/>
                </a:solidFill>
                <a:effectLst/>
                <a:latin typeface="Work Sans" pitchFamily="2" charset="0"/>
                <a:ea typeface="Calibri" panose="020F0502020204030204" pitchFamily="34" charset="0"/>
                <a:cs typeface="Times New Roman" panose="02020603050405020304" pitchFamily="18" charset="0"/>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A50A8DE-ABF9-6127-EB26-CBBCF3742013}"/>
              </a:ext>
            </a:extLst>
          </p:cNvPr>
          <p:cNvSpPr/>
          <p:nvPr/>
        </p:nvSpPr>
        <p:spPr>
          <a:xfrm>
            <a:off x="10382000" y="1806563"/>
            <a:ext cx="1818000" cy="1817305"/>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Why is the Star of David and the Menorah important to a Jewish person?</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6" name="Picture 5">
            <a:extLst>
              <a:ext uri="{FF2B5EF4-FFF2-40B4-BE49-F238E27FC236}">
                <a16:creationId xmlns:a16="http://schemas.microsoft.com/office/drawing/2014/main" id="{E1E5E4F1-2553-A7F3-3194-8EFF0843883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dirty="0">
                <a:solidFill>
                  <a:schemeClr val="bg1"/>
                </a:solidFill>
                <a:latin typeface="Work Sans SemiBold" pitchFamily="2" charset="0"/>
              </a:rPr>
              <a:t>CORE CONCEPT:</a:t>
            </a:r>
          </a:p>
          <a:p>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MEANING,</a:t>
            </a:r>
            <a:r>
              <a:rPr lang="en-GB" sz="1400" dirty="0">
                <a:solidFill>
                  <a:schemeClr val="bg1"/>
                </a:solidFill>
                <a:latin typeface="Work Sans SemiBold" pitchFamily="2" charset="0"/>
                <a:ea typeface="Calibri" panose="020F0502020204030204" pitchFamily="34" charset="0"/>
                <a:cs typeface="Times New Roman" panose="02020603050405020304" pitchFamily="18" charset="0"/>
              </a:rPr>
              <a:t> </a:t>
            </a:r>
            <a:r>
              <a:rPr lang="en-GB" sz="1400" dirty="0">
                <a:solidFill>
                  <a:schemeClr val="bg1"/>
                </a:solidFill>
                <a:effectLst/>
                <a:latin typeface="Work Sans SemiBold" pitchFamily="2" charset="0"/>
                <a:ea typeface="Calibri" panose="020F0502020204030204" pitchFamily="34" charset="0"/>
                <a:cs typeface="Calibri Light" panose="020F0302020204030204" pitchFamily="34" charset="0"/>
              </a:rPr>
              <a:t>IDENTITY, DIVERSITY, BELONGING</a:t>
            </a:r>
            <a:endParaRPr lang="en-GB" sz="1400"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p:cNvSpPr>
          <p:nvPr/>
        </p:nvSpPr>
        <p:spPr>
          <a:xfrm>
            <a:off x="3527922" y="2091131"/>
            <a:ext cx="6674284" cy="1061829"/>
          </a:xfrm>
          <a:prstGeom prst="rect">
            <a:avLst/>
          </a:prstGeom>
          <a:noFill/>
        </p:spPr>
        <p:txBody>
          <a:bodyPr wrap="square" rtlCol="0">
            <a:spAutoFit/>
          </a:bodyPr>
          <a:lstStyle/>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a symbol is.</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meaning of the Star of David and the Menorah and why they are important symbols to a Jewish person.</a:t>
            </a:r>
          </a:p>
          <a:p>
            <a:pPr marL="171450" lvl="0" indent="-171450">
              <a:lnSpc>
                <a:spcPct val="106000"/>
              </a:lnSpc>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Explore what is important to them and how they might represent that importance in a symbol.</a:t>
            </a:r>
          </a:p>
          <a:p>
            <a:pPr marL="171450" lvl="0" indent="-171450">
              <a:lnSpc>
                <a:spcPct val="106000"/>
              </a:lnSpc>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Symbol, Star of David, Menorah</a:t>
            </a:r>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3170099"/>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the name of each artefact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each artefact is used for.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significance of the artefact for the Jewish community.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Pupils share things they have brought in from home that are either symbols of their faith/beliefs or objects/items that hold significant meaning for their family.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Create </a:t>
            </a:r>
            <a:r>
              <a:rPr lang="en-GB" sz="1000" dirty="0">
                <a:effectLst/>
                <a:latin typeface="Work Sans" pitchFamily="2" charset="0"/>
                <a:ea typeface="Calibri" panose="020F0502020204030204" pitchFamily="34" charset="0"/>
                <a:cs typeface="Times New Roman" panose="02020603050405020304" pitchFamily="18" charset="0"/>
              </a:rPr>
              <a:t>a special table of important things to our class community.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Explain</a:t>
            </a:r>
            <a:r>
              <a:rPr lang="en-GB" sz="1000" dirty="0">
                <a:effectLst/>
                <a:latin typeface="Work Sans" pitchFamily="2" charset="0"/>
                <a:ea typeface="Calibri" panose="020F0502020204030204" pitchFamily="34" charset="0"/>
                <a:cs typeface="Times New Roman" panose="02020603050405020304" pitchFamily="18" charset="0"/>
              </a:rPr>
              <a:t> what a symbol is.  Share with pupils a range of symbols that we see in our everyday environment.  (Road signs/shop logos/school symbol etc)</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Pupils to go on a ‘symbol hunt’ around the classroom/school /local community. </a:t>
            </a:r>
          </a:p>
          <a:p>
            <a:r>
              <a:rPr lang="en-GB" sz="1000" dirty="0">
                <a:effectLst/>
                <a:latin typeface="Work Sans" pitchFamily="2" charset="0"/>
                <a:ea typeface="Calibri" panose="020F0502020204030204" pitchFamily="34" charset="0"/>
                <a:cs typeface="Times New Roman" panose="02020603050405020304" pitchFamily="18" charset="0"/>
              </a:rPr>
              <a:t>Pupils to take photos of what they see and come back and discuss their findings and what the symbols mean/tell them.</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Clock outline">
            <a:extLst>
              <a:ext uri="{FF2B5EF4-FFF2-40B4-BE49-F238E27FC236}">
                <a16:creationId xmlns:a16="http://schemas.microsoft.com/office/drawing/2014/main" id="{C0CCED05-F48F-21E7-BF31-03F3977A9470}"/>
              </a:ext>
            </a:extLst>
          </p:cNvPr>
          <p:cNvPicPr>
            <a:picLocks noChangeAspect="1"/>
          </p:cNvPicPr>
          <p:nvPr/>
        </p:nvPicPr>
        <p:blipFill>
          <a:blip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933971" y="2852445"/>
            <a:ext cx="714055" cy="714055"/>
          </a:xfrm>
          <a:prstGeom prst="rect">
            <a:avLst/>
          </a:prstGeom>
        </p:spPr>
      </p:pic>
      <p:sp>
        <p:nvSpPr>
          <p:cNvPr id="7" name="TextBox 6">
            <a:extLst>
              <a:ext uri="{FF2B5EF4-FFF2-40B4-BE49-F238E27FC236}">
                <a16:creationId xmlns:a16="http://schemas.microsoft.com/office/drawing/2014/main" id="{C4BAC3D3-EC66-76CA-F3E1-EF3D7F83F1A8}"/>
              </a:ext>
            </a:extLst>
          </p:cNvPr>
          <p:cNvSpPr txBox="1"/>
          <p:nvPr/>
        </p:nvSpPr>
        <p:spPr>
          <a:xfrm>
            <a:off x="10561793" y="1860922"/>
            <a:ext cx="1458413" cy="946862"/>
          </a:xfrm>
          <a:prstGeom prst="rect">
            <a:avLst/>
          </a:prstGeom>
          <a:noFill/>
        </p:spPr>
        <p:txBody>
          <a:bodyPr wrap="square">
            <a:spAutoFit/>
          </a:bodyPr>
          <a:lstStyle/>
          <a:p>
            <a:pPr>
              <a:lnSpc>
                <a:spcPct val="107000"/>
              </a:lnSpc>
              <a:spcAft>
                <a:spcPts val="800"/>
              </a:spcAft>
            </a:pP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Allow </a:t>
            </a:r>
            <a:r>
              <a:rPr lang="en-GB" sz="1000" b="1" dirty="0">
                <a:effectLst/>
                <a:latin typeface="Work Sans" pitchFamily="2" charset="0"/>
                <a:ea typeface="Calibri" panose="020F0502020204030204" pitchFamily="34" charset="0"/>
                <a:cs typeface="Times New Roman" panose="02020603050405020304" pitchFamily="18" charset="0"/>
              </a:rPr>
              <a:t>1.5 hours </a:t>
            </a:r>
            <a:r>
              <a:rPr lang="en-GB" sz="1000" dirty="0">
                <a:effectLst/>
                <a:latin typeface="Work Sans" pitchFamily="2" charset="0"/>
                <a:ea typeface="Calibri" panose="020F0502020204030204" pitchFamily="34" charset="0"/>
                <a:cs typeface="Times New Roman" panose="02020603050405020304" pitchFamily="18" charset="0"/>
              </a:rPr>
              <a:t>for this lesson.</a:t>
            </a:r>
          </a:p>
          <a:p>
            <a:pPr>
              <a:lnSpc>
                <a:spcPct val="107000"/>
              </a:lnSpc>
              <a:spcAft>
                <a:spcPts val="800"/>
              </a:spcAft>
            </a:pP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5769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did Jesus tell stories?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654031"/>
          </a:xfrm>
          <a:prstGeom prst="rect">
            <a:avLst/>
          </a:prstGeom>
          <a:noFill/>
        </p:spPr>
        <p:txBody>
          <a:bodyPr wrap="square">
            <a:spAutoFit/>
          </a:bodyPr>
          <a:lstStyle/>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Main activity:  (Evaluate and communicate)</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Pupils to work in table groups:  (See appendix lesson 1.)</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Calibri" panose="020F0502020204030204" pitchFamily="34" charset="0"/>
                <a:cs typeface="Times New Roman" panose="02020603050405020304" pitchFamily="18" charset="0"/>
              </a:rPr>
              <a:t>Task 1:</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Pupils to look at illustrations of the following parables:  (Each table could be given three illustrations.)  Pupils work in pairs looking at one illustration at a time, recording their thoughts and passing it onto the next pair on their table.</a:t>
            </a:r>
          </a:p>
          <a:p>
            <a:pPr marL="342900" lvl="0" indent="-342900">
              <a:lnSpc>
                <a:spcPct val="106000"/>
              </a:lnSpc>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lost sheep</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prodigal son</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parable of the sower</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foolish builder </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The good Samaritan</a:t>
            </a:r>
            <a:endParaRPr lang="en-GB" sz="1000">
              <a:effectLst/>
              <a:latin typeface="Work Sans" pitchFamily="2" charset="0"/>
              <a:ea typeface="Calibri" panose="020F0502020204030204" pitchFamily="34" charset="0"/>
              <a:cs typeface="Times New Roman" panose="02020603050405020304" pitchFamily="18" charset="0"/>
            </a:endParaRPr>
          </a:p>
          <a:p>
            <a:pPr marL="228600">
              <a:lnSpc>
                <a:spcPct val="106000"/>
              </a:lnSpc>
              <a:spcAft>
                <a:spcPts val="800"/>
              </a:spcAft>
            </a:pPr>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Times New Roman" panose="02020603050405020304" pitchFamily="18" charset="0"/>
                <a:cs typeface="Times New Roman" panose="02020603050405020304" pitchFamily="18" charset="0"/>
              </a:rPr>
              <a:t>Key questions:</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What can you see?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What do you think is happening in this picture?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Is there anything you particularly notice?</a:t>
            </a:r>
            <a:endParaRPr lang="en-GB" sz="1000">
              <a:effectLst/>
              <a:latin typeface="Work Sans" pitchFamily="2" charset="0"/>
              <a:ea typeface="Calibri" panose="020F0502020204030204" pitchFamily="34" charset="0"/>
              <a:cs typeface="Times New Roman" panose="02020603050405020304" pitchFamily="18" charset="0"/>
            </a:endParaRPr>
          </a:p>
          <a:p>
            <a:pPr marL="342900" lvl="0" indent="-342900">
              <a:lnSpc>
                <a:spcPct val="106000"/>
              </a:lnSpc>
              <a:spcAft>
                <a:spcPts val="800"/>
              </a:spcAft>
              <a:buFont typeface="Symbol" panose="05050102010706020507" pitchFamily="18" charset="2"/>
              <a:buChar char=""/>
            </a:pPr>
            <a:r>
              <a:rPr lang="en-GB" sz="1000">
                <a:effectLst/>
                <a:latin typeface="Work Sans" pitchFamily="2" charset="0"/>
                <a:ea typeface="Times New Roman" panose="02020603050405020304" pitchFamily="18" charset="0"/>
                <a:cs typeface="Times New Roman" panose="02020603050405020304" pitchFamily="18" charset="0"/>
              </a:rPr>
              <a:t>Do you have a question you wish to ask about this picture?</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a:effectLst/>
                <a:latin typeface="Work Sans" pitchFamily="2" charset="0"/>
                <a:ea typeface="Times New Roman" panose="02020603050405020304" pitchFamily="18" charset="0"/>
                <a:cs typeface="Times New Roman" panose="02020603050405020304" pitchFamily="18" charset="0"/>
              </a:rPr>
              <a: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a:effectLst/>
                <a:latin typeface="Work Sans" pitchFamily="2" charset="0"/>
                <a:ea typeface="Times New Roman" panose="02020603050405020304" pitchFamily="18" charset="0"/>
                <a:cs typeface="Times New Roman" panose="02020603050405020304" pitchFamily="18" charset="0"/>
              </a:rPr>
              <a:t>Pupils record their answers and any observations they have made, around the picture, creating an initial ‘knowledge harvest’.  </a:t>
            </a:r>
            <a:endParaRPr lang="en-GB" sz="1000">
              <a:effectLst/>
              <a:latin typeface="Work Sans" pitchFamily="2" charset="0"/>
              <a:ea typeface="Calibri" panose="020F0502020204030204" pitchFamily="34" charset="0"/>
              <a:cs typeface="Times New Roman" panose="02020603050405020304" pitchFamily="18" charset="0"/>
            </a:endParaRPr>
          </a:p>
          <a:p>
            <a:pPr>
              <a:lnSpc>
                <a:spcPct val="107000"/>
              </a:lnSpc>
              <a:spcAft>
                <a:spcPts val="800"/>
              </a:spcAft>
            </a:pPr>
            <a:r>
              <a:rPr lang="en-GB" sz="1000" b="1">
                <a:effectLst/>
                <a:latin typeface="Work Sans" pitchFamily="2" charset="0"/>
                <a:ea typeface="Times New Roman" panose="02020603050405020304" pitchFamily="18" charset="0"/>
                <a:cs typeface="Times New Roman" panose="02020603050405020304" pitchFamily="18" charset="0"/>
              </a:rPr>
              <a:t>To note:</a:t>
            </a:r>
            <a:r>
              <a:rPr lang="en-GB" sz="1000">
                <a:effectLst/>
                <a:latin typeface="Work Sans" pitchFamily="2" charset="0"/>
                <a:ea typeface="Times New Roman" panose="02020603050405020304" pitchFamily="18" charset="0"/>
                <a:cs typeface="Times New Roman" panose="02020603050405020304" pitchFamily="18" charset="0"/>
              </a:rPr>
              <a:t>  Keep these recordings as they will be required in lesson 6.</a:t>
            </a:r>
            <a:endParaRPr lang="en-GB" sz="100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976806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did Jesus tell stories?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3939540"/>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Task 2:</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Pupils are given the title of the parables as seen in the Bible.  </a:t>
            </a:r>
            <a:r>
              <a:rPr lang="en-GB" sz="1000" dirty="0" err="1">
                <a:effectLst/>
                <a:latin typeface="Work Sans" pitchFamily="2" charset="0"/>
                <a:ea typeface="Times New Roman" panose="02020603050405020304" pitchFamily="18" charset="0"/>
                <a:cs typeface="Times New Roman" panose="02020603050405020304" pitchFamily="18" charset="0"/>
              </a:rPr>
              <a:t>Eg</a:t>
            </a:r>
            <a:r>
              <a:rPr lang="en-GB" sz="1000" dirty="0">
                <a:effectLst/>
                <a:latin typeface="Work Sans" pitchFamily="2" charset="0"/>
                <a:ea typeface="Times New Roman" panose="02020603050405020304" pitchFamily="18" charset="0"/>
                <a:cs typeface="Times New Roman" panose="02020603050405020304" pitchFamily="18" charset="0"/>
              </a:rPr>
              <a:t>:  The parable of the </a:t>
            </a:r>
            <a:r>
              <a:rPr lang="en-GB" sz="1000" dirty="0" err="1">
                <a:effectLst/>
                <a:latin typeface="Work Sans" pitchFamily="2" charset="0"/>
                <a:ea typeface="Times New Roman" panose="02020603050405020304" pitchFamily="18" charset="0"/>
                <a:cs typeface="Times New Roman" panose="02020603050405020304" pitchFamily="18" charset="0"/>
              </a:rPr>
              <a:t>sower</a:t>
            </a:r>
            <a:r>
              <a:rPr lang="en-GB" sz="1000" dirty="0">
                <a:effectLst/>
                <a:latin typeface="Work Sans" pitchFamily="2" charset="0"/>
                <a:ea typeface="Times New Roman" panose="02020603050405020304" pitchFamily="18" charset="0"/>
                <a:cs typeface="Times New Roman" panose="02020603050405020304" pitchFamily="18" charset="0"/>
              </a:rPr>
              <a:t>.  Mathew 13.</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Pupils to match title to picture.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I wonder who told these stories?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I wonder what the word parable means?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Introduce religious vocabulary:</a:t>
            </a:r>
            <a:r>
              <a:rPr lang="en-GB" sz="1000" dirty="0">
                <a:effectLst/>
                <a:latin typeface="Work Sans" pitchFamily="2" charset="0"/>
                <a:ea typeface="Times New Roman" panose="02020603050405020304" pitchFamily="18" charset="0"/>
                <a:cs typeface="Times New Roman" panose="02020603050405020304" pitchFamily="18" charset="0"/>
              </a:rPr>
              <a:t>  Bible, Good News, parable.</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Teacher to explain the meaning of parables and why Jesus told them</a:t>
            </a:r>
            <a:r>
              <a:rPr lang="en-GB" sz="1000" b="1"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the big question for the unit: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Why did Jesus tell stories?</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Inform the pupils that they are going to listen to and explore the meaning behind a number of parables Jesus told.  Stories have often been used to make people think.  </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Share with the pupils</a:t>
            </a:r>
            <a:r>
              <a:rPr lang="en-GB" sz="1000" dirty="0">
                <a:effectLst/>
                <a:latin typeface="Work Sans" pitchFamily="2" charset="0"/>
                <a:ea typeface="Calibri" panose="020F0502020204030204" pitchFamily="34" charset="0"/>
                <a:cs typeface="Times New Roman" panose="02020603050405020304" pitchFamily="18" charset="0"/>
              </a:rPr>
              <a:t> a story of your choice that has a moral meaning behind it.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is the message behind this story?</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What can we learn from the story?</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How can the story help us in our daily life?</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Jesus told stories?  Gather the pupils’ initial responses to the question.                                    </a:t>
            </a: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798971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461665"/>
          </a:xfrm>
          <a:prstGeom prst="rect">
            <a:avLst/>
          </a:prstGeom>
          <a:noFill/>
        </p:spPr>
        <p:txBody>
          <a:bodyPr wrap="square" lIns="91440" tIns="45720" rIns="91440" bIns="45720" rtlCol="0" anchor="t">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Why did Jesus tell stories?</a:t>
            </a:r>
            <a:endPar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2977514"/>
            <a:ext cx="3383279" cy="2021206"/>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90911" y="2003542"/>
            <a:ext cx="4167051" cy="246542"/>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lesson 1.</a:t>
            </a:r>
            <a:endParaRPr lang="en-GB" sz="1000" dirty="0">
              <a:effectLst/>
              <a:latin typeface="Work Sans" pitchFamily="2" charset="0"/>
              <a:ea typeface="Work Sans Regular" pitchFamily="2"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a:spLocks noGrp="1" noRot="1" noMove="1" noResize="1" noEditPoints="1" noAdjustHandles="1" noChangeArrowheads="1" noChangeShapeType="1"/>
          </p:cNvSpPr>
          <p:nvPr/>
        </p:nvSpPr>
        <p:spPr>
          <a:xfrm>
            <a:off x="296800" y="3200844"/>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Sensitivities</a:t>
            </a:r>
            <a:endParaRPr lang="en-GB" sz="160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a:spLocks/>
          </p:cNvSpPr>
          <p:nvPr/>
        </p:nvSpPr>
        <p:spPr>
          <a:xfrm>
            <a:off x="3590910" y="3200844"/>
            <a:ext cx="7929853" cy="256930"/>
          </a:xfrm>
          <a:prstGeom prst="rect">
            <a:avLst/>
          </a:prstGeom>
          <a:noFill/>
        </p:spPr>
        <p:txBody>
          <a:bodyPr wrap="square">
            <a:spAutoFit/>
          </a:bodyPr>
          <a:lstStyle/>
          <a:p>
            <a:pPr>
              <a:lnSpc>
                <a:spcPct val="115000"/>
              </a:lnSpc>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a:spLocks noGrp="1" noRot="1" noMove="1" noResize="1" noEditPoints="1" noAdjustHandles="1" noChangeArrowheads="1" noChangeShapeType="1"/>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D26D8856-2F9A-F03B-ED19-7AB6EBBE341B}"/>
              </a:ext>
            </a:extLst>
          </p:cNvPr>
          <p:cNvSpPr txBox="1">
            <a:spLocks noGrp="1" noRot="1" noMove="1" noResize="1" noEditPoints="1" noAdjustHandles="1" noChangeArrowheads="1" noChangeShapeType="1"/>
          </p:cNvSpPr>
          <p:nvPr/>
        </p:nvSpPr>
        <p:spPr>
          <a:xfrm>
            <a:off x="296800" y="2044688"/>
            <a:ext cx="2385440" cy="338554"/>
          </a:xfrm>
          <a:prstGeom prst="rect">
            <a:avLst/>
          </a:prstGeom>
          <a:noFill/>
        </p:spPr>
        <p:txBody>
          <a:bodyPr wrap="square" rtlCol="0">
            <a:spAutoFit/>
          </a:bodyPr>
          <a:lstStyle/>
          <a:p>
            <a:r>
              <a:rPr lang="en-GB" sz="1600" b="1">
                <a:latin typeface="Work Sans" pitchFamily="2" charset="0"/>
                <a:cs typeface="Times New Roman" panose="02020603050405020304" pitchFamily="18" charset="0"/>
              </a:rPr>
              <a:t>Resources</a:t>
            </a:r>
            <a:endParaRPr lang="en-GB" sz="160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a:spLocks noGrp="1" noRot="1" noMove="1" noResize="1" noEditPoints="1" noAdjustHandles="1" noChangeArrowheads="1" noChangeShapeType="1"/>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8A6E5542-9BD1-48A2-AD30-420D91538ACE}"/>
              </a:ext>
            </a:extLst>
          </p:cNvPr>
          <p:cNvSpPr txBox="1">
            <a:spLocks noGrp="1" noRot="1" noMove="1" noResize="1" noEditPoints="1" noAdjustHandles="1" noChangeArrowheads="1" noChangeShapeType="1"/>
          </p:cNvSpPr>
          <p:nvPr/>
        </p:nvSpPr>
        <p:spPr>
          <a:xfrm>
            <a:off x="3590910" y="5204626"/>
            <a:ext cx="820719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cxnSp>
        <p:nvCxnSpPr>
          <p:cNvPr id="9" name="Straight Connector 8">
            <a:extLst>
              <a:ext uri="{FF2B5EF4-FFF2-40B4-BE49-F238E27FC236}">
                <a16:creationId xmlns:a16="http://schemas.microsoft.com/office/drawing/2014/main" id="{8FE4AEC0-94B1-5CD8-0B4A-87A4FFB8252F}"/>
              </a:ext>
            </a:extLst>
          </p:cNvPr>
          <p:cNvCxnSpPr>
            <a:cxnSpLocks noGrp="1" noRot="1" noMove="1" noResize="1" noEditPoints="1" noAdjustHandles="1" noChangeArrowheads="1" noChangeShapeType="1"/>
          </p:cNvCxnSpPr>
          <p:nvPr/>
        </p:nvCxnSpPr>
        <p:spPr>
          <a:xfrm flipH="1">
            <a:off x="3788659" y="2977514"/>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454FC53-2FC9-1532-F4C5-37D4C457D17C}"/>
              </a:ext>
            </a:extLst>
          </p:cNvPr>
          <p:cNvCxnSpPr>
            <a:cxnSpLocks noGrp="1" noRot="1" noMove="1" noResize="1" noEditPoints="1" noAdjustHandles="1" noChangeArrowheads="1" noChangeShapeType="1"/>
          </p:cNvCxnSpPr>
          <p:nvPr/>
        </p:nvCxnSpPr>
        <p:spPr>
          <a:xfrm flipH="1">
            <a:off x="3788659" y="4997783"/>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0487099-7EEE-F6D0-7253-2D1F42B0AA44}"/>
              </a:ext>
            </a:extLst>
          </p:cNvPr>
          <p:cNvSpPr txBox="1">
            <a:spLocks noGrp="1" noRot="1" noMove="1" noResize="1" noEditPoints="1" noAdjustHandles="1" noChangeArrowheads="1" noChangeShapeType="1"/>
          </p:cNvSpPr>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Tree>
    <p:extLst>
      <p:ext uri="{BB962C8B-B14F-4D97-AF65-F5344CB8AC3E}">
        <p14:creationId xmlns:p14="http://schemas.microsoft.com/office/powerpoint/2010/main" val="2485712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20" name="TextBox 19">
            <a:extLst>
              <a:ext uri="{FF2B5EF4-FFF2-40B4-BE49-F238E27FC236}">
                <a16:creationId xmlns:a16="http://schemas.microsoft.com/office/drawing/2014/main" id="{7F0F295F-1945-027E-E498-9204783374FC}"/>
              </a:ext>
            </a:extLst>
          </p:cNvPr>
          <p:cNvSpPr txBox="1">
            <a:spLocks noGrp="1" noRot="1" noMove="1" noResize="1" noEditPoints="1" noAdjustHandles="1" noChangeArrowheads="1" noChangeShapeType="1"/>
          </p:cNvSpPr>
          <p:nvPr/>
        </p:nvSpPr>
        <p:spPr>
          <a:xfrm>
            <a:off x="323765" y="3791148"/>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22" name="TextBox 21">
            <a:extLst>
              <a:ext uri="{FF2B5EF4-FFF2-40B4-BE49-F238E27FC236}">
                <a16:creationId xmlns:a16="http://schemas.microsoft.com/office/drawing/2014/main" id="{DCADF510-8CFF-BEDA-98C7-AAE125765A82}"/>
              </a:ext>
            </a:extLst>
          </p:cNvPr>
          <p:cNvSpPr txBox="1">
            <a:spLocks noGrp="1" noRot="1" noMove="1" noResize="1" noEditPoints="1" noAdjustHandles="1" noChangeArrowheads="1" noChangeShapeType="1"/>
          </p:cNvSpPr>
          <p:nvPr/>
        </p:nvSpPr>
        <p:spPr>
          <a:xfrm>
            <a:off x="3527922" y="2091131"/>
            <a:ext cx="8242126" cy="1164421"/>
          </a:xfrm>
          <a:prstGeom prst="rect">
            <a:avLst/>
          </a:prstGeom>
          <a:noFill/>
        </p:spPr>
        <p:txBody>
          <a:bodyPr wrap="square" rtlCol="0">
            <a:spAutoFit/>
          </a:bodyPr>
          <a:lstStyle/>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and be able to retell either the parable of the lost sheep or lost son.</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Know the meaning behind the parable.</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Be able to express their own feelings and emotions.</a:t>
            </a:r>
          </a:p>
          <a:p>
            <a:pPr marL="342900" lvl="0" indent="-342900">
              <a:lnSpc>
                <a:spcPct val="106000"/>
              </a:lnSpc>
              <a:buFont typeface="Symbol" panose="05050102010706020507" pitchFamily="18" charset="2"/>
              <a:buChar char=""/>
            </a:pPr>
            <a:r>
              <a:rPr lang="en-GB" sz="1000">
                <a:effectLst/>
                <a:latin typeface="Work Sans" pitchFamily="2" charset="0"/>
                <a:ea typeface="Calibri" panose="020F0502020204030204" pitchFamily="34" charset="0"/>
                <a:cs typeface="Times New Roman" panose="02020603050405020304" pitchFamily="18" charset="0"/>
              </a:rPr>
              <a:t>Ask questions about the meaning of the parable.</a:t>
            </a:r>
          </a:p>
          <a:p>
            <a:pPr marL="228600">
              <a:lnSpc>
                <a:spcPct val="106000"/>
              </a:lnSpc>
              <a:spcAft>
                <a:spcPts val="800"/>
              </a:spcAft>
            </a:pPr>
            <a:r>
              <a:rPr lang="en-GB" sz="1000">
                <a:effectLst/>
                <a:latin typeface="Work Sans" pitchFamily="2" charset="0"/>
                <a:ea typeface="Calibri" panose="020F0502020204030204" pitchFamily="34" charset="0"/>
                <a:cs typeface="Times New Roman" panose="02020603050405020304" pitchFamily="18" charset="0"/>
              </a:rPr>
              <a:t> </a:t>
            </a:r>
          </a:p>
          <a:p>
            <a:r>
              <a:rPr lang="en-GB" sz="1000" b="1">
                <a:effectLst/>
                <a:latin typeface="Work Sans" pitchFamily="2" charset="0"/>
                <a:ea typeface="Calibri" panose="020F0502020204030204" pitchFamily="34" charset="0"/>
                <a:cs typeface="Times New Roman" panose="02020603050405020304" pitchFamily="18" charset="0"/>
              </a:rPr>
              <a:t>Key religious vocabulary:  </a:t>
            </a:r>
            <a:r>
              <a:rPr lang="en-GB" sz="1000">
                <a:effectLst/>
                <a:latin typeface="Work Sans" pitchFamily="2" charset="0"/>
                <a:ea typeface="Calibri" panose="020F0502020204030204" pitchFamily="34" charset="0"/>
                <a:cs typeface="Times New Roman" panose="02020603050405020304" pitchFamily="18" charset="0"/>
              </a:rPr>
              <a:t>Bible, Gospel, parable.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a:spLocks noGrp="1" noRot="1" noMove="1" noResize="1" noEditPoints="1" noAdjustHandles="1" noChangeArrowheads="1" noChangeShapeType="1"/>
          </p:cNvSpPr>
          <p:nvPr/>
        </p:nvSpPr>
        <p:spPr>
          <a:xfrm>
            <a:off x="3527922" y="3791148"/>
            <a:ext cx="8270177" cy="2862322"/>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 </a:t>
            </a:r>
            <a:r>
              <a:rPr lang="en-GB" sz="1000" dirty="0">
                <a:effectLst/>
                <a:latin typeface="Work Sans" pitchFamily="2" charset="0"/>
                <a:ea typeface="Calibri" panose="020F0502020204030204" pitchFamily="34" charset="0"/>
                <a:cs typeface="Times New Roman" panose="02020603050405020304" pitchFamily="18" charset="0"/>
              </a:rPr>
              <a:t>on previous week’s learning:</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To know what the word parable means.</a:t>
            </a:r>
          </a:p>
          <a:p>
            <a:pPr marL="342900" lvl="0" indent="-342900">
              <a:buFont typeface="Symbol" panose="05050102010706020507" pitchFamily="18" charset="2"/>
              <a:buChar char=""/>
            </a:pPr>
            <a:r>
              <a:rPr lang="en-GB" sz="1000" dirty="0">
                <a:effectLst/>
                <a:latin typeface="Work Sans" pitchFamily="2" charset="0"/>
                <a:ea typeface="Calibri" panose="020F0502020204030204" pitchFamily="34" charset="0"/>
                <a:cs typeface="Times New Roman" panose="02020603050405020304" pitchFamily="18" charset="0"/>
              </a:rPr>
              <a:t>To know who told parables.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Who helps you when you are lost?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If you were lost somewhere, who do you think would come and look for you?  Can you say why?</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Who helps you when you are lost?  Can God help someone when they are lost?  What do you think?</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Choose one of the parables below to focus the lesson on:  The lost sheep or the lost son.</a:t>
            </a:r>
          </a:p>
        </p:txBody>
      </p:sp>
      <p:sp>
        <p:nvSpPr>
          <p:cNvPr id="24" name="TextBox 23">
            <a:extLst>
              <a:ext uri="{FF2B5EF4-FFF2-40B4-BE49-F238E27FC236}">
                <a16:creationId xmlns:a16="http://schemas.microsoft.com/office/drawing/2014/main" id="{7171E2D9-75BE-823A-B6B6-8090DBC306CD}"/>
              </a:ext>
            </a:extLst>
          </p:cNvPr>
          <p:cNvSpPr txBox="1">
            <a:spLocks noGrp="1" noRot="1" noMove="1" noResize="1" noEditPoints="1" noAdjustHandles="1" noChangeArrowheads="1" noChangeShapeType="1"/>
          </p:cNvSpPr>
          <p:nvPr/>
        </p:nvSpPr>
        <p:spPr>
          <a:xfrm>
            <a:off x="386872" y="2027836"/>
            <a:ext cx="2417236" cy="1429943"/>
          </a:xfrm>
          <a:prstGeom prst="rect">
            <a:avLst/>
          </a:prstGeom>
          <a:noFill/>
        </p:spPr>
        <p:txBody>
          <a:bodyPr wrap="square" lIns="91440" tIns="45720" rIns="91440" bIns="45720" rtlCol="0" anchor="t">
            <a:spAutoFit/>
          </a:bodyPr>
          <a:lstStyle/>
          <a:p>
            <a:pPr>
              <a:lnSpc>
                <a:spcPct val="107000"/>
              </a:lnSpc>
              <a:spcAft>
                <a:spcPts val="800"/>
              </a:spcAft>
            </a:pPr>
            <a:r>
              <a:rPr lang="en-GB" sz="1600" b="1">
                <a:latin typeface="Work Sans"/>
                <a:ea typeface="Calibri" panose="020F0502020204030204" pitchFamily="34" charset="0"/>
                <a:cs typeface="Times New Roman"/>
              </a:rPr>
              <a:t>Intention</a:t>
            </a:r>
            <a:r>
              <a:rPr lang="en-GB" sz="1600" b="1">
                <a:effectLst/>
                <a:latin typeface="Work Sans"/>
                <a:ea typeface="Calibri" panose="020F0502020204030204" pitchFamily="34" charset="0"/>
                <a:cs typeface="Times New Roman"/>
              </a:rPr>
              <a:t>:</a:t>
            </a:r>
            <a:r>
              <a:rPr lang="en-GB" sz="1600">
                <a:latin typeface="Work Sans"/>
                <a:ea typeface="Calibri" panose="020F0502020204030204" pitchFamily="34" charset="0"/>
                <a:cs typeface="Times New Roman"/>
              </a:rPr>
              <a:t> </a:t>
            </a:r>
            <a:endParaRPr lang="en-GB" sz="1600">
              <a:effectLst/>
              <a:latin typeface="Work Sans" pitchFamily="2" charset="0"/>
              <a:ea typeface="Calibri" panose="020F0502020204030204" pitchFamily="34" charset="0"/>
              <a:cs typeface="Times New Roman" panose="02020603050405020304" pitchFamily="18" charset="0"/>
            </a:endParaRPr>
          </a:p>
          <a:p>
            <a:pPr>
              <a:lnSpc>
                <a:spcPct val="115000"/>
              </a:lnSpc>
              <a:spcAft>
                <a:spcPts val="1000"/>
              </a:spcAft>
            </a:pPr>
            <a:r>
              <a:rPr lang="en-GB" sz="1600">
                <a:effectLst/>
                <a:latin typeface="Work Sans" pitchFamily="2" charset="0"/>
                <a:ea typeface="Calibri" panose="020F0502020204030204" pitchFamily="34" charset="0"/>
                <a:cs typeface="Times New Roman" panose="02020603050405020304" pitchFamily="18" charset="0"/>
              </a:rPr>
              <a:t>To give pupils opportunities to:</a:t>
            </a:r>
          </a:p>
          <a:p>
            <a:endParaRPr lang="en-GB"/>
          </a:p>
        </p:txBody>
      </p:sp>
      <p:cxnSp>
        <p:nvCxnSpPr>
          <p:cNvPr id="9" name="Straight Connector 8">
            <a:extLst>
              <a:ext uri="{FF2B5EF4-FFF2-40B4-BE49-F238E27FC236}">
                <a16:creationId xmlns:a16="http://schemas.microsoft.com/office/drawing/2014/main" id="{6576263B-7EFD-2F92-FA2E-AF9E5CCC89E3}"/>
              </a:ext>
            </a:extLst>
          </p:cNvPr>
          <p:cNvCxnSpPr>
            <a:cxnSpLocks noGrp="1" noRot="1" noMove="1" noResize="1" noEditPoints="1" noAdjustHandles="1" noChangeArrowheads="1" noChangeShapeType="1"/>
          </p:cNvCxnSpPr>
          <p:nvPr/>
        </p:nvCxnSpPr>
        <p:spPr>
          <a:xfrm flipH="1">
            <a:off x="3788659" y="3613120"/>
            <a:ext cx="7732104" cy="0"/>
          </a:xfrm>
          <a:prstGeom prst="line">
            <a:avLst/>
          </a:prstGeom>
          <a:ln>
            <a:solidFill>
              <a:srgbClr val="55345A"/>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9E9AD98-C2D8-2AF0-258A-6963B2FE7118}"/>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6791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a:spLocks noGrp="1" noRot="1" noMove="1" noResize="1" noEditPoints="1" noAdjustHandles="1" noChangeArrowheads="1" noChangeShapeType="1"/>
          </p:cNvSpPr>
          <p:nvPr/>
        </p:nvSpPr>
        <p:spPr>
          <a:xfrm>
            <a:off x="0" y="0"/>
            <a:ext cx="12199027" cy="1817310"/>
          </a:xfrm>
          <a:prstGeom prst="rect">
            <a:avLst/>
          </a:prstGeom>
          <a:solidFill>
            <a:srgbClr val="5534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a:spLocks noGrp="1" noRot="1" noMove="1" noResize="1" noEditPoints="1" noAdjustHandles="1" noChangeArrowheads="1" noChangeShapeType="1"/>
          </p:cNvSpPr>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a:t>
            </a:r>
            <a:r>
              <a:rPr lang="en-GB" sz="2400" b="1" dirty="0">
                <a:solidFill>
                  <a:schemeClr val="bg1"/>
                </a:solidFill>
                <a:latin typeface="Work Sans Light" pitchFamily="2" charset="0"/>
                <a:ea typeface="Calibri" panose="020F0502020204030204" pitchFamily="34" charset="0"/>
                <a:cs typeface="Times New Roman" panose="02020603050405020304" pitchFamily="18" charset="0"/>
              </a:rPr>
              <a:t>2</a:t>
            </a:r>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What does Jesus teach about caring for people who are lost?</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a:spLocks noGrp="1" noRot="1" noMove="1" noResize="1" noEditPoints="1" noAdjustHandles="1" noChangeArrowheads="1" noChangeShapeType="1"/>
          </p:cNvSpPr>
          <p:nvPr/>
        </p:nvSpPr>
        <p:spPr>
          <a:xfrm>
            <a:off x="296800" y="267475"/>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ONE</a:t>
            </a:r>
          </a:p>
        </p:txBody>
      </p:sp>
      <p:pic>
        <p:nvPicPr>
          <p:cNvPr id="8" name="Picture 7">
            <a:extLst>
              <a:ext uri="{FF2B5EF4-FFF2-40B4-BE49-F238E27FC236}">
                <a16:creationId xmlns:a16="http://schemas.microsoft.com/office/drawing/2014/main" id="{82834434-1D63-7997-A17F-A7115122D508}"/>
              </a:ext>
            </a:extLst>
          </p:cNvPr>
          <p:cNvPicPr>
            <a:picLocks noGrp="1" noRot="1" noChangeAspect="1" noMove="1" noResize="1" noEditPoints="1" noAdjustHandles="1" noChangeArrowheads="1" noChangeShapeType="1" noCrop="1"/>
          </p:cNvPicPr>
          <p:nvPr/>
        </p:nvPicPr>
        <p:blipFill>
          <a:blip r:embed="rId2" cstate="email">
            <a:extLst>
              <a:ext uri="{28A0092B-C50C-407E-A947-70E740481C1C}">
                <a14:useLocalDpi xmlns:a14="http://schemas.microsoft.com/office/drawing/2010/main"/>
              </a:ext>
            </a:extLst>
          </a:blip>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a:spLocks noGrp="1" noRot="1" noMove="1" noResize="1" noEditPoints="1" noAdjustHandles="1" noChangeArrowheads="1" noChangeShapeType="1"/>
          </p:cNvSpPr>
          <p:nvPr/>
        </p:nvSpPr>
        <p:spPr>
          <a:xfrm>
            <a:off x="296800" y="949173"/>
            <a:ext cx="2514336" cy="738664"/>
          </a:xfrm>
          <a:prstGeom prst="rect">
            <a:avLst/>
          </a:prstGeom>
          <a:noFill/>
        </p:spPr>
        <p:txBody>
          <a:bodyPr wrap="square" rtlCol="0">
            <a:spAutoFit/>
          </a:bodyPr>
          <a:lstStyle/>
          <a:p>
            <a:r>
              <a:rPr lang="en-US" sz="1400" b="1">
                <a:solidFill>
                  <a:schemeClr val="bg1"/>
                </a:solidFill>
                <a:latin typeface="Work Sans SemiBold" pitchFamily="2" charset="77"/>
              </a:rPr>
              <a:t>CORE CONCEPT:</a:t>
            </a:r>
          </a:p>
          <a:p>
            <a:r>
              <a:rPr lang="en-US" sz="1400" b="1">
                <a:solidFill>
                  <a:schemeClr val="bg1"/>
                </a:solidFill>
                <a:latin typeface="Work Sans SemiBold" pitchFamily="2" charset="77"/>
              </a:rPr>
              <a:t>GOSPEL</a:t>
            </a:r>
          </a:p>
          <a:p>
            <a:r>
              <a:rPr lang="en-US" sz="1400" b="1">
                <a:solidFill>
                  <a:schemeClr val="bg1"/>
                </a:solidFill>
                <a:latin typeface="Work Sans SemiBold" pitchFamily="2" charset="77"/>
              </a:rPr>
              <a:t>KINGDOM OF GOD</a:t>
            </a:r>
            <a:endParaRPr lang="en-US" sz="1400" b="1" dirty="0">
              <a:solidFill>
                <a:schemeClr val="bg1"/>
              </a:solidFill>
              <a:latin typeface="Work Sans SemiBold" pitchFamily="2" charset="77"/>
            </a:endParaRPr>
          </a:p>
        </p:txBody>
      </p:sp>
      <p:sp>
        <p:nvSpPr>
          <p:cNvPr id="11" name="Rectangle 10">
            <a:extLst>
              <a:ext uri="{FF2B5EF4-FFF2-40B4-BE49-F238E27FC236}">
                <a16:creationId xmlns:a16="http://schemas.microsoft.com/office/drawing/2014/main" id="{346218F4-AF65-728F-1C2B-F0AA8CAE6C43}"/>
              </a:ext>
            </a:extLst>
          </p:cNvPr>
          <p:cNvSpPr>
            <a:spLocks noGrp="1" noRot="1" noMove="1" noResize="1" noEditPoints="1" noAdjustHandles="1" noChangeArrowheads="1" noChangeShapeType="1"/>
          </p:cNvSpPr>
          <p:nvPr/>
        </p:nvSpPr>
        <p:spPr>
          <a:xfrm>
            <a:off x="0" y="1815398"/>
            <a:ext cx="3383279" cy="5042602"/>
          </a:xfrm>
          <a:prstGeom prst="rect">
            <a:avLst/>
          </a:prstGeom>
          <a:solidFill>
            <a:srgbClr val="55345A">
              <a:alpha val="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A96F9E5-8D36-A8A5-C360-ABB1898E278E}"/>
              </a:ext>
            </a:extLst>
          </p:cNvPr>
          <p:cNvSpPr txBox="1">
            <a:spLocks noGrp="1" noRot="1" noMove="1" noResize="1" noEditPoints="1" noAdjustHandles="1" noChangeArrowheads="1" noChangeShapeType="1"/>
          </p:cNvSpPr>
          <p:nvPr/>
        </p:nvSpPr>
        <p:spPr>
          <a:xfrm>
            <a:off x="3553964" y="1995784"/>
            <a:ext cx="8159065" cy="4862870"/>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The lost sheep:</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Hide ten cut out paper sheep around the classroom, and challenge the pupils to go and look for them.   However, you have only hidden nine.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When the pupils have found nine, ask them to answer the following questions.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 to ask:</a:t>
            </a:r>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Does it matter that one is missing?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should we do about this lost sheep?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The lost sheep:</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Tell the children that Jesus told a story that you can find in the Bible about a lost sheep, but this shepherd had a hundred sheep.</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Open the Bible and discover the missing sheep from the introduction activity in place as a book mark.</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Times New Roman" panose="02020603050405020304" pitchFamily="18" charset="0"/>
                <a:cs typeface="Times New Roman" panose="02020603050405020304" pitchFamily="18" charset="0"/>
              </a:rPr>
              <a:t>Read the story from the Bible. </a:t>
            </a:r>
            <a:r>
              <a:rPr lang="en-GB" sz="1000" b="1" dirty="0">
                <a:solidFill>
                  <a:srgbClr val="55345A"/>
                </a:solidFill>
                <a:effectLst/>
                <a:latin typeface="Work Sans" pitchFamily="2" charset="0"/>
                <a:ea typeface="Times New Roman" panose="02020603050405020304" pitchFamily="18" charset="0"/>
                <a:cs typeface="Times New Roman" panose="02020603050405020304" pitchFamily="18" charset="0"/>
              </a:rPr>
              <a:t>Luke chapter 15 verses 1-8.</a:t>
            </a:r>
            <a:r>
              <a:rPr lang="en-GB" sz="1000" dirty="0">
                <a:solidFill>
                  <a:srgbClr val="55345A"/>
                </a:solidFill>
                <a:effectLst/>
                <a:latin typeface="Work Sans" pitchFamily="2" charset="0"/>
                <a:ea typeface="Times New Roman" panose="02020603050405020304" pitchFamily="18"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This can be told in many ways: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Option 1:</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Godly play style</a:t>
            </a:r>
            <a:r>
              <a:rPr lang="en-GB" sz="1000" dirty="0">
                <a:effectLst/>
                <a:latin typeface="Work Sans" pitchFamily="2" charset="0"/>
                <a:ea typeface="Times New Roman" panose="02020603050405020304" pitchFamily="18" charset="0"/>
                <a:cs typeface="Times New Roman" panose="02020603050405020304" pitchFamily="18" charset="0"/>
              </a:rPr>
              <a:t>:  (</a:t>
            </a:r>
            <a:r>
              <a:rPr lang="en-GB" sz="1000" b="1" dirty="0">
                <a:effectLst/>
                <a:latin typeface="Work Sans" pitchFamily="2" charset="0"/>
                <a:ea typeface="Times New Roman" panose="02020603050405020304" pitchFamily="18" charset="0"/>
                <a:cs typeface="Times New Roman" panose="02020603050405020304" pitchFamily="18" charset="0"/>
              </a:rPr>
              <a:t>To note:</a:t>
            </a:r>
            <a:r>
              <a:rPr lang="en-GB" sz="1000" dirty="0">
                <a:effectLst/>
                <a:latin typeface="Work Sans" pitchFamily="2" charset="0"/>
                <a:ea typeface="Times New Roman" panose="02020603050405020304" pitchFamily="18" charset="0"/>
                <a:cs typeface="Times New Roman" panose="02020603050405020304" pitchFamily="18" charset="0"/>
              </a:rPr>
              <a:t> To use Godly play it is recommended that you have been trained in the approach.)</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part of the story did you like best?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What part of the story did you not like and why?  </a:t>
            </a:r>
            <a:endParaRPr lang="en-GB" sz="1000" dirty="0">
              <a:effectLst/>
              <a:latin typeface="Work Sans" pitchFamily="2"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GB" sz="1000" dirty="0">
                <a:effectLst/>
                <a:latin typeface="Work Sans" pitchFamily="2" charset="0"/>
                <a:ea typeface="Times New Roman" panose="02020603050405020304" pitchFamily="18" charset="0"/>
                <a:cs typeface="Times New Roman" panose="02020603050405020304" pitchFamily="18" charset="0"/>
              </a:rPr>
              <a:t>Where are you in the story?</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738B86C7-2ECA-BDD2-4F9F-1C81BC797534}"/>
              </a:ext>
            </a:extLst>
          </p:cNvPr>
          <p:cNvSpPr txBox="1">
            <a:spLocks noGrp="1" noRot="1" noMove="1" noResize="1" noEditPoints="1" noAdjustHandles="1" noChangeArrowheads="1" noChangeShapeType="1"/>
          </p:cNvSpPr>
          <p:nvPr/>
        </p:nvSpPr>
        <p:spPr>
          <a:xfrm>
            <a:off x="296800" y="2110200"/>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3064676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hat-responsibility-has-God-given-people-about-taking-care-of-the-world-2 " id="{152E6E1B-8516-4BC8-ABF6-C9F52365B98F}" vid="{7DC890CD-07AA-4CE8-B3F2-16481F3579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 Syllabus KS1 Units of Learning Template" id="{98CEE82A-5173-4FD9-BBA4-6436A5BC2C87}" vid="{B0F57CC1-CDB5-4740-91E4-089262F02F5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195245-23DF-40F9-915F-75FB14DE00C8}">
  <ds:schemaRefs>
    <ds:schemaRef ds:uri="http://schemas.microsoft.com/sharepoint/v3/contenttype/forms"/>
  </ds:schemaRefs>
</ds:datastoreItem>
</file>

<file path=customXml/itemProps2.xml><?xml version="1.0" encoding="utf-8"?>
<ds:datastoreItem xmlns:ds="http://schemas.openxmlformats.org/officeDocument/2006/customXml" ds:itemID="{21718593-7B1F-44C8-BF02-0AC48F11DE31}">
  <ds:schemaRefs>
    <ds:schemaRef ds:uri="http://purl.org/dc/dcmitype/"/>
    <ds:schemaRef ds:uri="http://schemas.microsoft.com/office/2006/metadata/properties"/>
    <ds:schemaRef ds:uri="http://purl.org/dc/terms/"/>
    <ds:schemaRef ds:uri="http://schemas.microsoft.com/office/infopath/2007/PartnerControls"/>
    <ds:schemaRef ds:uri="http://schemas.microsoft.com/office/2006/documentManagement/types"/>
    <ds:schemaRef ds:uri="http://www.w3.org/XML/1998/namespace"/>
    <ds:schemaRef ds:uri="http://purl.org/dc/elements/1.1/"/>
    <ds:schemaRef ds:uri="http://schemas.openxmlformats.org/package/2006/metadata/core-properties"/>
    <ds:schemaRef ds:uri="62940bfc-e56c-4552-8076-1b7135828164"/>
    <ds:schemaRef ds:uri="37c5c6fe-bc8e-4494-977e-45e76d6ce1fa"/>
  </ds:schemaRefs>
</ds:datastoreItem>
</file>

<file path=customXml/itemProps3.xml><?xml version="1.0" encoding="utf-8"?>
<ds:datastoreItem xmlns:ds="http://schemas.openxmlformats.org/officeDocument/2006/customXml" ds:itemID="{C47FE2F0-E751-4C94-AC44-5469B0E1D5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What-responsibility-has-God-given-people-about-taking-care-of-the-world-2 </Template>
  <TotalTime>80</TotalTime>
  <Words>9786</Words>
  <Application>Microsoft Office PowerPoint</Application>
  <PresentationFormat>Widescreen</PresentationFormat>
  <Paragraphs>1130</Paragraphs>
  <Slides>41</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41</vt:i4>
      </vt:variant>
    </vt:vector>
  </HeadingPairs>
  <TitlesOfParts>
    <vt:vector size="51" baseType="lpstr">
      <vt:lpstr>Arial</vt:lpstr>
      <vt:lpstr>Calibri</vt:lpstr>
      <vt:lpstr>Calibri Light</vt:lpstr>
      <vt:lpstr>Symbol</vt:lpstr>
      <vt:lpstr>Work Sans</vt:lpstr>
      <vt:lpstr>Work Sans Light</vt:lpstr>
      <vt:lpstr>Work Sans SemiBold</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Abigail Chand</cp:lastModifiedBy>
  <cp:revision>24</cp:revision>
  <dcterms:created xsi:type="dcterms:W3CDTF">2023-08-03T08:38:54Z</dcterms:created>
  <dcterms:modified xsi:type="dcterms:W3CDTF">2024-03-08T16:30:21Z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