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BCC48-77E2-48C3-B226-776B2C47BCA7}" v="38" dt="2023-12-15T15:08:50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106BCC48-77E2-48C3-B226-776B2C47BCA7}"/>
    <pc:docChg chg="undo custSel modSld">
      <pc:chgData name="Leila Ingram-Smith" userId="abf53238-41da-4e01-a2dc-9d152a2d4646" providerId="ADAL" clId="{106BCC48-77E2-48C3-B226-776B2C47BCA7}" dt="2023-12-15T15:10:48.818" v="67" actId="1076"/>
      <pc:docMkLst>
        <pc:docMk/>
      </pc:docMkLst>
      <pc:sldChg chg="modSp">
        <pc:chgData name="Leila Ingram-Smith" userId="abf53238-41da-4e01-a2dc-9d152a2d4646" providerId="ADAL" clId="{106BCC48-77E2-48C3-B226-776B2C47BCA7}" dt="2023-12-15T14:50:09.415" v="5" actId="12788"/>
        <pc:sldMkLst>
          <pc:docMk/>
          <pc:sldMk cId="3276363164" sldId="256"/>
        </pc:sldMkLst>
        <pc:picChg chg="mod">
          <ac:chgData name="Leila Ingram-Smith" userId="abf53238-41da-4e01-a2dc-9d152a2d4646" providerId="ADAL" clId="{106BCC48-77E2-48C3-B226-776B2C47BCA7}" dt="2023-12-15T14:50:09.415" v="5" actId="12788"/>
          <ac:picMkLst>
            <pc:docMk/>
            <pc:sldMk cId="3276363164" sldId="256"/>
            <ac:picMk id="1026" creationId="{78B93DA8-DAE2-FC20-F07A-A3B85A4A3458}"/>
          </ac:picMkLst>
        </pc:picChg>
      </pc:sldChg>
      <pc:sldChg chg="addSp delSp modSp mod">
        <pc:chgData name="Leila Ingram-Smith" userId="abf53238-41da-4e01-a2dc-9d152a2d4646" providerId="ADAL" clId="{106BCC48-77E2-48C3-B226-776B2C47BCA7}" dt="2023-12-15T15:10:48.818" v="67" actId="1076"/>
        <pc:sldMkLst>
          <pc:docMk/>
          <pc:sldMk cId="2205164267" sldId="257"/>
        </pc:sldMkLst>
        <pc:spChg chg="mod">
          <ac:chgData name="Leila Ingram-Smith" userId="abf53238-41da-4e01-a2dc-9d152a2d4646" providerId="ADAL" clId="{106BCC48-77E2-48C3-B226-776B2C47BCA7}" dt="2023-12-15T15:10:48.818" v="67" actId="1076"/>
          <ac:spMkLst>
            <pc:docMk/>
            <pc:sldMk cId="2205164267" sldId="257"/>
            <ac:spMk id="3" creationId="{A6B4DEF7-E071-8F29-2FE4-6188F28FAA33}"/>
          </ac:spMkLst>
        </pc:spChg>
        <pc:picChg chg="add del mod">
          <ac:chgData name="Leila Ingram-Smith" userId="abf53238-41da-4e01-a2dc-9d152a2d4646" providerId="ADAL" clId="{106BCC48-77E2-48C3-B226-776B2C47BCA7}" dt="2023-12-15T15:10:28.653" v="62" actId="478"/>
          <ac:picMkLst>
            <pc:docMk/>
            <pc:sldMk cId="2205164267" sldId="257"/>
            <ac:picMk id="4" creationId="{A45E524D-56E5-18FC-2FA4-551314EC52BE}"/>
          </ac:picMkLst>
        </pc:picChg>
        <pc:picChg chg="add mod">
          <ac:chgData name="Leila Ingram-Smith" userId="abf53238-41da-4e01-a2dc-9d152a2d4646" providerId="ADAL" clId="{106BCC48-77E2-48C3-B226-776B2C47BCA7}" dt="2023-12-15T15:10:39.899" v="66" actId="1076"/>
          <ac:picMkLst>
            <pc:docMk/>
            <pc:sldMk cId="2205164267" sldId="257"/>
            <ac:picMk id="6" creationId="{1A0F7A7D-3525-66AC-52BB-4A77EAF3D513}"/>
          </ac:picMkLst>
        </pc:picChg>
      </pc:sldChg>
      <pc:sldChg chg="modSp mod">
        <pc:chgData name="Leila Ingram-Smith" userId="abf53238-41da-4e01-a2dc-9d152a2d4646" providerId="ADAL" clId="{106BCC48-77E2-48C3-B226-776B2C47BCA7}" dt="2023-12-15T14:52:25.448" v="24" actId="14100"/>
        <pc:sldMkLst>
          <pc:docMk/>
          <pc:sldMk cId="1319737161" sldId="258"/>
        </pc:sldMkLst>
        <pc:spChg chg="mod">
          <ac:chgData name="Leila Ingram-Smith" userId="abf53238-41da-4e01-a2dc-9d152a2d4646" providerId="ADAL" clId="{106BCC48-77E2-48C3-B226-776B2C47BCA7}" dt="2023-12-15T14:52:18.247" v="22" actId="1076"/>
          <ac:spMkLst>
            <pc:docMk/>
            <pc:sldMk cId="1319737161" sldId="258"/>
            <ac:spMk id="2" creationId="{37E5D555-3548-0BCA-800B-013D05AFAF2F}"/>
          </ac:spMkLst>
        </pc:spChg>
        <pc:spChg chg="mod">
          <ac:chgData name="Leila Ingram-Smith" userId="abf53238-41da-4e01-a2dc-9d152a2d4646" providerId="ADAL" clId="{106BCC48-77E2-48C3-B226-776B2C47BCA7}" dt="2023-12-15T14:52:13.207" v="21" actId="27636"/>
          <ac:spMkLst>
            <pc:docMk/>
            <pc:sldMk cId="1319737161" sldId="258"/>
            <ac:spMk id="3" creationId="{B581AA6A-C9A3-D486-140D-37D8B974CA23}"/>
          </ac:spMkLst>
        </pc:spChg>
        <pc:picChg chg="mod">
          <ac:chgData name="Leila Ingram-Smith" userId="abf53238-41da-4e01-a2dc-9d152a2d4646" providerId="ADAL" clId="{106BCC48-77E2-48C3-B226-776B2C47BCA7}" dt="2023-12-15T14:52:25.448" v="24" actId="14100"/>
          <ac:picMkLst>
            <pc:docMk/>
            <pc:sldMk cId="1319737161" sldId="258"/>
            <ac:picMk id="2050" creationId="{DF7364F3-5196-8032-C7DE-1D6C649E7AA2}"/>
          </ac:picMkLst>
        </pc:picChg>
      </pc:sldChg>
      <pc:sldChg chg="modSp">
        <pc:chgData name="Leila Ingram-Smith" userId="abf53238-41da-4e01-a2dc-9d152a2d4646" providerId="ADAL" clId="{106BCC48-77E2-48C3-B226-776B2C47BCA7}" dt="2023-12-15T14:53:32.742" v="25" actId="14826"/>
        <pc:sldMkLst>
          <pc:docMk/>
          <pc:sldMk cId="3366031245" sldId="259"/>
        </pc:sldMkLst>
        <pc:picChg chg="mod">
          <ac:chgData name="Leila Ingram-Smith" userId="abf53238-41da-4e01-a2dc-9d152a2d4646" providerId="ADAL" clId="{106BCC48-77E2-48C3-B226-776B2C47BCA7}" dt="2023-12-15T14:53:32.742" v="25" actId="14826"/>
          <ac:picMkLst>
            <pc:docMk/>
            <pc:sldMk cId="3366031245" sldId="259"/>
            <ac:picMk id="1026" creationId="{E5076B3B-3D19-B679-01F5-86B6EBC811DF}"/>
          </ac:picMkLst>
        </pc:picChg>
      </pc:sldChg>
      <pc:sldChg chg="modSp">
        <pc:chgData name="Leila Ingram-Smith" userId="abf53238-41da-4e01-a2dc-9d152a2d4646" providerId="ADAL" clId="{106BCC48-77E2-48C3-B226-776B2C47BCA7}" dt="2023-12-15T14:58:32.490" v="26" actId="14826"/>
        <pc:sldMkLst>
          <pc:docMk/>
          <pc:sldMk cId="2905348704" sldId="260"/>
        </pc:sldMkLst>
        <pc:picChg chg="mod">
          <ac:chgData name="Leila Ingram-Smith" userId="abf53238-41da-4e01-a2dc-9d152a2d4646" providerId="ADAL" clId="{106BCC48-77E2-48C3-B226-776B2C47BCA7}" dt="2023-12-15T14:58:32.490" v="26" actId="14826"/>
          <ac:picMkLst>
            <pc:docMk/>
            <pc:sldMk cId="2905348704" sldId="260"/>
            <ac:picMk id="5122" creationId="{53FBE597-DF4E-5A09-EB50-012B07481556}"/>
          </ac:picMkLst>
        </pc:picChg>
      </pc:sldChg>
      <pc:sldChg chg="modSp">
        <pc:chgData name="Leila Ingram-Smith" userId="abf53238-41da-4e01-a2dc-9d152a2d4646" providerId="ADAL" clId="{106BCC48-77E2-48C3-B226-776B2C47BCA7}" dt="2023-12-15T14:59:17.620" v="27" actId="14826"/>
        <pc:sldMkLst>
          <pc:docMk/>
          <pc:sldMk cId="3648558362" sldId="261"/>
        </pc:sldMkLst>
        <pc:picChg chg="mod">
          <ac:chgData name="Leila Ingram-Smith" userId="abf53238-41da-4e01-a2dc-9d152a2d4646" providerId="ADAL" clId="{106BCC48-77E2-48C3-B226-776B2C47BCA7}" dt="2023-12-15T14:59:17.620" v="27" actId="14826"/>
          <ac:picMkLst>
            <pc:docMk/>
            <pc:sldMk cId="3648558362" sldId="261"/>
            <ac:picMk id="6150" creationId="{75DB35B9-E9A3-3400-2B86-4865315C690D}"/>
          </ac:picMkLst>
        </pc:picChg>
      </pc:sldChg>
      <pc:sldChg chg="addSp delSp modSp mod addAnim">
        <pc:chgData name="Leila Ingram-Smith" userId="abf53238-41da-4e01-a2dc-9d152a2d4646" providerId="ADAL" clId="{106BCC48-77E2-48C3-B226-776B2C47BCA7}" dt="2023-12-15T15:02:27.260" v="33" actId="14826"/>
        <pc:sldMkLst>
          <pc:docMk/>
          <pc:sldMk cId="1924376546" sldId="262"/>
        </pc:sldMkLst>
        <pc:spChg chg="mod">
          <ac:chgData name="Leila Ingram-Smith" userId="abf53238-41da-4e01-a2dc-9d152a2d4646" providerId="ADAL" clId="{106BCC48-77E2-48C3-B226-776B2C47BCA7}" dt="2023-12-15T15:01:52.150" v="29" actId="26606"/>
          <ac:spMkLst>
            <pc:docMk/>
            <pc:sldMk cId="1924376546" sldId="262"/>
            <ac:spMk id="2" creationId="{DB20943D-2952-8BA3-5753-71958B0897A2}"/>
          </ac:spMkLst>
        </pc:spChg>
        <pc:spChg chg="del">
          <ac:chgData name="Leila Ingram-Smith" userId="abf53238-41da-4e01-a2dc-9d152a2d4646" providerId="ADAL" clId="{106BCC48-77E2-48C3-B226-776B2C47BCA7}" dt="2023-12-15T15:01:52.150" v="29" actId="26606"/>
          <ac:spMkLst>
            <pc:docMk/>
            <pc:sldMk cId="1924376546" sldId="262"/>
            <ac:spMk id="11" creationId="{9B7AD9F6-8CE7-4299-8FC6-328F4DCD3FF9}"/>
          </ac:spMkLst>
        </pc:spChg>
        <pc:spChg chg="del">
          <ac:chgData name="Leila Ingram-Smith" userId="abf53238-41da-4e01-a2dc-9d152a2d4646" providerId="ADAL" clId="{106BCC48-77E2-48C3-B226-776B2C47BCA7}" dt="2023-12-15T15:01:52.150" v="29" actId="26606"/>
          <ac:spMkLst>
            <pc:docMk/>
            <pc:sldMk cId="1924376546" sldId="262"/>
            <ac:spMk id="13" creationId="{F49775AF-8896-43EE-92C6-83497D6DC56F}"/>
          </ac:spMkLst>
        </pc:spChg>
        <pc:spChg chg="add">
          <ac:chgData name="Leila Ingram-Smith" userId="abf53238-41da-4e01-a2dc-9d152a2d4646" providerId="ADAL" clId="{106BCC48-77E2-48C3-B226-776B2C47BCA7}" dt="2023-12-15T15:01:52.150" v="29" actId="26606"/>
          <ac:spMkLst>
            <pc:docMk/>
            <pc:sldMk cId="1924376546" sldId="262"/>
            <ac:spMk id="18" creationId="{06DA9DF9-31F7-4056-B42E-878CC92417B8}"/>
          </ac:spMkLst>
        </pc:spChg>
        <pc:picChg chg="mod">
          <ac:chgData name="Leila Ingram-Smith" userId="abf53238-41da-4e01-a2dc-9d152a2d4646" providerId="ADAL" clId="{106BCC48-77E2-48C3-B226-776B2C47BCA7}" dt="2023-12-15T15:02:27.260" v="33" actId="14826"/>
          <ac:picMkLst>
            <pc:docMk/>
            <pc:sldMk cId="1924376546" sldId="262"/>
            <ac:picMk id="6" creationId="{37491CAB-B234-F81F-E647-F9D545F1913A}"/>
          </ac:picMkLst>
        </pc:picChg>
      </pc:sldChg>
      <pc:sldChg chg="addSp delSp modSp mod addAnim">
        <pc:chgData name="Leila Ingram-Smith" userId="abf53238-41da-4e01-a2dc-9d152a2d4646" providerId="ADAL" clId="{106BCC48-77E2-48C3-B226-776B2C47BCA7}" dt="2023-12-15T15:02:59.480" v="38"/>
        <pc:sldMkLst>
          <pc:docMk/>
          <pc:sldMk cId="1045317457" sldId="263"/>
        </pc:sldMkLst>
        <pc:spChg chg="mod">
          <ac:chgData name="Leila Ingram-Smith" userId="abf53238-41da-4e01-a2dc-9d152a2d4646" providerId="ADAL" clId="{106BCC48-77E2-48C3-B226-776B2C47BCA7}" dt="2023-12-15T15:02:59.480" v="37" actId="26606"/>
          <ac:spMkLst>
            <pc:docMk/>
            <pc:sldMk cId="1045317457" sldId="263"/>
            <ac:spMk id="2" creationId="{CD3566FD-1F54-A67E-EE54-BD0E192ADF2C}"/>
          </ac:spMkLst>
        </pc:spChg>
        <pc:spChg chg="del">
          <ac:chgData name="Leila Ingram-Smith" userId="abf53238-41da-4e01-a2dc-9d152a2d4646" providerId="ADAL" clId="{106BCC48-77E2-48C3-B226-776B2C47BCA7}" dt="2023-12-15T15:02:59.480" v="37" actId="26606"/>
          <ac:spMkLst>
            <pc:docMk/>
            <pc:sldMk cId="1045317457" sldId="263"/>
            <ac:spMk id="1031" creationId="{9B7AD9F6-8CE7-4299-8FC6-328F4DCD3FF9}"/>
          </ac:spMkLst>
        </pc:spChg>
        <pc:spChg chg="del">
          <ac:chgData name="Leila Ingram-Smith" userId="abf53238-41da-4e01-a2dc-9d152a2d4646" providerId="ADAL" clId="{106BCC48-77E2-48C3-B226-776B2C47BCA7}" dt="2023-12-15T15:02:59.480" v="37" actId="26606"/>
          <ac:spMkLst>
            <pc:docMk/>
            <pc:sldMk cId="1045317457" sldId="263"/>
            <ac:spMk id="1033" creationId="{F49775AF-8896-43EE-92C6-83497D6DC56F}"/>
          </ac:spMkLst>
        </pc:spChg>
        <pc:spChg chg="add">
          <ac:chgData name="Leila Ingram-Smith" userId="abf53238-41da-4e01-a2dc-9d152a2d4646" providerId="ADAL" clId="{106BCC48-77E2-48C3-B226-776B2C47BCA7}" dt="2023-12-15T15:02:59.480" v="37" actId="26606"/>
          <ac:spMkLst>
            <pc:docMk/>
            <pc:sldMk cId="1045317457" sldId="263"/>
            <ac:spMk id="1038" creationId="{06DA9DF9-31F7-4056-B42E-878CC92417B8}"/>
          </ac:spMkLst>
        </pc:spChg>
        <pc:picChg chg="add mod">
          <ac:chgData name="Leila Ingram-Smith" userId="abf53238-41da-4e01-a2dc-9d152a2d4646" providerId="ADAL" clId="{106BCC48-77E2-48C3-B226-776B2C47BCA7}" dt="2023-12-15T15:02:59.480" v="37" actId="26606"/>
          <ac:picMkLst>
            <pc:docMk/>
            <pc:sldMk cId="1045317457" sldId="263"/>
            <ac:picMk id="3" creationId="{5D3EA37C-986E-D7F7-DE8B-B484054E8393}"/>
          </ac:picMkLst>
        </pc:picChg>
        <pc:picChg chg="del">
          <ac:chgData name="Leila Ingram-Smith" userId="abf53238-41da-4e01-a2dc-9d152a2d4646" providerId="ADAL" clId="{106BCC48-77E2-48C3-B226-776B2C47BCA7}" dt="2023-12-15T15:02:55.640" v="34" actId="478"/>
          <ac:picMkLst>
            <pc:docMk/>
            <pc:sldMk cId="1045317457" sldId="263"/>
            <ac:picMk id="1026" creationId="{0A2305C1-B05E-8E6E-9465-7693460CCDE6}"/>
          </ac:picMkLst>
        </pc:picChg>
      </pc:sldChg>
      <pc:sldChg chg="addSp delSp modSp mod">
        <pc:chgData name="Leila Ingram-Smith" userId="abf53238-41da-4e01-a2dc-9d152a2d4646" providerId="ADAL" clId="{106BCC48-77E2-48C3-B226-776B2C47BCA7}" dt="2023-12-15T15:07:53.913" v="54" actId="27636"/>
        <pc:sldMkLst>
          <pc:docMk/>
          <pc:sldMk cId="3703021159" sldId="264"/>
        </pc:sldMkLst>
        <pc:spChg chg="mod ord">
          <ac:chgData name="Leila Ingram-Smith" userId="abf53238-41da-4e01-a2dc-9d152a2d4646" providerId="ADAL" clId="{106BCC48-77E2-48C3-B226-776B2C47BCA7}" dt="2023-12-15T15:07:53.913" v="54" actId="27636"/>
          <ac:spMkLst>
            <pc:docMk/>
            <pc:sldMk cId="3703021159" sldId="264"/>
            <ac:spMk id="2" creationId="{AF6C55C4-C7B6-4482-3A34-D5D1521CE243}"/>
          </ac:spMkLst>
        </pc:spChg>
        <pc:spChg chg="del">
          <ac:chgData name="Leila Ingram-Smith" userId="abf53238-41da-4e01-a2dc-9d152a2d4646" providerId="ADAL" clId="{106BCC48-77E2-48C3-B226-776B2C47BCA7}" dt="2023-12-15T15:05:33.949" v="44" actId="26606"/>
          <ac:spMkLst>
            <pc:docMk/>
            <pc:sldMk cId="3703021159" sldId="264"/>
            <ac:spMk id="3079" creationId="{9B7AD9F6-8CE7-4299-8FC6-328F4DCD3FF9}"/>
          </ac:spMkLst>
        </pc:spChg>
        <pc:spChg chg="del">
          <ac:chgData name="Leila Ingram-Smith" userId="abf53238-41da-4e01-a2dc-9d152a2d4646" providerId="ADAL" clId="{106BCC48-77E2-48C3-B226-776B2C47BCA7}" dt="2023-12-15T15:05:33.949" v="44" actId="26606"/>
          <ac:spMkLst>
            <pc:docMk/>
            <pc:sldMk cId="3703021159" sldId="264"/>
            <ac:spMk id="3081" creationId="{F49775AF-8896-43EE-92C6-83497D6DC56F}"/>
          </ac:spMkLst>
        </pc:spChg>
        <pc:spChg chg="add del">
          <ac:chgData name="Leila Ingram-Smith" userId="abf53238-41da-4e01-a2dc-9d152a2d4646" providerId="ADAL" clId="{106BCC48-77E2-48C3-B226-776B2C47BCA7}" dt="2023-12-15T15:07:49.538" v="52" actId="26606"/>
          <ac:spMkLst>
            <pc:docMk/>
            <pc:sldMk cId="3703021159" sldId="264"/>
            <ac:spMk id="3086" creationId="{ECC07320-C2CA-4E29-8481-9D9E143C7788}"/>
          </ac:spMkLst>
        </pc:spChg>
        <pc:spChg chg="add del">
          <ac:chgData name="Leila Ingram-Smith" userId="abf53238-41da-4e01-a2dc-9d152a2d4646" providerId="ADAL" clId="{106BCC48-77E2-48C3-B226-776B2C47BCA7}" dt="2023-12-15T15:07:49.538" v="52" actId="26606"/>
          <ac:spMkLst>
            <pc:docMk/>
            <pc:sldMk cId="3703021159" sldId="264"/>
            <ac:spMk id="3088" creationId="{178FB36B-5BFE-42CA-BC60-1115E0D95EEC}"/>
          </ac:spMkLst>
        </pc:spChg>
        <pc:spChg chg="add">
          <ac:chgData name="Leila Ingram-Smith" userId="abf53238-41da-4e01-a2dc-9d152a2d4646" providerId="ADAL" clId="{106BCC48-77E2-48C3-B226-776B2C47BCA7}" dt="2023-12-15T15:07:49.538" v="52" actId="26606"/>
          <ac:spMkLst>
            <pc:docMk/>
            <pc:sldMk cId="3703021159" sldId="264"/>
            <ac:spMk id="3093" creationId="{8F58EDD9-0685-44E6-9B72-108BB10E1AB0}"/>
          </ac:spMkLst>
        </pc:spChg>
        <pc:picChg chg="add del mod">
          <ac:chgData name="Leila Ingram-Smith" userId="abf53238-41da-4e01-a2dc-9d152a2d4646" providerId="ADAL" clId="{106BCC48-77E2-48C3-B226-776B2C47BCA7}" dt="2023-12-15T15:07:36.018" v="47"/>
          <ac:picMkLst>
            <pc:docMk/>
            <pc:sldMk cId="3703021159" sldId="264"/>
            <ac:picMk id="3" creationId="{C9236E58-DCB6-C0BB-065E-BA141B16E105}"/>
          </ac:picMkLst>
        </pc:picChg>
        <pc:picChg chg="add mod">
          <ac:chgData name="Leila Ingram-Smith" userId="abf53238-41da-4e01-a2dc-9d152a2d4646" providerId="ADAL" clId="{106BCC48-77E2-48C3-B226-776B2C47BCA7}" dt="2023-12-15T15:07:49.538" v="52" actId="26606"/>
          <ac:picMkLst>
            <pc:docMk/>
            <pc:sldMk cId="3703021159" sldId="264"/>
            <ac:picMk id="5" creationId="{02B364D0-A9BA-1382-3C01-990FDD43750B}"/>
          </ac:picMkLst>
        </pc:picChg>
        <pc:picChg chg="del mod">
          <ac:chgData name="Leila Ingram-Smith" userId="abf53238-41da-4e01-a2dc-9d152a2d4646" providerId="ADAL" clId="{106BCC48-77E2-48C3-B226-776B2C47BCA7}" dt="2023-12-15T15:05:38.579" v="45" actId="478"/>
          <ac:picMkLst>
            <pc:docMk/>
            <pc:sldMk cId="3703021159" sldId="264"/>
            <ac:picMk id="3074" creationId="{CA4B6207-1C53-F07A-99AE-0B8E41503C38}"/>
          </ac:picMkLst>
        </pc:picChg>
      </pc:sldChg>
      <pc:sldChg chg="modSp">
        <pc:chgData name="Leila Ingram-Smith" userId="abf53238-41da-4e01-a2dc-9d152a2d4646" providerId="ADAL" clId="{106BCC48-77E2-48C3-B226-776B2C47BCA7}" dt="2023-12-15T15:04:04.440" v="40" actId="1076"/>
        <pc:sldMkLst>
          <pc:docMk/>
          <pc:sldMk cId="3877973189" sldId="265"/>
        </pc:sldMkLst>
        <pc:picChg chg="mod">
          <ac:chgData name="Leila Ingram-Smith" userId="abf53238-41da-4e01-a2dc-9d152a2d4646" providerId="ADAL" clId="{106BCC48-77E2-48C3-B226-776B2C47BCA7}" dt="2023-12-15T15:04:04.440" v="40" actId="1076"/>
          <ac:picMkLst>
            <pc:docMk/>
            <pc:sldMk cId="3877973189" sldId="265"/>
            <ac:picMk id="2050" creationId="{95954DC8-1C9C-DB3E-76DC-19F3DC924E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48C1-5CB4-298E-F2CD-CA69242D7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55F84-AC05-BED6-364F-0987C7641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85BC-0A30-0C6C-D238-F00E26D5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15D6-90B8-1427-59D3-CD3F8FC5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A8E81-7E62-FF02-E66A-774305D1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0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6D32-A3AD-F555-D1A5-DCE133DA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294B1-28AB-B84F-DAE5-B3CF0F650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03295-424E-3916-2E07-BBB3F8C6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51E05-237F-17F0-B873-79DE1D7E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BE334-9A6F-536C-E970-7CB9C738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5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B28C-AB9E-C11C-1205-5894A83F7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B52A1-ABF5-EB63-29CB-08B663622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4A04E-882E-0374-9ADA-DAEC0595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2C48-66D2-BBCD-A8DE-C94E8BAA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3EFC-8256-D03F-F34F-99E07FBC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6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DE82-C5AF-639A-E9FF-3A31105D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7E25-2C2F-0513-F6B6-AFD5D7BF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D2C65-8FB6-068C-E70E-44FDC70D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0924E-298D-2100-909E-BA7DB6C2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0A614-4D4D-8942-AF30-01FB7E64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661B-1C0C-3418-5010-319F9DE5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B2200-0EF6-35FA-21CB-6F8027BF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6EB0-9FD3-51F4-1F9B-2FAD1BC1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3136F-E766-A13E-2B2B-43FE3F1C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C568-4F49-4ECF-D541-71F371F2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4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0DA3-7E1A-9AC5-309E-04E8D59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F82E-4F19-8F82-332C-8F2B441AC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9C26-3498-0E8B-970C-078A42BB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CA5DF-6832-8D6E-E382-3CDAB972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2ACF4-A4DB-C08D-D901-59FCB358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0192E-1F18-C9C6-242B-DBD540CD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6FB3-820C-8EC1-1B4B-3427A13E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1D7B-39B7-1488-0E0B-A328E112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BEE35-AFBB-A5C8-8591-E8624A0EA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2A8CC-F0DE-E7CC-2B0B-2912FEF68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844E9-81C0-B617-BC43-063036BD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20DEE-0F8F-A2AF-772A-31A13230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A0D19-1233-42E8-1106-FCFF2CD4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E7C28-7239-7C58-49FF-8F5AA762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E90C-133E-7C6E-FF58-B4735FBB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FCA8F-5AB0-29B9-51C3-66E154CB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64E11-81BF-CCD9-84D1-4D8F1DE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60C68-CDAE-12E7-0DCE-975BA015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9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37125-7056-0962-0961-2302397B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F6889-B3C9-01BA-4C91-C2AC453A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BC677-740C-144B-74A1-86205247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64E9-57DB-639B-7161-110A3BE1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14641-1906-5AAB-8119-0A950573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77FC5-8BE3-E0CE-7524-A1755519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32401-8DA6-435C-FB5C-784EE322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A7E9-943D-B0AC-3C50-61A28ADC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793BF-CFAD-8DC4-7453-E728B27B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3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949-3932-24FE-E7AB-0C9B72DC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FAF98-3330-79EB-6702-85FE266C2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3CFF-5161-84A6-1A02-1E5A36877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4CD7-9A1B-F0B2-7CB9-73DAB46B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1EBC2-5227-F94C-16B0-CAC5C711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6FF46-0230-75EB-1E91-46AA1444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6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AC121-1CF0-F300-C9FD-932266DA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01ADB-A1C7-A591-0B0D-B812B1329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0FC94-0DCD-D8B8-209D-118E15B16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FA920-BF03-B13D-E52E-03DB001C7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1250F-11BA-751F-B548-D3D4FBBE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3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Uq6_HUMtQ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9C4-AE97-3795-48B1-9F6B684D0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4" y="1122363"/>
            <a:ext cx="9607826" cy="15678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to die as a Hindu?</a:t>
            </a:r>
            <a:endParaRPr lang="en-GB" sz="4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B93DA8-DAE2-FC20-F07A-A3B85A4A3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" b="19720"/>
          <a:stretch/>
        </p:blipFill>
        <p:spPr bwMode="auto">
          <a:xfrm>
            <a:off x="4195850" y="2863926"/>
            <a:ext cx="3800301" cy="34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6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2919E-744D-5859-1A89-41F53987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640080"/>
            <a:ext cx="482521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T</a:t>
            </a:r>
            <a:r>
              <a:rPr lang="en-US" sz="3600" dirty="0">
                <a:effectLst/>
              </a:rPr>
              <a:t>welve days after the funeral offerings of rice and milk are made. Once this has happened the person’s soul is believed to have been rehoused in another form or body.</a:t>
            </a:r>
            <a:endParaRPr lang="en-US" sz="3600" dirty="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954DC8-1C9C-DB3E-76DC-19F3DC92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r="16552"/>
          <a:stretch/>
        </p:blipFill>
        <p:spPr bwMode="auto"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7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DEF7-E071-8F29-2FE4-6188F28F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80" y="1841427"/>
            <a:ext cx="10515600" cy="317514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https://www.youtube.com/watch?v=Uq6_HUMtQtI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7A7D-3525-66AC-52BB-4A77EAF3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896158"/>
            <a:ext cx="10840963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6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7364F3-5196-8032-C7DE-1D6C649E7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20674" r="8680" b="58214"/>
          <a:stretch/>
        </p:blipFill>
        <p:spPr bwMode="auto">
          <a:xfrm>
            <a:off x="144125" y="155523"/>
            <a:ext cx="8067001" cy="34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AA6A-C9A3-D486-140D-37D8B974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3771542"/>
            <a:ext cx="11778495" cy="2644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0" dirty="0">
                <a:effectLst/>
                <a:latin typeface="Verdana" panose="020B0604030504040204" pitchFamily="34" charset="0"/>
              </a:rPr>
              <a:t>“As a man casts off worn-out garments and puts on new ones,</a:t>
            </a:r>
            <a:br>
              <a:rPr lang="en-GB" sz="3600" b="0" dirty="0">
                <a:effectLst/>
                <a:latin typeface="Verdana" panose="020B0604030504040204" pitchFamily="34" charset="0"/>
              </a:rPr>
            </a:br>
            <a:r>
              <a:rPr lang="en-GB" sz="3600" b="0" dirty="0">
                <a:effectLst/>
                <a:latin typeface="Verdana" panose="020B0604030504040204" pitchFamily="34" charset="0"/>
              </a:rPr>
              <a:t>so the embodied atman casts off the worn-out body and enters other new ones.”</a:t>
            </a:r>
            <a:endParaRPr lang="en-GB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E5D555-3548-0BCA-800B-013D05AFAF2F}"/>
              </a:ext>
            </a:extLst>
          </p:cNvPr>
          <p:cNvSpPr txBox="1"/>
          <p:nvPr/>
        </p:nvSpPr>
        <p:spPr>
          <a:xfrm>
            <a:off x="8434807" y="5338217"/>
            <a:ext cx="233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Hindu holy book</a:t>
            </a:r>
          </a:p>
        </p:txBody>
      </p:sp>
    </p:spTree>
    <p:extLst>
      <p:ext uri="{BB962C8B-B14F-4D97-AF65-F5344CB8AC3E}">
        <p14:creationId xmlns:p14="http://schemas.microsoft.com/office/powerpoint/2010/main" val="13197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976DD-BF7D-DB2C-89DB-3E4B469F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“The reward for a good deed performed in this life will be enjoyed in the next.”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076B3B-3D19-B679-01F5-86B6EBC8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r="19450"/>
          <a:stretch/>
        </p:blipFill>
        <p:spPr bwMode="auto">
          <a:xfrm>
            <a:off x="5907521" y="10"/>
            <a:ext cx="62844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C0DE0E-F0CC-F1E1-151A-F370AD85B761}"/>
              </a:ext>
            </a:extLst>
          </p:cNvPr>
          <p:cNvSpPr txBox="1"/>
          <p:nvPr/>
        </p:nvSpPr>
        <p:spPr>
          <a:xfrm>
            <a:off x="3028117" y="4130551"/>
            <a:ext cx="255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Hindu holy book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603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0E993-EA00-94A0-3783-789A14BD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65653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Most Hindus prefer to die at home surrounded by family.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3FBE597-DF4E-5A09-EB50-012B07481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657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4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5" name="Rectangle 616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0808B-02E0-D8CF-AF4C-B5F4C5B8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A small drop of holy water may be put in the dying person’s mouth and scripture is read.</a:t>
            </a:r>
          </a:p>
        </p:txBody>
      </p:sp>
      <p:sp>
        <p:nvSpPr>
          <p:cNvPr id="616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75DB35B9-E9A3-3400-2B86-4865315C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239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0943D-2952-8BA3-5753-71958B08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The dead person’s body is washed, anointed with sandalwood paste and wrapped in a white shroud.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91CAB-B234-F81F-E647-F9D545F1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r="17395"/>
          <a:stretch/>
        </p:blipFill>
        <p:spPr>
          <a:xfrm>
            <a:off x="5771220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43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566FD-1F54-A67E-EE54-BD0E192A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ffectLst/>
              </a:rPr>
              <a:t>To guide the departed atman</a:t>
            </a:r>
            <a:r>
              <a:rPr lang="en-US"/>
              <a:t> (soul)</a:t>
            </a:r>
            <a:r>
              <a:rPr lang="en-US">
                <a:effectLst/>
              </a:rPr>
              <a:t> on its journey, a small lamp is lit.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EA37C-986E-D7F7-DE8B-B484054E8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9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C55C4-C7B6-4482-3A34-D5D1521C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5896663" cy="384924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dirty="0"/>
              <a:t>Most Hindus are cremated, and their ashes sprinkled in a river. </a:t>
            </a:r>
          </a:p>
        </p:txBody>
      </p:sp>
      <p:pic>
        <p:nvPicPr>
          <p:cNvPr id="5" name="Picture 4" descr="A person standing in the water&#10;&#10;Description automatically generated">
            <a:extLst>
              <a:ext uri="{FF2B5EF4-FFF2-40B4-BE49-F238E27FC236}">
                <a16:creationId xmlns:a16="http://schemas.microsoft.com/office/drawing/2014/main" id="{02B364D0-A9BA-1382-3C01-990FDD437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56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BBC6A-BB39-4267-921E-1F25BD36C5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AB7D83-7457-4845-AD10-1CCAF17E9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2162D3-D0C3-4EEF-91E1-37929C187B23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37c5c6fe-bc8e-4494-977e-45e76d6ce1fa"/>
    <ds:schemaRef ds:uri="http://schemas.microsoft.com/office/2006/metadata/properties"/>
    <ds:schemaRef ds:uri="http://purl.org/dc/dcmitype/"/>
    <ds:schemaRef ds:uri="62940bfc-e56c-4552-8076-1b7135828164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192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What does it mean to die as a Hindu?</vt:lpstr>
      <vt:lpstr>PowerPoint Presentation</vt:lpstr>
      <vt:lpstr>PowerPoint Presentation</vt:lpstr>
      <vt:lpstr>“The reward for a good deed performed in this life will be enjoyed in the next.”  </vt:lpstr>
      <vt:lpstr>Most Hindus prefer to die at home surrounded by family.</vt:lpstr>
      <vt:lpstr>A small drop of holy water may be put in the dying person’s mouth and scripture is read.</vt:lpstr>
      <vt:lpstr>The dead person’s body is washed, anointed with sandalwood paste and wrapped in a white shroud.</vt:lpstr>
      <vt:lpstr>To guide the departed atman (soul) on its journey, a small lamp is lit. </vt:lpstr>
      <vt:lpstr>Most Hindus are cremated, and their ashes sprinkled in a river. </vt:lpstr>
      <vt:lpstr>Twelve days after the funeral offerings of rice and milk are made. Once this has happened the person’s soul is believed to have been rehoused in another form or body.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karma</dc:title>
  <dc:creator>Kathryn Kane</dc:creator>
  <cp:lastModifiedBy>Leila Ingram-Smith</cp:lastModifiedBy>
  <cp:revision>8</cp:revision>
  <dcterms:created xsi:type="dcterms:W3CDTF">2022-08-17T14:54:07Z</dcterms:created>
  <dcterms:modified xsi:type="dcterms:W3CDTF">2023-12-15T15:10:52Z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400700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