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111977-7EAD-CD61-AA6C-1C2896C0901C}" name="Leila Ingram-Smith" initials="LI" userId="S::leila.is@london.anglican.org::abf53238-41da-4e01-a2dc-9d152a2d4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3F899-E0D0-41CB-BDDD-E73CB6CAB596}" v="56" dt="2023-12-19T14:43:48.484"/>
    <p1510:client id="{1A0560DB-5352-4685-859C-9AEEF60AB1C9}" v="17" dt="2023-12-19T14:51:13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S::leila.is@london.anglican.org::abf53238-41da-4e01-a2dc-9d152a2d4646" providerId="AD" clId="Web-{08D3F899-E0D0-41CB-BDDD-E73CB6CAB596}"/>
    <pc:docChg chg="modSld">
      <pc:chgData name="Leila Ingram-Smith" userId="S::leila.is@london.anglican.org::abf53238-41da-4e01-a2dc-9d152a2d4646" providerId="AD" clId="Web-{08D3F899-E0D0-41CB-BDDD-E73CB6CAB596}" dt="2023-12-19T14:43:48.484" v="52" actId="1076"/>
      <pc:docMkLst>
        <pc:docMk/>
      </pc:docMkLst>
      <pc:sldChg chg="addSp delSp modSp delCm">
        <pc:chgData name="Leila Ingram-Smith" userId="S::leila.is@london.anglican.org::abf53238-41da-4e01-a2dc-9d152a2d4646" providerId="AD" clId="Web-{08D3F899-E0D0-41CB-BDDD-E73CB6CAB596}" dt="2023-12-19T14:43:48.484" v="52" actId="1076"/>
        <pc:sldMkLst>
          <pc:docMk/>
          <pc:sldMk cId="1493268875" sldId="259"/>
        </pc:sldMkLst>
        <pc:spChg chg="add mod">
          <ac:chgData name="Leila Ingram-Smith" userId="S::leila.is@london.anglican.org::abf53238-41da-4e01-a2dc-9d152a2d4646" providerId="AD" clId="Web-{08D3F899-E0D0-41CB-BDDD-E73CB6CAB596}" dt="2023-12-19T14:43:38.968" v="50" actId="1076"/>
          <ac:spMkLst>
            <pc:docMk/>
            <pc:sldMk cId="1493268875" sldId="259"/>
            <ac:spMk id="2" creationId="{5EB46B65-E503-6E34-463B-E87DABA772C0}"/>
          </ac:spMkLst>
        </pc:spChg>
        <pc:spChg chg="mod">
          <ac:chgData name="Leila Ingram-Smith" userId="S::leila.is@london.anglican.org::abf53238-41da-4e01-a2dc-9d152a2d4646" providerId="AD" clId="Web-{08D3F899-E0D0-41CB-BDDD-E73CB6CAB596}" dt="2023-12-19T14:43:34.140" v="49" actId="1076"/>
          <ac:spMkLst>
            <pc:docMk/>
            <pc:sldMk cId="1493268875" sldId="259"/>
            <ac:spMk id="3" creationId="{A5AAA4E3-6F8B-D4BA-3E94-F047B6C379E8}"/>
          </ac:spMkLst>
        </pc:spChg>
        <pc:spChg chg="add del">
          <ac:chgData name="Leila Ingram-Smith" userId="S::leila.is@london.anglican.org::abf53238-41da-4e01-a2dc-9d152a2d4646" providerId="AD" clId="Web-{08D3F899-E0D0-41CB-BDDD-E73CB6CAB596}" dt="2023-12-19T14:40:01.648" v="3"/>
          <ac:spMkLst>
            <pc:docMk/>
            <pc:sldMk cId="1493268875" sldId="259"/>
            <ac:spMk id="3084" creationId="{37C89E4B-3C9F-44B9-8B86-D9E3D112D8EC}"/>
          </ac:spMkLst>
        </pc:spChg>
        <pc:spChg chg="add del">
          <ac:chgData name="Leila Ingram-Smith" userId="S::leila.is@london.anglican.org::abf53238-41da-4e01-a2dc-9d152a2d4646" providerId="AD" clId="Web-{08D3F899-E0D0-41CB-BDDD-E73CB6CAB596}" dt="2023-12-19T14:40:01.648" v="2"/>
          <ac:spMkLst>
            <pc:docMk/>
            <pc:sldMk cId="1493268875" sldId="259"/>
            <ac:spMk id="3093" creationId="{522A94E1-AEBD-4286-BFF8-0711E4CD3E3B}"/>
          </ac:spMkLst>
        </pc:spChg>
        <pc:spChg chg="add del">
          <ac:chgData name="Leila Ingram-Smith" userId="S::leila.is@london.anglican.org::abf53238-41da-4e01-a2dc-9d152a2d4646" providerId="AD" clId="Web-{08D3F899-E0D0-41CB-BDDD-E73CB6CAB596}" dt="2023-12-19T14:41:52.558" v="18"/>
          <ac:spMkLst>
            <pc:docMk/>
            <pc:sldMk cId="1493268875" sldId="259"/>
            <ac:spMk id="3096" creationId="{37C89E4B-3C9F-44B9-8B86-D9E3D112D8EC}"/>
          </ac:spMkLst>
        </pc:spChg>
        <pc:grpChg chg="add">
          <ac:chgData name="Leila Ingram-Smith" userId="S::leila.is@london.anglican.org::abf53238-41da-4e01-a2dc-9d152a2d4646" providerId="AD" clId="Web-{08D3F899-E0D0-41CB-BDDD-E73CB6CAB596}" dt="2023-12-19T14:41:52.558" v="18"/>
          <ac:grpSpMkLst>
            <pc:docMk/>
            <pc:sldMk cId="1493268875" sldId="259"/>
            <ac:grpSpMk id="3102" creationId="{6258F736-B256-8039-9DC6-F4E49A5C5AD5}"/>
          </ac:grpSpMkLst>
        </pc:grpChg>
        <pc:picChg chg="mod ord">
          <ac:chgData name="Leila Ingram-Smith" userId="S::leila.is@london.anglican.org::abf53238-41da-4e01-a2dc-9d152a2d4646" providerId="AD" clId="Web-{08D3F899-E0D0-41CB-BDDD-E73CB6CAB596}" dt="2023-12-19T14:43:48.484" v="52" actId="1076"/>
          <ac:picMkLst>
            <pc:docMk/>
            <pc:sldMk cId="1493268875" sldId="259"/>
            <ac:picMk id="3074" creationId="{5771159A-C1A5-82D7-A393-5000ACBCD163}"/>
          </ac:picMkLst>
        </pc:picChg>
        <pc:cxnChg chg="add del">
          <ac:chgData name="Leila Ingram-Smith" userId="S::leila.is@london.anglican.org::abf53238-41da-4e01-a2dc-9d152a2d4646" providerId="AD" clId="Web-{08D3F899-E0D0-41CB-BDDD-E73CB6CAB596}" dt="2023-12-19T14:40:01.648" v="3"/>
          <ac:cxnSpMkLst>
            <pc:docMk/>
            <pc:sldMk cId="1493268875" sldId="259"/>
            <ac:cxnSpMk id="3086" creationId="{AA2EAA10-076F-46BD-8F0F-B9A2FB77A85C}"/>
          </ac:cxnSpMkLst>
        </pc:cxnChg>
        <pc:cxnChg chg="add del">
          <ac:chgData name="Leila Ingram-Smith" userId="S::leila.is@london.anglican.org::abf53238-41da-4e01-a2dc-9d152a2d4646" providerId="AD" clId="Web-{08D3F899-E0D0-41CB-BDDD-E73CB6CAB596}" dt="2023-12-19T14:40:01.648" v="3"/>
          <ac:cxnSpMkLst>
            <pc:docMk/>
            <pc:sldMk cId="1493268875" sldId="259"/>
            <ac:cxnSpMk id="3088" creationId="{D891E407-403B-4764-86C9-33A56D3BCAA3}"/>
          </ac:cxnSpMkLst>
        </pc:cxnChg>
        <pc:cxnChg chg="add del">
          <ac:chgData name="Leila Ingram-Smith" userId="S::leila.is@london.anglican.org::abf53238-41da-4e01-a2dc-9d152a2d4646" providerId="AD" clId="Web-{08D3F899-E0D0-41CB-BDDD-E73CB6CAB596}" dt="2023-12-19T14:41:52.558" v="18"/>
          <ac:cxnSpMkLst>
            <pc:docMk/>
            <pc:sldMk cId="1493268875" sldId="259"/>
            <ac:cxnSpMk id="3095" creationId="{AA2EAA10-076F-46BD-8F0F-B9A2FB77A85C}"/>
          </ac:cxnSpMkLst>
        </pc:cxnChg>
        <pc:cxnChg chg="add del">
          <ac:chgData name="Leila Ingram-Smith" userId="S::leila.is@london.anglican.org::abf53238-41da-4e01-a2dc-9d152a2d4646" providerId="AD" clId="Web-{08D3F899-E0D0-41CB-BDDD-E73CB6CAB596}" dt="2023-12-19T14:41:52.558" v="18"/>
          <ac:cxnSpMkLst>
            <pc:docMk/>
            <pc:sldMk cId="1493268875" sldId="259"/>
            <ac:cxnSpMk id="3097" creationId="{D891E407-403B-4764-86C9-33A56D3BCAA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ila Ingram-Smith" userId="S::leila.is@london.anglican.org::abf53238-41da-4e01-a2dc-9d152a2d4646" providerId="AD" clId="Web-{08D3F899-E0D0-41CB-BDDD-E73CB6CAB596}" dt="2023-12-19T14:39:40.444" v="0"/>
              <pc2:cmMkLst xmlns:pc2="http://schemas.microsoft.com/office/powerpoint/2019/9/main/command">
                <pc:docMk/>
                <pc:sldMk cId="1493268875" sldId="259"/>
                <pc2:cmMk id="{112C27BD-A1C5-4853-A722-2BFEE5DA7DE9}"/>
              </pc2:cmMkLst>
            </pc226:cmChg>
          </p:ext>
        </pc:extLst>
      </pc:sldChg>
    </pc:docChg>
  </pc:docChgLst>
  <pc:docChgLst>
    <pc:chgData name="Leila Ingram-Smith" userId="abf53238-41da-4e01-a2dc-9d152a2d4646" providerId="ADAL" clId="{1A0560DB-5352-4685-859C-9AEEF60AB1C9}"/>
    <pc:docChg chg="undo custSel modSld">
      <pc:chgData name="Leila Ingram-Smith" userId="abf53238-41da-4e01-a2dc-9d152a2d4646" providerId="ADAL" clId="{1A0560DB-5352-4685-859C-9AEEF60AB1C9}" dt="2023-12-19T14:51:16.959" v="47" actId="1076"/>
      <pc:docMkLst>
        <pc:docMk/>
      </pc:docMkLst>
      <pc:sldChg chg="modSp">
        <pc:chgData name="Leila Ingram-Smith" userId="abf53238-41da-4e01-a2dc-9d152a2d4646" providerId="ADAL" clId="{1A0560DB-5352-4685-859C-9AEEF60AB1C9}" dt="2023-12-15T15:24:21.976" v="0" actId="14826"/>
        <pc:sldMkLst>
          <pc:docMk/>
          <pc:sldMk cId="3282407113" sldId="256"/>
        </pc:sldMkLst>
        <pc:picChg chg="mod">
          <ac:chgData name="Leila Ingram-Smith" userId="abf53238-41da-4e01-a2dc-9d152a2d4646" providerId="ADAL" clId="{1A0560DB-5352-4685-859C-9AEEF60AB1C9}" dt="2023-12-15T15:24:21.976" v="0" actId="14826"/>
          <ac:picMkLst>
            <pc:docMk/>
            <pc:sldMk cId="3282407113" sldId="256"/>
            <ac:picMk id="1026" creationId="{AE464ED8-7077-D93F-1643-50F4032F59FC}"/>
          </ac:picMkLst>
        </pc:picChg>
      </pc:sldChg>
      <pc:sldChg chg="addSp modSp mod">
        <pc:chgData name="Leila Ingram-Smith" userId="abf53238-41da-4e01-a2dc-9d152a2d4646" providerId="ADAL" clId="{1A0560DB-5352-4685-859C-9AEEF60AB1C9}" dt="2023-12-15T15:25:02.486" v="2" actId="1076"/>
        <pc:sldMkLst>
          <pc:docMk/>
          <pc:sldMk cId="30116201" sldId="257"/>
        </pc:sldMkLst>
        <pc:picChg chg="add mod">
          <ac:chgData name="Leila Ingram-Smith" userId="abf53238-41da-4e01-a2dc-9d152a2d4646" providerId="ADAL" clId="{1A0560DB-5352-4685-859C-9AEEF60AB1C9}" dt="2023-12-15T15:25:02.486" v="2" actId="1076"/>
          <ac:picMkLst>
            <pc:docMk/>
            <pc:sldMk cId="30116201" sldId="257"/>
            <ac:picMk id="4" creationId="{F139609E-E180-8D4E-7192-DF0854D20101}"/>
          </ac:picMkLst>
        </pc:picChg>
      </pc:sldChg>
      <pc:sldChg chg="addSp delSp modSp mod">
        <pc:chgData name="Leila Ingram-Smith" userId="abf53238-41da-4e01-a2dc-9d152a2d4646" providerId="ADAL" clId="{1A0560DB-5352-4685-859C-9AEEF60AB1C9}" dt="2023-12-15T15:26:18.406" v="4" actId="26606"/>
        <pc:sldMkLst>
          <pc:docMk/>
          <pc:sldMk cId="2382844247" sldId="258"/>
        </pc:sldMkLst>
        <pc:spChg chg="mod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" creationId="{F804842D-889C-FC7B-D17F-0D0238D37D98}"/>
          </ac:spMkLst>
        </pc:spChg>
        <pc:spChg chg="del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055" creationId="{6F828D28-8E09-41CC-8229-3070B5467A96}"/>
          </ac:spMkLst>
        </pc:spChg>
        <pc:spChg chg="del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057" creationId="{D5B012D8-7F27-4758-9AC6-C889B154BD73}"/>
          </ac:spMkLst>
        </pc:spChg>
        <pc:spChg chg="del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059" creationId="{4063B759-00FC-46D1-9898-8E8625268FAF}"/>
          </ac:spMkLst>
        </pc:spChg>
        <pc:spChg chg="add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064" creationId="{E91DC736-0EF8-4F87-9146-EBF1D2EE4D3D}"/>
          </ac:spMkLst>
        </pc:spChg>
        <pc:spChg chg="add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066" creationId="{097CD68E-23E3-4007-8847-CD0944C4F7BE}"/>
          </ac:spMkLst>
        </pc:spChg>
        <pc:spChg chg="add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068" creationId="{AF2F604E-43BE-4DC3-B983-E071523364F8}"/>
          </ac:spMkLst>
        </pc:spChg>
        <pc:spChg chg="add">
          <ac:chgData name="Leila Ingram-Smith" userId="abf53238-41da-4e01-a2dc-9d152a2d4646" providerId="ADAL" clId="{1A0560DB-5352-4685-859C-9AEEF60AB1C9}" dt="2023-12-15T15:26:18.406" v="4" actId="26606"/>
          <ac:spMkLst>
            <pc:docMk/>
            <pc:sldMk cId="2382844247" sldId="258"/>
            <ac:spMk id="2070" creationId="{08C9B587-E65E-4B52-B37C-ABEBB6E87928}"/>
          </ac:spMkLst>
        </pc:spChg>
        <pc:picChg chg="mod">
          <ac:chgData name="Leila Ingram-Smith" userId="abf53238-41da-4e01-a2dc-9d152a2d4646" providerId="ADAL" clId="{1A0560DB-5352-4685-859C-9AEEF60AB1C9}" dt="2023-12-15T15:26:18.406" v="4" actId="26606"/>
          <ac:picMkLst>
            <pc:docMk/>
            <pc:sldMk cId="2382844247" sldId="258"/>
            <ac:picMk id="2050" creationId="{CC8ED12E-69AF-A10F-6D5A-19CD84990B2C}"/>
          </ac:picMkLst>
        </pc:picChg>
      </pc:sldChg>
      <pc:sldChg chg="addSp delSp modSp mod addCm">
        <pc:chgData name="Leila Ingram-Smith" userId="abf53238-41da-4e01-a2dc-9d152a2d4646" providerId="ADAL" clId="{1A0560DB-5352-4685-859C-9AEEF60AB1C9}" dt="2023-12-19T14:51:16.959" v="47" actId="1076"/>
        <pc:sldMkLst>
          <pc:docMk/>
          <pc:sldMk cId="1493268875" sldId="259"/>
        </pc:sldMkLst>
        <pc:spChg chg="mod">
          <ac:chgData name="Leila Ingram-Smith" userId="abf53238-41da-4e01-a2dc-9d152a2d4646" providerId="ADAL" clId="{1A0560DB-5352-4685-859C-9AEEF60AB1C9}" dt="2023-12-19T14:51:16.959" v="47" actId="1076"/>
          <ac:spMkLst>
            <pc:docMk/>
            <pc:sldMk cId="1493268875" sldId="259"/>
            <ac:spMk id="2" creationId="{5EB46B65-E503-6E34-463B-E87DABA772C0}"/>
          </ac:spMkLst>
        </pc:spChg>
        <pc:spChg chg="mod">
          <ac:chgData name="Leila Ingram-Smith" userId="abf53238-41da-4e01-a2dc-9d152a2d4646" providerId="ADAL" clId="{1A0560DB-5352-4685-859C-9AEEF60AB1C9}" dt="2023-12-19T14:51:11.763" v="45" actId="14100"/>
          <ac:spMkLst>
            <pc:docMk/>
            <pc:sldMk cId="1493268875" sldId="259"/>
            <ac:spMk id="3" creationId="{A5AAA4E3-6F8B-D4BA-3E94-F047B6C379E8}"/>
          </ac:spMkLst>
        </pc:spChg>
        <pc:spChg chg="del">
          <ac:chgData name="Leila Ingram-Smith" userId="abf53238-41da-4e01-a2dc-9d152a2d4646" providerId="ADAL" clId="{1A0560DB-5352-4685-859C-9AEEF60AB1C9}" dt="2023-12-15T15:28:07.646" v="5" actId="26606"/>
          <ac:spMkLst>
            <pc:docMk/>
            <pc:sldMk cId="1493268875" sldId="259"/>
            <ac:spMk id="3079" creationId="{42A4FC2C-047E-45A5-965D-8E1E3BF09BC6}"/>
          </ac:spMkLst>
        </pc:spChg>
        <pc:spChg chg="add">
          <ac:chgData name="Leila Ingram-Smith" userId="abf53238-41da-4e01-a2dc-9d152a2d4646" providerId="ADAL" clId="{1A0560DB-5352-4685-859C-9AEEF60AB1C9}" dt="2023-12-15T15:28:07.646" v="5" actId="26606"/>
          <ac:spMkLst>
            <pc:docMk/>
            <pc:sldMk cId="1493268875" sldId="259"/>
            <ac:spMk id="3084" creationId="{37C89E4B-3C9F-44B9-8B86-D9E3D112D8EC}"/>
          </ac:spMkLst>
        </pc:spChg>
        <pc:picChg chg="mod">
          <ac:chgData name="Leila Ingram-Smith" userId="abf53238-41da-4e01-a2dc-9d152a2d4646" providerId="ADAL" clId="{1A0560DB-5352-4685-859C-9AEEF60AB1C9}" dt="2023-12-19T14:51:13.312" v="46" actId="1076"/>
          <ac:picMkLst>
            <pc:docMk/>
            <pc:sldMk cId="1493268875" sldId="259"/>
            <ac:picMk id="3074" creationId="{5771159A-C1A5-82D7-A393-5000ACBCD163}"/>
          </ac:picMkLst>
        </pc:picChg>
        <pc:cxnChg chg="add">
          <ac:chgData name="Leila Ingram-Smith" userId="abf53238-41da-4e01-a2dc-9d152a2d4646" providerId="ADAL" clId="{1A0560DB-5352-4685-859C-9AEEF60AB1C9}" dt="2023-12-15T15:28:07.646" v="5" actId="26606"/>
          <ac:cxnSpMkLst>
            <pc:docMk/>
            <pc:sldMk cId="1493268875" sldId="259"/>
            <ac:cxnSpMk id="3086" creationId="{AA2EAA10-076F-46BD-8F0F-B9A2FB77A85C}"/>
          </ac:cxnSpMkLst>
        </pc:cxnChg>
        <pc:cxnChg chg="add">
          <ac:chgData name="Leila Ingram-Smith" userId="abf53238-41da-4e01-a2dc-9d152a2d4646" providerId="ADAL" clId="{1A0560DB-5352-4685-859C-9AEEF60AB1C9}" dt="2023-12-15T15:28:07.646" v="5" actId="26606"/>
          <ac:cxnSpMkLst>
            <pc:docMk/>
            <pc:sldMk cId="1493268875" sldId="259"/>
            <ac:cxnSpMk id="3088" creationId="{D891E407-403B-4764-86C9-33A56D3BCAA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ila Ingram-Smith" userId="abf53238-41da-4e01-a2dc-9d152a2d4646" providerId="ADAL" clId="{1A0560DB-5352-4685-859C-9AEEF60AB1C9}" dt="2023-12-15T15:28:39.406" v="10"/>
              <pc2:cmMkLst xmlns:pc2="http://schemas.microsoft.com/office/powerpoint/2019/9/main/command">
                <pc:docMk/>
                <pc:sldMk cId="1493268875" sldId="259"/>
                <pc2:cmMk id="{112C27BD-A1C5-4853-A722-2BFEE5DA7DE9}"/>
              </pc2:cmMkLst>
            </pc226:cmChg>
          </p:ext>
        </pc:extLst>
      </pc:sldChg>
      <pc:sldChg chg="addSp delSp modSp mod setBg addAnim">
        <pc:chgData name="Leila Ingram-Smith" userId="abf53238-41da-4e01-a2dc-9d152a2d4646" providerId="ADAL" clId="{1A0560DB-5352-4685-859C-9AEEF60AB1C9}" dt="2023-12-15T15:33:36.676" v="22" actId="26606"/>
        <pc:sldMkLst>
          <pc:docMk/>
          <pc:sldMk cId="2792044236" sldId="260"/>
        </pc:sldMkLst>
        <pc:spChg chg="mod">
          <ac:chgData name="Leila Ingram-Smith" userId="abf53238-41da-4e01-a2dc-9d152a2d4646" providerId="ADAL" clId="{1A0560DB-5352-4685-859C-9AEEF60AB1C9}" dt="2023-12-15T15:33:36.676" v="22" actId="26606"/>
          <ac:spMkLst>
            <pc:docMk/>
            <pc:sldMk cId="2792044236" sldId="260"/>
            <ac:spMk id="4" creationId="{A3A3747D-CA76-A2F2-FC68-D5AD03237241}"/>
          </ac:spMkLst>
        </pc:spChg>
        <pc:spChg chg="del">
          <ac:chgData name="Leila Ingram-Smith" userId="abf53238-41da-4e01-a2dc-9d152a2d4646" providerId="ADAL" clId="{1A0560DB-5352-4685-859C-9AEEF60AB1C9}" dt="2023-12-15T15:33:11.056" v="13" actId="26606"/>
          <ac:spMkLst>
            <pc:docMk/>
            <pc:sldMk cId="2792044236" sldId="260"/>
            <ac:spMk id="4105" creationId="{765F4110-C0FC-4D61-ACD2-A7C950EAE908}"/>
          </ac:spMkLst>
        </pc:spChg>
        <pc:spChg chg="add del">
          <ac:chgData name="Leila Ingram-Smith" userId="abf53238-41da-4e01-a2dc-9d152a2d4646" providerId="ADAL" clId="{1A0560DB-5352-4685-859C-9AEEF60AB1C9}" dt="2023-12-15T15:33:36.676" v="22" actId="26606"/>
          <ac:spMkLst>
            <pc:docMk/>
            <pc:sldMk cId="2792044236" sldId="260"/>
            <ac:spMk id="4112" creationId="{E91DC736-0EF8-4F87-9146-EBF1D2EE4D3D}"/>
          </ac:spMkLst>
        </pc:spChg>
        <pc:spChg chg="add del">
          <ac:chgData name="Leila Ingram-Smith" userId="abf53238-41da-4e01-a2dc-9d152a2d4646" providerId="ADAL" clId="{1A0560DB-5352-4685-859C-9AEEF60AB1C9}" dt="2023-12-15T15:33:36.676" v="22" actId="26606"/>
          <ac:spMkLst>
            <pc:docMk/>
            <pc:sldMk cId="2792044236" sldId="260"/>
            <ac:spMk id="4114" creationId="{097CD68E-23E3-4007-8847-CD0944C4F7BE}"/>
          </ac:spMkLst>
        </pc:spChg>
        <pc:spChg chg="add del">
          <ac:chgData name="Leila Ingram-Smith" userId="abf53238-41da-4e01-a2dc-9d152a2d4646" providerId="ADAL" clId="{1A0560DB-5352-4685-859C-9AEEF60AB1C9}" dt="2023-12-15T15:33:36.676" v="22" actId="26606"/>
          <ac:spMkLst>
            <pc:docMk/>
            <pc:sldMk cId="2792044236" sldId="260"/>
            <ac:spMk id="4116" creationId="{AF2F604E-43BE-4DC3-B983-E071523364F8}"/>
          </ac:spMkLst>
        </pc:spChg>
        <pc:spChg chg="add del">
          <ac:chgData name="Leila Ingram-Smith" userId="abf53238-41da-4e01-a2dc-9d152a2d4646" providerId="ADAL" clId="{1A0560DB-5352-4685-859C-9AEEF60AB1C9}" dt="2023-12-15T15:33:36.676" v="22" actId="26606"/>
          <ac:spMkLst>
            <pc:docMk/>
            <pc:sldMk cId="2792044236" sldId="260"/>
            <ac:spMk id="4118" creationId="{08C9B587-E65E-4B52-B37C-ABEBB6E87928}"/>
          </ac:spMkLst>
        </pc:spChg>
        <pc:spChg chg="add">
          <ac:chgData name="Leila Ingram-Smith" userId="abf53238-41da-4e01-a2dc-9d152a2d4646" providerId="ADAL" clId="{1A0560DB-5352-4685-859C-9AEEF60AB1C9}" dt="2023-12-15T15:33:36.676" v="22" actId="26606"/>
          <ac:spMkLst>
            <pc:docMk/>
            <pc:sldMk cId="2792044236" sldId="260"/>
            <ac:spMk id="4123" creationId="{B4916930-E76E-4100-9DCF-4981566A372A}"/>
          </ac:spMkLst>
        </pc:spChg>
        <pc:picChg chg="del">
          <ac:chgData name="Leila Ingram-Smith" userId="abf53238-41da-4e01-a2dc-9d152a2d4646" providerId="ADAL" clId="{1A0560DB-5352-4685-859C-9AEEF60AB1C9}" dt="2023-12-15T15:33:07.566" v="12" actId="478"/>
          <ac:picMkLst>
            <pc:docMk/>
            <pc:sldMk cId="2792044236" sldId="260"/>
            <ac:picMk id="4098" creationId="{499F1F0E-ECAB-6E10-D0C7-17C8A3A16165}"/>
          </ac:picMkLst>
        </pc:picChg>
        <pc:picChg chg="mod">
          <ac:chgData name="Leila Ingram-Smith" userId="abf53238-41da-4e01-a2dc-9d152a2d4646" providerId="ADAL" clId="{1A0560DB-5352-4685-859C-9AEEF60AB1C9}" dt="2023-12-15T15:33:36.676" v="22" actId="26606"/>
          <ac:picMkLst>
            <pc:docMk/>
            <pc:sldMk cId="2792044236" sldId="260"/>
            <ac:picMk id="4100" creationId="{098D696C-F13E-654E-273C-D111AE7E27FE}"/>
          </ac:picMkLst>
        </pc:picChg>
        <pc:cxnChg chg="del">
          <ac:chgData name="Leila Ingram-Smith" userId="abf53238-41da-4e01-a2dc-9d152a2d4646" providerId="ADAL" clId="{1A0560DB-5352-4685-859C-9AEEF60AB1C9}" dt="2023-12-15T15:33:11.056" v="13" actId="26606"/>
          <ac:cxnSpMkLst>
            <pc:docMk/>
            <pc:sldMk cId="2792044236" sldId="260"/>
            <ac:cxnSpMk id="4107" creationId="{CC94CBDB-A76C-499E-95AB-C0A049E3154E}"/>
          </ac:cxnSpMkLst>
        </pc:cxnChg>
      </pc:sldChg>
      <pc:sldChg chg="addSp delSp modSp mod">
        <pc:chgData name="Leila Ingram-Smith" userId="abf53238-41da-4e01-a2dc-9d152a2d4646" providerId="ADAL" clId="{1A0560DB-5352-4685-859C-9AEEF60AB1C9}" dt="2023-12-15T15:48:23.464" v="28" actId="26606"/>
        <pc:sldMkLst>
          <pc:docMk/>
          <pc:sldMk cId="3575895272" sldId="261"/>
        </pc:sldMkLst>
        <pc:spChg chg="mod">
          <ac:chgData name="Leila Ingram-Smith" userId="abf53238-41da-4e01-a2dc-9d152a2d4646" providerId="ADAL" clId="{1A0560DB-5352-4685-859C-9AEEF60AB1C9}" dt="2023-12-15T15:48:23.464" v="28" actId="26606"/>
          <ac:spMkLst>
            <pc:docMk/>
            <pc:sldMk cId="3575895272" sldId="261"/>
            <ac:spMk id="2" creationId="{F804842D-889C-FC7B-D17F-0D0238D37D98}"/>
          </ac:spMkLst>
        </pc:spChg>
        <pc:spChg chg="add del">
          <ac:chgData name="Leila Ingram-Smith" userId="abf53238-41da-4e01-a2dc-9d152a2d4646" providerId="ADAL" clId="{1A0560DB-5352-4685-859C-9AEEF60AB1C9}" dt="2023-12-15T15:48:10.389" v="25" actId="22"/>
          <ac:spMkLst>
            <pc:docMk/>
            <pc:sldMk cId="3575895272" sldId="261"/>
            <ac:spMk id="4" creationId="{4EC29610-E665-6FE7-3FBE-92EA5CE83CA3}"/>
          </ac:spMkLst>
        </pc:spChg>
        <pc:spChg chg="del">
          <ac:chgData name="Leila Ingram-Smith" userId="abf53238-41da-4e01-a2dc-9d152a2d4646" providerId="ADAL" clId="{1A0560DB-5352-4685-859C-9AEEF60AB1C9}" dt="2023-12-15T15:48:23.464" v="28" actId="26606"/>
          <ac:spMkLst>
            <pc:docMk/>
            <pc:sldMk cId="3575895272" sldId="261"/>
            <ac:spMk id="5129" creationId="{AB45A142-4255-493C-8284-5D566C121B10}"/>
          </ac:spMkLst>
        </pc:spChg>
        <pc:spChg chg="add">
          <ac:chgData name="Leila Ingram-Smith" userId="abf53238-41da-4e01-a2dc-9d152a2d4646" providerId="ADAL" clId="{1A0560DB-5352-4685-859C-9AEEF60AB1C9}" dt="2023-12-15T15:48:23.464" v="28" actId="26606"/>
          <ac:spMkLst>
            <pc:docMk/>
            <pc:sldMk cId="3575895272" sldId="261"/>
            <ac:spMk id="5136" creationId="{D4771268-CB57-404A-9271-370EB28F6090}"/>
          </ac:spMkLst>
        </pc:spChg>
        <pc:picChg chg="add mod">
          <ac:chgData name="Leila Ingram-Smith" userId="abf53238-41da-4e01-a2dc-9d152a2d4646" providerId="ADAL" clId="{1A0560DB-5352-4685-859C-9AEEF60AB1C9}" dt="2023-12-15T15:48:23.464" v="28" actId="26606"/>
          <ac:picMkLst>
            <pc:docMk/>
            <pc:sldMk cId="3575895272" sldId="261"/>
            <ac:picMk id="6" creationId="{8202414E-2E21-1117-665C-DC77BD5E16B4}"/>
          </ac:picMkLst>
        </pc:picChg>
        <pc:picChg chg="del">
          <ac:chgData name="Leila Ingram-Smith" userId="abf53238-41da-4e01-a2dc-9d152a2d4646" providerId="ADAL" clId="{1A0560DB-5352-4685-859C-9AEEF60AB1C9}" dt="2023-12-15T15:48:08.414" v="23" actId="478"/>
          <ac:picMkLst>
            <pc:docMk/>
            <pc:sldMk cId="3575895272" sldId="261"/>
            <ac:picMk id="5124" creationId="{C513CB36-3658-B669-C5E9-96F2F387FB2D}"/>
          </ac:picMkLst>
        </pc:picChg>
        <pc:cxnChg chg="del">
          <ac:chgData name="Leila Ingram-Smith" userId="abf53238-41da-4e01-a2dc-9d152a2d4646" providerId="ADAL" clId="{1A0560DB-5352-4685-859C-9AEEF60AB1C9}" dt="2023-12-15T15:48:23.464" v="28" actId="26606"/>
          <ac:cxnSpMkLst>
            <pc:docMk/>
            <pc:sldMk cId="3575895272" sldId="261"/>
            <ac:cxnSpMk id="5131" creationId="{38FB9660-F42F-4313-BBC4-47C007FE484C}"/>
          </ac:cxnSpMkLst>
        </pc:cxnChg>
      </pc:sldChg>
      <pc:sldChg chg="addSp delSp modSp mod addAnim delAnim">
        <pc:chgData name="Leila Ingram-Smith" userId="abf53238-41da-4e01-a2dc-9d152a2d4646" providerId="ADAL" clId="{1A0560DB-5352-4685-859C-9AEEF60AB1C9}" dt="2023-12-15T15:49:28.984" v="33" actId="26606"/>
        <pc:sldMkLst>
          <pc:docMk/>
          <pc:sldMk cId="3443387158" sldId="262"/>
        </pc:sldMkLst>
        <pc:spChg chg="mod">
          <ac:chgData name="Leila Ingram-Smith" userId="abf53238-41da-4e01-a2dc-9d152a2d4646" providerId="ADAL" clId="{1A0560DB-5352-4685-859C-9AEEF60AB1C9}" dt="2023-12-15T15:49:28.984" v="33" actId="26606"/>
          <ac:spMkLst>
            <pc:docMk/>
            <pc:sldMk cId="3443387158" sldId="262"/>
            <ac:spMk id="2" creationId="{21E02512-2D84-8A0E-3362-7AEC738FE142}"/>
          </ac:spMkLst>
        </pc:spChg>
        <pc:spChg chg="add del">
          <ac:chgData name="Leila Ingram-Smith" userId="abf53238-41da-4e01-a2dc-9d152a2d4646" providerId="ADAL" clId="{1A0560DB-5352-4685-859C-9AEEF60AB1C9}" dt="2023-12-15T15:49:28.984" v="33" actId="26606"/>
          <ac:spMkLst>
            <pc:docMk/>
            <pc:sldMk cId="3443387158" sldId="262"/>
            <ac:spMk id="6151" creationId="{6F828D28-8E09-41CC-8229-3070B5467A96}"/>
          </ac:spMkLst>
        </pc:spChg>
        <pc:spChg chg="add del">
          <ac:chgData name="Leila Ingram-Smith" userId="abf53238-41da-4e01-a2dc-9d152a2d4646" providerId="ADAL" clId="{1A0560DB-5352-4685-859C-9AEEF60AB1C9}" dt="2023-12-15T15:49:28.984" v="33" actId="26606"/>
          <ac:spMkLst>
            <pc:docMk/>
            <pc:sldMk cId="3443387158" sldId="262"/>
            <ac:spMk id="6153" creationId="{D5B012D8-7F27-4758-9AC6-C889B154BD73}"/>
          </ac:spMkLst>
        </pc:spChg>
        <pc:spChg chg="add del">
          <ac:chgData name="Leila Ingram-Smith" userId="abf53238-41da-4e01-a2dc-9d152a2d4646" providerId="ADAL" clId="{1A0560DB-5352-4685-859C-9AEEF60AB1C9}" dt="2023-12-15T15:49:28.984" v="33" actId="26606"/>
          <ac:spMkLst>
            <pc:docMk/>
            <pc:sldMk cId="3443387158" sldId="262"/>
            <ac:spMk id="6155" creationId="{4063B759-00FC-46D1-9898-8E8625268FAF}"/>
          </ac:spMkLst>
        </pc:spChg>
        <pc:spChg chg="add del">
          <ac:chgData name="Leila Ingram-Smith" userId="abf53238-41da-4e01-a2dc-9d152a2d4646" providerId="ADAL" clId="{1A0560DB-5352-4685-859C-9AEEF60AB1C9}" dt="2023-12-15T15:49:28.984" v="32" actId="26606"/>
          <ac:spMkLst>
            <pc:docMk/>
            <pc:sldMk cId="3443387158" sldId="262"/>
            <ac:spMk id="6160" creationId="{ECC07320-C2CA-4E29-8481-9D9E143C7788}"/>
          </ac:spMkLst>
        </pc:spChg>
        <pc:spChg chg="add del">
          <ac:chgData name="Leila Ingram-Smith" userId="abf53238-41da-4e01-a2dc-9d152a2d4646" providerId="ADAL" clId="{1A0560DB-5352-4685-859C-9AEEF60AB1C9}" dt="2023-12-15T15:49:28.984" v="32" actId="26606"/>
          <ac:spMkLst>
            <pc:docMk/>
            <pc:sldMk cId="3443387158" sldId="262"/>
            <ac:spMk id="6162" creationId="{178FB36B-5BFE-42CA-BC60-1115E0D95EEC}"/>
          </ac:spMkLst>
        </pc:spChg>
        <pc:spChg chg="add">
          <ac:chgData name="Leila Ingram-Smith" userId="abf53238-41da-4e01-a2dc-9d152a2d4646" providerId="ADAL" clId="{1A0560DB-5352-4685-859C-9AEEF60AB1C9}" dt="2023-12-15T15:49:28.984" v="33" actId="26606"/>
          <ac:spMkLst>
            <pc:docMk/>
            <pc:sldMk cId="3443387158" sldId="262"/>
            <ac:spMk id="6164" creationId="{D4771268-CB57-404A-9271-370EB28F6090}"/>
          </ac:spMkLst>
        </pc:spChg>
        <pc:picChg chg="mod ord">
          <ac:chgData name="Leila Ingram-Smith" userId="abf53238-41da-4e01-a2dc-9d152a2d4646" providerId="ADAL" clId="{1A0560DB-5352-4685-859C-9AEEF60AB1C9}" dt="2023-12-15T15:49:28.984" v="33" actId="26606"/>
          <ac:picMkLst>
            <pc:docMk/>
            <pc:sldMk cId="3443387158" sldId="262"/>
            <ac:picMk id="6146" creationId="{84CF4839-2295-926C-2CD2-438DDC6D32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3283-D70C-DE25-2585-3297C823E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95395-5294-9841-F5A3-C1ABA561A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B3CC-F4AC-0AF1-45C6-7379CC0B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161D7-4425-407D-7CD0-2EB6F60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F68BF-6FBC-C44D-1DD6-9BA86DD5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9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0B93-7170-6FC9-F82B-E9CAEA4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B06BE-A903-8E27-7A32-9049C2A9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2AEC-ECC3-3D58-7991-1A25699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1399-4D64-FA53-6402-EBF3BD91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A4954-A136-7E53-E291-07A16706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0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DA818-5DC6-3BEE-1BD1-3D553802F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C739E-6E2B-C7F6-0367-D59575513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115A-A8EB-9364-FBB5-5F709648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3915-0BE1-1298-8829-E00B524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F812-C240-BB86-0CC4-9FD61A63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14A3-B4C0-75DB-C84B-FD37458B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1C04-1D9A-4258-D1AB-14DECD3F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6C248-E3B3-4E11-5805-E2F5447E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20225-15D6-F7BC-02A5-7B377F90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7AE3-07F4-B1EE-7815-79A5C721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0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3733-7B66-3653-1D16-1F80405E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F9EF1-80F8-DAB6-FAAB-AE1AC85F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7F1A0-306E-0481-F078-3CE81AE9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9F6B-C00C-A748-98C6-EA57F672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6DD48-6319-2BED-630B-F19B730A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6C5B-462C-67AF-80FB-C3E212A4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2B32-E74F-A160-52C8-CCEDDBF45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66F8C-27CA-524A-5D68-591B8438C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60D07-4C11-8EE1-D56D-E279861A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6471A-FEBD-97A7-D024-1FF8B44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011F9-715F-91AB-0A82-57B9B3F9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0B32-5817-B414-1A31-95984D78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9D8D4-2208-A813-AA19-74BB6D940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C588F-343F-CCB3-8CA7-9E59A86D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DB43F-2A8A-58E4-132C-801156DD0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22436-C9A1-D669-B457-552CB1D3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0CCC4-016B-BE4A-8953-BC9611EC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EE1C1-1836-0838-1DD7-79E7A668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D6964-6ABB-3758-B4D1-02F45796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3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1243-BF67-E02C-05A3-CFF97C2E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DAC6C-877B-106D-6F0A-4E97621C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2A189-E179-8F3F-7B31-38B0DFA0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CD4A5-46B3-A717-5E62-88BD9377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DDF9E-3DAF-84DD-5BB8-D7E27351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24F95-4DAD-90AB-A922-0765CC92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6F24-7565-CF68-D735-5649D59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8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C542-65A1-1C69-85F8-8793E039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F59D-9679-F4D3-2278-37FA282A8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C16A-5483-B243-0C00-0C74D705B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DF771-8513-E1E2-C482-70ACDD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EDC17-0282-ABA4-6ABD-9D3F5290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E1944-C865-87D7-0D1F-DDD13A0B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5C8F-44A5-49BF-1071-4E00286A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812B9-BF7F-FD87-7280-66398ACB9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5A8DF-846A-7706-8D96-243E8A3C8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026D8-632F-C36F-E44E-06FD44CB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05100-1DC7-3BFD-71FE-B91E671C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975B9-D27A-F928-01DE-9E678A86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3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91BC4-8CC2-761D-EE48-AC2159FB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E0FD1-3CA8-F2A9-3E5C-64880B624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3CC3C-5E00-84D7-8D70-43ED8913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037D-801B-445E-A314-92EA0139BB2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3CB9A-5896-268C-BAAD-11A0FF2AD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2B402-A5E3-5E3C-990E-F5924F282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6944-2C03-47FC-9940-BFDC2731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6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s83rrB5E4E&amp;list=PLcvEcrsF_9zLN3DArb_4G8Y5EHbSTRLDL&amp;index=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.weddingz.in/real-weddings/sushmita-ros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5D46-0FA3-6097-8282-96AD567D5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to have a Hindu wedding?</a:t>
            </a:r>
            <a:endParaRPr lang="en-GB" sz="4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932DE-2348-B88E-0011-1FE4A805654C}"/>
              </a:ext>
            </a:extLst>
          </p:cNvPr>
          <p:cNvSpPr txBox="1"/>
          <p:nvPr/>
        </p:nvSpPr>
        <p:spPr>
          <a:xfrm>
            <a:off x="6944139" y="450574"/>
            <a:ext cx="332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64ED8-7077-D93F-1643-50F4032F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5687" y="3429000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B0AE7-C008-4D09-69E9-51EAAA51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https://www.youtube.com/watch?v=rs83rrB5E4E&amp;list=PLcvEcrsF_9zLN3DArb_4G8Y5EHbSTRLDL&amp;index=6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9609E-E180-8D4E-7192-DF0854D2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4368081"/>
            <a:ext cx="10193173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8ED12E-69AF-A10F-6D5A-19CD84990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 r="23585" b="253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4842D-889C-FC7B-D17F-0D0238D3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Kanyadaan – the bride is given to the groom and their hands are tied</a:t>
            </a: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AA4E3-6F8B-D4BA-3E94-F047B6C379E8}"/>
              </a:ext>
            </a:extLst>
          </p:cNvPr>
          <p:cNvSpPr txBox="1"/>
          <p:nvPr/>
        </p:nvSpPr>
        <p:spPr>
          <a:xfrm>
            <a:off x="4367610" y="209944"/>
            <a:ext cx="3455821" cy="729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B46B65-E503-6E34-463B-E87DABA772C0}"/>
              </a:ext>
            </a:extLst>
          </p:cNvPr>
          <p:cNvSpPr txBox="1"/>
          <p:nvPr/>
        </p:nvSpPr>
        <p:spPr>
          <a:xfrm>
            <a:off x="1348" y="6388894"/>
            <a:ext cx="4366262" cy="4691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Image credit: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hlinkClick r:id="rId2"/>
              </a:rPr>
              <a:t>https://m.weddingz.in/real-weddings/sushmita-ross/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cs typeface="Calibri"/>
            </a:endParaRPr>
          </a:p>
        </p:txBody>
      </p:sp>
      <p:pic>
        <p:nvPicPr>
          <p:cNvPr id="3074" name="Picture 2" descr="Everything You Need To Know About The Saptapadi Tradition of An Indian  Wedding">
            <a:extLst>
              <a:ext uri="{FF2B5EF4-FFF2-40B4-BE49-F238E27FC236}">
                <a16:creationId xmlns:a16="http://schemas.microsoft.com/office/drawing/2014/main" id="{5771159A-C1A5-82D7-A393-5000ACBCD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1649859" y="1024727"/>
            <a:ext cx="8891322" cy="50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2" name="Group 310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103" name="Rectangle 310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Rectangle 310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26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98D696C-F13E-654E-273C-D111AE7E2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Rectangle 4122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A3747D-CA76-A2F2-FC68-D5AD0323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>
                <a:solidFill>
                  <a:schemeClr val="tx1">
                    <a:lumMod val="75000"/>
                    <a:lumOff val="25000"/>
                  </a:schemeClr>
                </a:solidFill>
              </a:rPr>
              <a:t>The bride and groom may be tied at the wrist or their garments may be tied together. Why do you think this is?</a:t>
            </a:r>
          </a:p>
        </p:txBody>
      </p:sp>
    </p:spTree>
    <p:extLst>
      <p:ext uri="{BB962C8B-B14F-4D97-AF65-F5344CB8AC3E}">
        <p14:creationId xmlns:p14="http://schemas.microsoft.com/office/powerpoint/2010/main" val="27920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4842D-889C-FC7B-D17F-0D0238D3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seven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2414E-2E21-1117-665C-DC77BD5E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38" y="643466"/>
            <a:ext cx="622205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02512-2D84-8A0E-3362-7AEC738F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 the ceremony there is a reception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4CF4839-2295-926C-2CD2-438DDC6D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 bwMode="auto">
          <a:xfrm>
            <a:off x="4777316" y="1517632"/>
            <a:ext cx="6780700" cy="38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8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707ED-D37E-4ED3-8E66-CCAB6B302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430014-3E3E-4A70-8759-D60C5308BE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ABDA3-BFE2-4163-817D-B8B07D72207F}">
  <ds:schemaRefs>
    <ds:schemaRef ds:uri="37c5c6fe-bc8e-4494-977e-45e76d6ce1fa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2940bfc-e56c-4552-8076-1b71358281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104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What does it mean to have a Hindu wedding?</vt:lpstr>
      <vt:lpstr>PowerPoint Presentation</vt:lpstr>
      <vt:lpstr>Kanyadaan – the bride is given to the groom and their hands are tied</vt:lpstr>
      <vt:lpstr>PowerPoint Presentation</vt:lpstr>
      <vt:lpstr>The bride and groom may be tied at the wrist or their garments may be tied together. Why do you think this is?</vt:lpstr>
      <vt:lpstr>The seven steps</vt:lpstr>
      <vt:lpstr>After the ceremony there is a reception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</dc:title>
  <dc:creator>Kathryn Kane</dc:creator>
  <cp:lastModifiedBy>Leila Ingram-Smith</cp:lastModifiedBy>
  <cp:revision>31</cp:revision>
  <dcterms:created xsi:type="dcterms:W3CDTF">2022-08-17T14:46:11Z</dcterms:created>
  <dcterms:modified xsi:type="dcterms:W3CDTF">2023-12-19T14:51:20Z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400400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