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61" r:id="rId8"/>
    <p:sldId id="258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C9704-8FD5-4F2A-AAF6-A02B53E66D67}" v="25" dt="2023-12-20T09:58:21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E5EC9704-8FD5-4F2A-AAF6-A02B53E66D67}"/>
    <pc:docChg chg="undo custSel modSld">
      <pc:chgData name="Leila Ingram-Smith" userId="abf53238-41da-4e01-a2dc-9d152a2d4646" providerId="ADAL" clId="{E5EC9704-8FD5-4F2A-AAF6-A02B53E66D67}" dt="2023-12-20T09:58:44.434" v="110" actId="26606"/>
      <pc:docMkLst>
        <pc:docMk/>
      </pc:docMkLst>
      <pc:sldChg chg="addSp delSp modSp mod setBg addAnim delAnim setClrOvrMap">
        <pc:chgData name="Leila Ingram-Smith" userId="abf53238-41da-4e01-a2dc-9d152a2d4646" providerId="ADAL" clId="{E5EC9704-8FD5-4F2A-AAF6-A02B53E66D67}" dt="2023-12-20T09:58:44.434" v="110" actId="26606"/>
        <pc:sldMkLst>
          <pc:docMk/>
          <pc:sldMk cId="2768544578" sldId="256"/>
        </pc:sldMkLst>
        <pc:spChg chg="mod ord">
          <ac:chgData name="Leila Ingram-Smith" userId="abf53238-41da-4e01-a2dc-9d152a2d4646" providerId="ADAL" clId="{E5EC9704-8FD5-4F2A-AAF6-A02B53E66D67}" dt="2023-12-20T09:58:44.434" v="110" actId="26606"/>
          <ac:spMkLst>
            <pc:docMk/>
            <pc:sldMk cId="2768544578" sldId="256"/>
            <ac:spMk id="2" creationId="{AF00026A-749A-1E64-B648-8847DB736698}"/>
          </ac:spMkLst>
        </pc:spChg>
        <pc:spChg chg="add del">
          <ac:chgData name="Leila Ingram-Smith" userId="abf53238-41da-4e01-a2dc-9d152a2d4646" providerId="ADAL" clId="{E5EC9704-8FD5-4F2A-AAF6-A02B53E66D67}" dt="2023-12-20T09:58:44.365" v="109" actId="26606"/>
          <ac:spMkLst>
            <pc:docMk/>
            <pc:sldMk cId="2768544578" sldId="256"/>
            <ac:spMk id="9" creationId="{71B2258F-86CA-4D4D-8270-BC05FCDEBFB3}"/>
          </ac:spMkLst>
        </pc:spChg>
        <pc:spChg chg="add">
          <ac:chgData name="Leila Ingram-Smith" userId="abf53238-41da-4e01-a2dc-9d152a2d4646" providerId="ADAL" clId="{E5EC9704-8FD5-4F2A-AAF6-A02B53E66D67}" dt="2023-12-20T09:58:44.434" v="110" actId="26606"/>
          <ac:spMkLst>
            <pc:docMk/>
            <pc:sldMk cId="2768544578" sldId="256"/>
            <ac:spMk id="11" creationId="{9F6380B4-6A1C-481E-8408-B4E6C75B9B81}"/>
          </ac:spMkLst>
        </pc:spChg>
        <pc:spChg chg="add">
          <ac:chgData name="Leila Ingram-Smith" userId="abf53238-41da-4e01-a2dc-9d152a2d4646" providerId="ADAL" clId="{E5EC9704-8FD5-4F2A-AAF6-A02B53E66D67}" dt="2023-12-20T09:58:44.434" v="110" actId="26606"/>
          <ac:spMkLst>
            <pc:docMk/>
            <pc:sldMk cId="2768544578" sldId="256"/>
            <ac:spMk id="12" creationId="{657F69E0-C4B0-4BEC-A689-4F8D877F05D4}"/>
          </ac:spMkLst>
        </pc:spChg>
        <pc:picChg chg="add mod">
          <ac:chgData name="Leila Ingram-Smith" userId="abf53238-41da-4e01-a2dc-9d152a2d4646" providerId="ADAL" clId="{E5EC9704-8FD5-4F2A-AAF6-A02B53E66D67}" dt="2023-12-20T09:58:44.434" v="110" actId="26606"/>
          <ac:picMkLst>
            <pc:docMk/>
            <pc:sldMk cId="2768544578" sldId="256"/>
            <ac:picMk id="4" creationId="{654A7125-87D3-EDBE-A558-2657CE022702}"/>
          </ac:picMkLst>
        </pc:picChg>
      </pc:sldChg>
      <pc:sldChg chg="addSp modSp mod">
        <pc:chgData name="Leila Ingram-Smith" userId="abf53238-41da-4e01-a2dc-9d152a2d4646" providerId="ADAL" clId="{E5EC9704-8FD5-4F2A-AAF6-A02B53E66D67}" dt="2023-12-20T09:34:09.556" v="21" actId="1076"/>
        <pc:sldMkLst>
          <pc:docMk/>
          <pc:sldMk cId="647788341" sldId="257"/>
        </pc:sldMkLst>
        <pc:spChg chg="add mod">
          <ac:chgData name="Leila Ingram-Smith" userId="abf53238-41da-4e01-a2dc-9d152a2d4646" providerId="ADAL" clId="{E5EC9704-8FD5-4F2A-AAF6-A02B53E66D67}" dt="2023-12-20T09:34:09.556" v="21" actId="1076"/>
          <ac:spMkLst>
            <pc:docMk/>
            <pc:sldMk cId="647788341" sldId="257"/>
            <ac:spMk id="4" creationId="{F23753FE-B27F-73C5-0D2A-4102DF4668A5}"/>
          </ac:spMkLst>
        </pc:spChg>
        <pc:picChg chg="mod">
          <ac:chgData name="Leila Ingram-Smith" userId="abf53238-41da-4e01-a2dc-9d152a2d4646" providerId="ADAL" clId="{E5EC9704-8FD5-4F2A-AAF6-A02B53E66D67}" dt="2023-12-20T09:33:55.854" v="12" actId="1076"/>
          <ac:picMkLst>
            <pc:docMk/>
            <pc:sldMk cId="647788341" sldId="257"/>
            <ac:picMk id="2050" creationId="{8CEBCEB2-08E9-3CBE-226E-04F230AA09AD}"/>
          </ac:picMkLst>
        </pc:picChg>
      </pc:sldChg>
      <pc:sldChg chg="modSp">
        <pc:chgData name="Leila Ingram-Smith" userId="abf53238-41da-4e01-a2dc-9d152a2d4646" providerId="ADAL" clId="{E5EC9704-8FD5-4F2A-AAF6-A02B53E66D67}" dt="2023-12-20T09:50:52.311" v="95" actId="14826"/>
        <pc:sldMkLst>
          <pc:docMk/>
          <pc:sldMk cId="1805630415" sldId="258"/>
        </pc:sldMkLst>
        <pc:picChg chg="mod">
          <ac:chgData name="Leila Ingram-Smith" userId="abf53238-41da-4e01-a2dc-9d152a2d4646" providerId="ADAL" clId="{E5EC9704-8FD5-4F2A-AAF6-A02B53E66D67}" dt="2023-12-20T09:50:52.311" v="95" actId="14826"/>
          <ac:picMkLst>
            <pc:docMk/>
            <pc:sldMk cId="1805630415" sldId="258"/>
            <ac:picMk id="3074" creationId="{FCA46895-3901-9321-EF16-B9160F32B0B3}"/>
          </ac:picMkLst>
        </pc:picChg>
      </pc:sldChg>
      <pc:sldChg chg="addSp delSp modSp mod">
        <pc:chgData name="Leila Ingram-Smith" userId="abf53238-41da-4e01-a2dc-9d152a2d4646" providerId="ADAL" clId="{E5EC9704-8FD5-4F2A-AAF6-A02B53E66D67}" dt="2023-12-20T09:56:55.895" v="103" actId="26606"/>
        <pc:sldMkLst>
          <pc:docMk/>
          <pc:sldMk cId="2129740667" sldId="259"/>
        </pc:sldMkLst>
        <pc:spChg chg="add del">
          <ac:chgData name="Leila Ingram-Smith" userId="abf53238-41da-4e01-a2dc-9d152a2d4646" providerId="ADAL" clId="{E5EC9704-8FD5-4F2A-AAF6-A02B53E66D67}" dt="2023-12-20T09:56:55.895" v="103" actId="26606"/>
          <ac:spMkLst>
            <pc:docMk/>
            <pc:sldMk cId="2129740667" sldId="259"/>
            <ac:spMk id="1031" creationId="{32BC26D8-82FB-445E-AA49-62A77D7C1EE0}"/>
          </ac:spMkLst>
        </pc:spChg>
        <pc:spChg chg="add del">
          <ac:chgData name="Leila Ingram-Smith" userId="abf53238-41da-4e01-a2dc-9d152a2d4646" providerId="ADAL" clId="{E5EC9704-8FD5-4F2A-AAF6-A02B53E66D67}" dt="2023-12-20T09:56:55.895" v="103" actId="26606"/>
          <ac:spMkLst>
            <pc:docMk/>
            <pc:sldMk cId="2129740667" sldId="259"/>
            <ac:spMk id="1033" creationId="{CB44330D-EA18-4254-AA95-EB49948539B8}"/>
          </ac:spMkLst>
        </pc:spChg>
        <pc:spChg chg="add del">
          <ac:chgData name="Leila Ingram-Smith" userId="abf53238-41da-4e01-a2dc-9d152a2d4646" providerId="ADAL" clId="{E5EC9704-8FD5-4F2A-AAF6-A02B53E66D67}" dt="2023-12-20T09:56:55.895" v="102" actId="26606"/>
          <ac:spMkLst>
            <pc:docMk/>
            <pc:sldMk cId="2129740667" sldId="259"/>
            <ac:spMk id="1038" creationId="{AB8C311F-7253-4AED-9701-7FC0708C41C7}"/>
          </ac:spMkLst>
        </pc:spChg>
        <pc:spChg chg="add del">
          <ac:chgData name="Leila Ingram-Smith" userId="abf53238-41da-4e01-a2dc-9d152a2d4646" providerId="ADAL" clId="{E5EC9704-8FD5-4F2A-AAF6-A02B53E66D67}" dt="2023-12-20T09:56:55.895" v="102" actId="26606"/>
          <ac:spMkLst>
            <pc:docMk/>
            <pc:sldMk cId="2129740667" sldId="259"/>
            <ac:spMk id="1040" creationId="{E2384209-CB15-4CDF-9D31-C44FD9A3F20D}"/>
          </ac:spMkLst>
        </pc:spChg>
        <pc:spChg chg="add del">
          <ac:chgData name="Leila Ingram-Smith" userId="abf53238-41da-4e01-a2dc-9d152a2d4646" providerId="ADAL" clId="{E5EC9704-8FD5-4F2A-AAF6-A02B53E66D67}" dt="2023-12-20T09:56:55.895" v="102" actId="26606"/>
          <ac:spMkLst>
            <pc:docMk/>
            <pc:sldMk cId="2129740667" sldId="259"/>
            <ac:spMk id="1042" creationId="{2633B3B5-CC90-43F0-8714-D31D1F3F0209}"/>
          </ac:spMkLst>
        </pc:spChg>
        <pc:spChg chg="add del">
          <ac:chgData name="Leila Ingram-Smith" userId="abf53238-41da-4e01-a2dc-9d152a2d4646" providerId="ADAL" clId="{E5EC9704-8FD5-4F2A-AAF6-A02B53E66D67}" dt="2023-12-20T09:56:55.895" v="102" actId="26606"/>
          <ac:spMkLst>
            <pc:docMk/>
            <pc:sldMk cId="2129740667" sldId="259"/>
            <ac:spMk id="1044" creationId="{A8D57A06-A426-446D-B02C-A2DC6B62E45E}"/>
          </ac:spMkLst>
        </pc:spChg>
        <pc:spChg chg="add">
          <ac:chgData name="Leila Ingram-Smith" userId="abf53238-41da-4e01-a2dc-9d152a2d4646" providerId="ADAL" clId="{E5EC9704-8FD5-4F2A-AAF6-A02B53E66D67}" dt="2023-12-20T09:56:55.895" v="103" actId="26606"/>
          <ac:spMkLst>
            <pc:docMk/>
            <pc:sldMk cId="2129740667" sldId="259"/>
            <ac:spMk id="1046" creationId="{42A4FC2C-047E-45A5-965D-8E1E3BF09BC6}"/>
          </ac:spMkLst>
        </pc:spChg>
        <pc:picChg chg="add mod">
          <ac:chgData name="Leila Ingram-Smith" userId="abf53238-41da-4e01-a2dc-9d152a2d4646" providerId="ADAL" clId="{E5EC9704-8FD5-4F2A-AAF6-A02B53E66D67}" dt="2023-12-20T09:56:55.895" v="103" actId="26606"/>
          <ac:picMkLst>
            <pc:docMk/>
            <pc:sldMk cId="2129740667" sldId="259"/>
            <ac:picMk id="3" creationId="{36245928-59AA-D261-A9F2-5C7F6DE1411D}"/>
          </ac:picMkLst>
        </pc:picChg>
        <pc:picChg chg="del">
          <ac:chgData name="Leila Ingram-Smith" userId="abf53238-41da-4e01-a2dc-9d152a2d4646" providerId="ADAL" clId="{E5EC9704-8FD5-4F2A-AAF6-A02B53E66D67}" dt="2023-12-20T09:56:37.965" v="99" actId="478"/>
          <ac:picMkLst>
            <pc:docMk/>
            <pc:sldMk cId="2129740667" sldId="259"/>
            <ac:picMk id="1026" creationId="{C1988828-BA7A-E29B-D457-82FE13753C18}"/>
          </ac:picMkLst>
        </pc:picChg>
      </pc:sldChg>
      <pc:sldChg chg="addSp delSp modSp mod">
        <pc:chgData name="Leila Ingram-Smith" userId="abf53238-41da-4e01-a2dc-9d152a2d4646" providerId="ADAL" clId="{E5EC9704-8FD5-4F2A-AAF6-A02B53E66D67}" dt="2023-12-20T09:44:59.391" v="94" actId="1076"/>
        <pc:sldMkLst>
          <pc:docMk/>
          <pc:sldMk cId="828518395" sldId="261"/>
        </pc:sldMkLst>
        <pc:spChg chg="mod">
          <ac:chgData name="Leila Ingram-Smith" userId="abf53238-41da-4e01-a2dc-9d152a2d4646" providerId="ADAL" clId="{E5EC9704-8FD5-4F2A-AAF6-A02B53E66D67}" dt="2023-12-20T09:44:59.391" v="94" actId="1076"/>
          <ac:spMkLst>
            <pc:docMk/>
            <pc:sldMk cId="828518395" sldId="261"/>
            <ac:spMk id="4" creationId="{B5635C9F-E4C5-05A5-2EF7-C80219AD5BBD}"/>
          </ac:spMkLst>
        </pc:spChg>
        <pc:spChg chg="mod">
          <ac:chgData name="Leila Ingram-Smith" userId="abf53238-41da-4e01-a2dc-9d152a2d4646" providerId="ADAL" clId="{E5EC9704-8FD5-4F2A-AAF6-A02B53E66D67}" dt="2023-12-20T09:44:53.277" v="93" actId="1076"/>
          <ac:spMkLst>
            <pc:docMk/>
            <pc:sldMk cId="828518395" sldId="261"/>
            <ac:spMk id="5" creationId="{4148F649-8860-E494-C01C-DDCA2D372C41}"/>
          </ac:spMkLst>
        </pc:spChg>
        <pc:spChg chg="add del mod">
          <ac:chgData name="Leila Ingram-Smith" userId="abf53238-41da-4e01-a2dc-9d152a2d4646" providerId="ADAL" clId="{E5EC9704-8FD5-4F2A-AAF6-A02B53E66D67}" dt="2023-12-20T09:40:52" v="33" actId="478"/>
          <ac:spMkLst>
            <pc:docMk/>
            <pc:sldMk cId="828518395" sldId="261"/>
            <ac:spMk id="8" creationId="{4CB0992A-EA44-591E-7D48-146116EF6A5E}"/>
          </ac:spMkLst>
        </pc:spChg>
        <pc:spChg chg="add mod">
          <ac:chgData name="Leila Ingram-Smith" userId="abf53238-41da-4e01-a2dc-9d152a2d4646" providerId="ADAL" clId="{E5EC9704-8FD5-4F2A-AAF6-A02B53E66D67}" dt="2023-12-20T09:44:28.461" v="86" actId="14100"/>
          <ac:spMkLst>
            <pc:docMk/>
            <pc:sldMk cId="828518395" sldId="261"/>
            <ac:spMk id="9" creationId="{0D30DC34-FA7A-9A0D-0F2D-80A03A66BB67}"/>
          </ac:spMkLst>
        </pc:spChg>
        <pc:picChg chg="del">
          <ac:chgData name="Leila Ingram-Smith" userId="abf53238-41da-4e01-a2dc-9d152a2d4646" providerId="ADAL" clId="{E5EC9704-8FD5-4F2A-AAF6-A02B53E66D67}" dt="2023-12-20T09:40:30.247" v="25" actId="478"/>
          <ac:picMkLst>
            <pc:docMk/>
            <pc:sldMk cId="828518395" sldId="261"/>
            <ac:picMk id="3" creationId="{D5664BE6-DE4F-1915-44E2-D41F7370FB22}"/>
          </ac:picMkLst>
        </pc:picChg>
        <pc:picChg chg="add mod">
          <ac:chgData name="Leila Ingram-Smith" userId="abf53238-41da-4e01-a2dc-9d152a2d4646" providerId="ADAL" clId="{E5EC9704-8FD5-4F2A-AAF6-A02B53E66D67}" dt="2023-12-20T09:44:48.480" v="91" actId="1076"/>
          <ac:picMkLst>
            <pc:docMk/>
            <pc:sldMk cId="828518395" sldId="261"/>
            <ac:picMk id="7" creationId="{0CDE576E-861F-F77F-1A22-0A8920D9AB43}"/>
          </ac:picMkLst>
        </pc:picChg>
        <pc:picChg chg="mod">
          <ac:chgData name="Leila Ingram-Smith" userId="abf53238-41da-4e01-a2dc-9d152a2d4646" providerId="ADAL" clId="{E5EC9704-8FD5-4F2A-AAF6-A02B53E66D67}" dt="2023-12-20T09:44:51.110" v="92" actId="1076"/>
          <ac:picMkLst>
            <pc:docMk/>
            <pc:sldMk cId="828518395" sldId="261"/>
            <ac:picMk id="4098" creationId="{2D2D504F-57A2-E291-ED57-0308DC326C53}"/>
          </ac:picMkLst>
        </pc:picChg>
      </pc:sldChg>
      <pc:sldChg chg="addSp delSp modSp mod addAnim">
        <pc:chgData name="Leila Ingram-Smith" userId="abf53238-41da-4e01-a2dc-9d152a2d4646" providerId="ADAL" clId="{E5EC9704-8FD5-4F2A-AAF6-A02B53E66D67}" dt="2023-12-20T09:30:22.793" v="4"/>
        <pc:sldMkLst>
          <pc:docMk/>
          <pc:sldMk cId="3227205836" sldId="263"/>
        </pc:sldMkLst>
        <pc:spChg chg="mod ord">
          <ac:chgData name="Leila Ingram-Smith" userId="abf53238-41da-4e01-a2dc-9d152a2d4646" providerId="ADAL" clId="{E5EC9704-8FD5-4F2A-AAF6-A02B53E66D67}" dt="2023-12-20T09:30:22.793" v="3" actId="26606"/>
          <ac:spMkLst>
            <pc:docMk/>
            <pc:sldMk cId="3227205836" sldId="263"/>
            <ac:spMk id="5" creationId="{02FDE607-6E00-9BB1-8A28-3D62FC8C7EB9}"/>
          </ac:spMkLst>
        </pc:spChg>
        <pc:spChg chg="del">
          <ac:chgData name="Leila Ingram-Smith" userId="abf53238-41da-4e01-a2dc-9d152a2d4646" providerId="ADAL" clId="{E5EC9704-8FD5-4F2A-AAF6-A02B53E66D67}" dt="2023-12-20T09:30:22.793" v="3" actId="26606"/>
          <ac:spMkLst>
            <pc:docMk/>
            <pc:sldMk cId="3227205836" sldId="263"/>
            <ac:spMk id="2055" creationId="{37C89E4B-3C9F-44B9-8B86-D9E3D112D8EC}"/>
          </ac:spMkLst>
        </pc:spChg>
        <pc:spChg chg="add">
          <ac:chgData name="Leila Ingram-Smith" userId="abf53238-41da-4e01-a2dc-9d152a2d4646" providerId="ADAL" clId="{E5EC9704-8FD5-4F2A-AAF6-A02B53E66D67}" dt="2023-12-20T09:30:22.793" v="3" actId="26606"/>
          <ac:spMkLst>
            <pc:docMk/>
            <pc:sldMk cId="3227205836" sldId="263"/>
            <ac:spMk id="2064" creationId="{37C89E4B-3C9F-44B9-8B86-D9E3D112D8EC}"/>
          </ac:spMkLst>
        </pc:spChg>
        <pc:picChg chg="add mod">
          <ac:chgData name="Leila Ingram-Smith" userId="abf53238-41da-4e01-a2dc-9d152a2d4646" providerId="ADAL" clId="{E5EC9704-8FD5-4F2A-AAF6-A02B53E66D67}" dt="2023-12-20T09:30:22.793" v="3" actId="26606"/>
          <ac:picMkLst>
            <pc:docMk/>
            <pc:sldMk cId="3227205836" sldId="263"/>
            <ac:picMk id="3" creationId="{B93B55CE-5E2A-CC18-CC2A-9B34A9F3B658}"/>
          </ac:picMkLst>
        </pc:picChg>
        <pc:picChg chg="del">
          <ac:chgData name="Leila Ingram-Smith" userId="abf53238-41da-4e01-a2dc-9d152a2d4646" providerId="ADAL" clId="{E5EC9704-8FD5-4F2A-AAF6-A02B53E66D67}" dt="2023-12-20T09:30:15.343" v="0" actId="478"/>
          <ac:picMkLst>
            <pc:docMk/>
            <pc:sldMk cId="3227205836" sldId="263"/>
            <ac:picMk id="2050" creationId="{498A4503-0C2F-9FC1-0D05-08A78E63814D}"/>
          </ac:picMkLst>
        </pc:picChg>
        <pc:cxnChg chg="del">
          <ac:chgData name="Leila Ingram-Smith" userId="abf53238-41da-4e01-a2dc-9d152a2d4646" providerId="ADAL" clId="{E5EC9704-8FD5-4F2A-AAF6-A02B53E66D67}" dt="2023-12-20T09:30:22.793" v="3" actId="26606"/>
          <ac:cxnSpMkLst>
            <pc:docMk/>
            <pc:sldMk cId="3227205836" sldId="263"/>
            <ac:cxnSpMk id="2057" creationId="{AA2EAA10-076F-46BD-8F0F-B9A2FB77A85C}"/>
          </ac:cxnSpMkLst>
        </pc:cxnChg>
        <pc:cxnChg chg="del">
          <ac:chgData name="Leila Ingram-Smith" userId="abf53238-41da-4e01-a2dc-9d152a2d4646" providerId="ADAL" clId="{E5EC9704-8FD5-4F2A-AAF6-A02B53E66D67}" dt="2023-12-20T09:30:22.793" v="3" actId="26606"/>
          <ac:cxnSpMkLst>
            <pc:docMk/>
            <pc:sldMk cId="3227205836" sldId="263"/>
            <ac:cxnSpMk id="2059" creationId="{D891E407-403B-4764-86C9-33A56D3BCAA3}"/>
          </ac:cxnSpMkLst>
        </pc:cxnChg>
        <pc:cxnChg chg="add">
          <ac:chgData name="Leila Ingram-Smith" userId="abf53238-41da-4e01-a2dc-9d152a2d4646" providerId="ADAL" clId="{E5EC9704-8FD5-4F2A-AAF6-A02B53E66D67}" dt="2023-12-20T09:30:22.793" v="3" actId="26606"/>
          <ac:cxnSpMkLst>
            <pc:docMk/>
            <pc:sldMk cId="3227205836" sldId="263"/>
            <ac:cxnSpMk id="2066" creationId="{AA2EAA10-076F-46BD-8F0F-B9A2FB77A85C}"/>
          </ac:cxnSpMkLst>
        </pc:cxnChg>
        <pc:cxnChg chg="add">
          <ac:chgData name="Leila Ingram-Smith" userId="abf53238-41da-4e01-a2dc-9d152a2d4646" providerId="ADAL" clId="{E5EC9704-8FD5-4F2A-AAF6-A02B53E66D67}" dt="2023-12-20T09:30:22.793" v="3" actId="26606"/>
          <ac:cxnSpMkLst>
            <pc:docMk/>
            <pc:sldMk cId="3227205836" sldId="263"/>
            <ac:cxnSpMk id="2068" creationId="{D891E407-403B-4764-86C9-33A56D3BCAA3}"/>
          </ac:cxnSpMkLst>
        </pc:cxnChg>
      </pc:sldChg>
      <pc:sldChg chg="addSp delSp modSp mod">
        <pc:chgData name="Leila Ingram-Smith" userId="abf53238-41da-4e01-a2dc-9d152a2d4646" providerId="ADAL" clId="{E5EC9704-8FD5-4F2A-AAF6-A02B53E66D67}" dt="2023-12-20T09:53:06.376" v="98" actId="26606"/>
        <pc:sldMkLst>
          <pc:docMk/>
          <pc:sldMk cId="1096938688" sldId="264"/>
        </pc:sldMkLst>
        <pc:spChg chg="mod">
          <ac:chgData name="Leila Ingram-Smith" userId="abf53238-41da-4e01-a2dc-9d152a2d4646" providerId="ADAL" clId="{E5EC9704-8FD5-4F2A-AAF6-A02B53E66D67}" dt="2023-12-20T09:53:06.376" v="98" actId="26606"/>
          <ac:spMkLst>
            <pc:docMk/>
            <pc:sldMk cId="1096938688" sldId="264"/>
            <ac:spMk id="2" creationId="{5BFC9C43-2804-45E1-03B4-F77B5244D4BC}"/>
          </ac:spMkLst>
        </pc:spChg>
        <pc:spChg chg="del">
          <ac:chgData name="Leila Ingram-Smith" userId="abf53238-41da-4e01-a2dc-9d152a2d4646" providerId="ADAL" clId="{E5EC9704-8FD5-4F2A-AAF6-A02B53E66D67}" dt="2023-12-20T09:53:06.376" v="98" actId="26606"/>
          <ac:spMkLst>
            <pc:docMk/>
            <pc:sldMk cId="1096938688" sldId="264"/>
            <ac:spMk id="1040" creationId="{9B7AD9F6-8CE7-4299-8FC6-328F4DCD3FF9}"/>
          </ac:spMkLst>
        </pc:spChg>
        <pc:spChg chg="del">
          <ac:chgData name="Leila Ingram-Smith" userId="abf53238-41da-4e01-a2dc-9d152a2d4646" providerId="ADAL" clId="{E5EC9704-8FD5-4F2A-AAF6-A02B53E66D67}" dt="2023-12-20T09:53:06.376" v="98" actId="26606"/>
          <ac:spMkLst>
            <pc:docMk/>
            <pc:sldMk cId="1096938688" sldId="264"/>
            <ac:spMk id="1041" creationId="{F49775AF-8896-43EE-92C6-83497D6DC56F}"/>
          </ac:spMkLst>
        </pc:spChg>
        <pc:spChg chg="add">
          <ac:chgData name="Leila Ingram-Smith" userId="abf53238-41da-4e01-a2dc-9d152a2d4646" providerId="ADAL" clId="{E5EC9704-8FD5-4F2A-AAF6-A02B53E66D67}" dt="2023-12-20T09:53:06.376" v="98" actId="26606"/>
          <ac:spMkLst>
            <pc:docMk/>
            <pc:sldMk cId="1096938688" sldId="264"/>
            <ac:spMk id="1046" creationId="{D4771268-CB57-404A-9271-370EB28F6090}"/>
          </ac:spMkLst>
        </pc:spChg>
        <pc:picChg chg="add mod">
          <ac:chgData name="Leila Ingram-Smith" userId="abf53238-41da-4e01-a2dc-9d152a2d4646" providerId="ADAL" clId="{E5EC9704-8FD5-4F2A-AAF6-A02B53E66D67}" dt="2023-12-20T09:53:06.376" v="98" actId="26606"/>
          <ac:picMkLst>
            <pc:docMk/>
            <pc:sldMk cId="1096938688" sldId="264"/>
            <ac:picMk id="3" creationId="{34BC8375-2AF3-FB07-CE6E-3B289ABF0011}"/>
          </ac:picMkLst>
        </pc:picChg>
        <pc:picChg chg="del">
          <ac:chgData name="Leila Ingram-Smith" userId="abf53238-41da-4e01-a2dc-9d152a2d4646" providerId="ADAL" clId="{E5EC9704-8FD5-4F2A-AAF6-A02B53E66D67}" dt="2023-12-20T09:53:01.070" v="96" actId="478"/>
          <ac:picMkLst>
            <pc:docMk/>
            <pc:sldMk cId="1096938688" sldId="264"/>
            <ac:picMk id="1026" creationId="{3BE2E3ED-6FD9-5B23-D983-03029FA66C67}"/>
          </ac:picMkLst>
        </pc:picChg>
      </pc:sldChg>
    </pc:docChg>
  </pc:docChgLst>
  <pc:docChgLst>
    <pc:chgData name="Leila Ingram-Smith" userId="S::leila.is@london.anglican.org::abf53238-41da-4e01-a2dc-9d152a2d4646" providerId="AD" clId="Web-{170D3FBC-350D-47D3-8C7C-489DC109CE95}"/>
    <pc:docChg chg="modSld">
      <pc:chgData name="Leila Ingram-Smith" userId="S::leila.is@london.anglican.org::abf53238-41da-4e01-a2dc-9d152a2d4646" providerId="AD" clId="Web-{170D3FBC-350D-47D3-8C7C-489DC109CE95}" dt="2023-12-15T14:36:34.268" v="0" actId="1076"/>
      <pc:docMkLst>
        <pc:docMk/>
      </pc:docMkLst>
      <pc:sldChg chg="modSp">
        <pc:chgData name="Leila Ingram-Smith" userId="S::leila.is@london.anglican.org::abf53238-41da-4e01-a2dc-9d152a2d4646" providerId="AD" clId="Web-{170D3FBC-350D-47D3-8C7C-489DC109CE95}" dt="2023-12-15T14:36:34.268" v="0" actId="1076"/>
        <pc:sldMkLst>
          <pc:docMk/>
          <pc:sldMk cId="3227205836" sldId="263"/>
        </pc:sldMkLst>
        <pc:picChg chg="mod">
          <ac:chgData name="Leila Ingram-Smith" userId="S::leila.is@london.anglican.org::abf53238-41da-4e01-a2dc-9d152a2d4646" providerId="AD" clId="Web-{170D3FBC-350D-47D3-8C7C-489DC109CE95}" dt="2023-12-15T14:36:34.268" v="0" actId="1076"/>
          <ac:picMkLst>
            <pc:docMk/>
            <pc:sldMk cId="3227205836" sldId="263"/>
            <ac:picMk id="2050" creationId="{498A4503-0C2F-9FC1-0D05-08A78E6381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BA25-D062-1ADC-7AED-59860E189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727D6-A01E-6003-CB19-C0ABB3CF8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E9E0-46CC-3E98-04F7-F18A7A80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76769-10CA-ECB3-7BEE-59AF8166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06091-5E90-3E78-F433-365FBA3F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CCFF-0DD3-0075-EB9B-875130B4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3725A-26CA-0D79-9CB6-1CEC1C7F6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B3C51-4B0F-6298-7182-E2B06597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615D-C291-2DF9-16ED-94FA3BCD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F8D68-242B-80FA-3AEC-C00C3E4D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4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46420-2DAA-B5B1-C244-19926E681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09972-07F5-9918-505C-2137F250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F1C2-D847-027A-0648-7E53C277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9900-9405-37A8-DA2C-CE9BF3DE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D4B77-1444-7246-A4F0-CB38377A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5DC3-8751-2C3C-F80D-9FDD8877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660BD-F5B4-E823-85FD-5ABB9913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37E6D-1616-31FA-1E83-9E477936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554DF-961C-069F-9DE0-5102131A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564A-6DB8-0244-477A-E26910A4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6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3C6A-30A1-46FB-AB4D-F95F69CA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B8C9-2FC7-D4AB-D806-0ED80E64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3347-2FEE-1B95-B402-3A752A0C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FB27-45C8-1947-ADDD-C6D4E751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A3F7C-97D9-300A-3D63-C282986D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2FA1-793B-AFE0-BA32-F5A8C11D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3FF3-3F4C-D5B6-8EA5-C543E152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A57CD-D2D7-F45E-CFB2-0A1CC9F8B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3CC3F-F837-FC17-5F24-4E3D2B1D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AF26B-1931-AFB9-7895-C396DC50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2C006-0295-4DBC-A1ED-653C5539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2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2A86-4DF2-87F4-4962-F46B0385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CBFF-3457-D520-6BB2-23E0318AF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1CB25-3419-5D9E-5741-6A17B19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FFBCB-6AB4-62D7-1187-41DE9B6AD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B0D17-468B-AB4D-3B5C-88928DB17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F0564-902E-62AE-20C0-E74FD450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7DD0-C261-88C6-10DA-DB8FD7ED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108AF-FC56-A1CE-361A-96858B0A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4699-0937-D9A2-7345-496C3E8E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1EA94-5901-12B1-568A-1F1A9C79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52F29-6114-5923-2BA8-334BD330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EC711-8A03-02CB-2E18-BC675E86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D0F54-6CA6-3420-E355-6B37F4E1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08CF7-4AC3-55C9-17FE-2104C11E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CE4B2-86D5-6068-91D2-51722DAD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7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2E8D-A8CF-568F-8C3D-0E782A7E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4BF7-54D8-CA0D-C4BF-5C64632A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59CA8-7C28-0709-9D71-9B9A41F34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05AC1-C04D-634A-37FB-235820CB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2023F-60A5-9E11-5EF3-2463946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63BC-5C97-D922-AD5B-C0BF7402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7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6A57-B027-8EB7-E6BF-BCCEED41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0A442-63ED-755E-964A-87017A865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10C09-0DC6-74D0-81DE-6D9EEAE24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2732-C41F-7478-DC8C-7A0C9F63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DC611-225F-BCBA-7DB3-52CCF1F1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51253-1CDA-D264-BE01-2120BF7D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6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E6E0F-A931-EF77-36C4-24F483F6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A5A94-B5A6-2E30-7D9F-458DC62B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A275-2968-C1FD-89A6-DC241F2BE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0D35-F795-4AAE-B58D-F69D77CE6B32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67AE-8C1F-9E4F-B6CA-17BFEE3C4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7180D-AE12-9F4B-F270-123E8764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56D4-359D-4BFD-AACD-4F1CB1963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3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i/status/156105963963404288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ndle in a candle holder&#10;&#10;Description automatically generated">
            <a:extLst>
              <a:ext uri="{FF2B5EF4-FFF2-40B4-BE49-F238E27FC236}">
                <a16:creationId xmlns:a16="http://schemas.microsoft.com/office/drawing/2014/main" id="{654A7125-87D3-EDBE-A558-2657CE022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15" r="-1" b="469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0026A-749A-1E64-B648-8847DB73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 kern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for a Hindu to live with a belief in ahimsa?</a:t>
            </a:r>
            <a:endParaRPr lang="en-GB" sz="6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B55CE-5E2A-CC18-CC2A-9B34A9F3B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6" b="65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FDE607-6E00-9BB1-8A28-3D62FC8C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Do you agree? Why/why not?</a:t>
            </a:r>
          </a:p>
        </p:txBody>
      </p:sp>
      <p:cxnSp>
        <p:nvCxnSpPr>
          <p:cNvPr id="2066" name="Straight Connector 206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434F-61A1-0970-FE21-8D10AD4A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6192"/>
          </a:xfrm>
        </p:spPr>
        <p:txBody>
          <a:bodyPr/>
          <a:lstStyle/>
          <a:p>
            <a:pPr algn="ctr"/>
            <a:r>
              <a:rPr lang="en-GB" dirty="0"/>
              <a:t>What do you notice in this picture? </a:t>
            </a:r>
          </a:p>
        </p:txBody>
      </p:sp>
      <p:pic>
        <p:nvPicPr>
          <p:cNvPr id="2050" name="Picture 2" descr="The Two Minute Warning: Jainism and the Practice of Ahimsa - YouTube">
            <a:extLst>
              <a:ext uri="{FF2B5EF4-FFF2-40B4-BE49-F238E27FC236}">
                <a16:creationId xmlns:a16="http://schemas.microsoft.com/office/drawing/2014/main" id="{8CEBCEB2-08E9-3CBE-226E-04F230AA0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10" r="10362"/>
          <a:stretch/>
        </p:blipFill>
        <p:spPr bwMode="auto">
          <a:xfrm>
            <a:off x="880441" y="964551"/>
            <a:ext cx="10431117" cy="55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753FE-B27F-73C5-0D2A-4102DF4668A5}"/>
              </a:ext>
            </a:extLst>
          </p:cNvPr>
          <p:cNvSpPr txBox="1"/>
          <p:nvPr/>
        </p:nvSpPr>
        <p:spPr>
          <a:xfrm>
            <a:off x="880441" y="6526577"/>
            <a:ext cx="6094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solidFill>
                  <a:srgbClr val="6B6B6B"/>
                </a:solidFill>
                <a:effectLst/>
                <a:latin typeface="sohne"/>
              </a:rPr>
              <a:t>Photo from Open Source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6477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3415F-B0F0-7676-E703-74F886F5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Cows are cared for by Hindus in Watford, UK and also in India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D2D504F-57A2-E291-ED57-0308DC326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" t="6939" r="202" b="5371"/>
          <a:stretch/>
        </p:blipFill>
        <p:spPr bwMode="auto">
          <a:xfrm>
            <a:off x="6200813" y="1842195"/>
            <a:ext cx="5803323" cy="34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35C9F-E4C5-05A5-2EF7-C80219AD5BBD}"/>
              </a:ext>
            </a:extLst>
          </p:cNvPr>
          <p:cNvSpPr txBox="1"/>
          <p:nvPr/>
        </p:nvSpPr>
        <p:spPr>
          <a:xfrm>
            <a:off x="1256430" y="5380614"/>
            <a:ext cx="463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Celebrating cow day,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8F649-8860-E494-C01C-DDCA2D372C41}"/>
              </a:ext>
            </a:extLst>
          </p:cNvPr>
          <p:cNvSpPr txBox="1"/>
          <p:nvPr/>
        </p:nvSpPr>
        <p:spPr>
          <a:xfrm>
            <a:off x="6472765" y="5351303"/>
            <a:ext cx="523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Cows in a city in India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576E-861F-F77F-1A22-0A8920D9AB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57104" y="694795"/>
            <a:ext cx="3411493" cy="570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30DC34-FA7A-9A0D-0F2D-80A03A66BB67}"/>
              </a:ext>
            </a:extLst>
          </p:cNvPr>
          <p:cNvSpPr txBox="1"/>
          <p:nvPr/>
        </p:nvSpPr>
        <p:spPr>
          <a:xfrm>
            <a:off x="0" y="5797578"/>
            <a:ext cx="136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Credit: Mairan </a:t>
            </a:r>
            <a:r>
              <a:rPr lang="en-GB" sz="1000" dirty="0">
                <a:solidFill>
                  <a:srgbClr val="000000"/>
                </a:solidFill>
                <a:latin typeface="Roboto" panose="02000000000000000000" pitchFamily="2" charset="0"/>
              </a:rPr>
              <a:t>S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ewtahal Video screengrab from </a:t>
            </a:r>
            <a:r>
              <a:rPr lang="en-GB" sz="1000" dirty="0">
                <a:hlinkClick r:id="rId4"/>
              </a:rPr>
              <a:t>https://twitter.com/i/status/1561059639634042886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851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8F11-599D-F2BA-AB82-2F130ADF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49"/>
          </a:xfrm>
        </p:spPr>
        <p:txBody>
          <a:bodyPr/>
          <a:lstStyle/>
          <a:p>
            <a:r>
              <a:rPr lang="en-GB" dirty="0"/>
              <a:t>Caring for all creatures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A46895-3901-9321-EF16-B9160F32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9568" y="1285874"/>
            <a:ext cx="7425180" cy="491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3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C9C43-2804-45E1-03B4-F77B5244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Caring for people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C8375-2AF3-FB07-CE6E-3B289ABF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45928-59AA-D261-A9F2-5C7F6DE141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4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879DF-C95F-401A-8C7D-5FBF64838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63911E-928B-4A88-9813-C449A7EC36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40A3CF-FCCF-4BD9-B3E6-ACD17F979532}">
  <ds:schemaRefs>
    <ds:schemaRef ds:uri="http://purl.org/dc/elements/1.1/"/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sohne</vt:lpstr>
      <vt:lpstr>Office Theme</vt:lpstr>
      <vt:lpstr>What does it mean for a Hindu to live with a belief in ahimsa?</vt:lpstr>
      <vt:lpstr>Do you agree? Why/why not?</vt:lpstr>
      <vt:lpstr>What do you notice in this picture? </vt:lpstr>
      <vt:lpstr>Cows are cared for by Hindus in Watford, UK and also in India</vt:lpstr>
      <vt:lpstr>Caring for all creatures</vt:lpstr>
      <vt:lpstr>Caring for people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Ahimsa</dc:title>
  <dc:creator>Kathryn Kane</dc:creator>
  <cp:lastModifiedBy>Abigail Chand</cp:lastModifiedBy>
  <cp:revision>14</cp:revision>
  <dcterms:created xsi:type="dcterms:W3CDTF">2022-08-23T14:31:42Z</dcterms:created>
  <dcterms:modified xsi:type="dcterms:W3CDTF">2024-03-07T16:19:45Z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400500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