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62" r:id="rId8"/>
    <p:sldId id="259" r:id="rId9"/>
    <p:sldId id="258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FEFBB-2141-4962-A5E9-4A80971C8124}" v="57" dt="2023-12-15T14:28:46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A60FEFBB-2141-4962-A5E9-4A80971C8124}"/>
    <pc:docChg chg="undo custSel modSld">
      <pc:chgData name="Leila Ingram-Smith" userId="abf53238-41da-4e01-a2dc-9d152a2d4646" providerId="ADAL" clId="{A60FEFBB-2141-4962-A5E9-4A80971C8124}" dt="2023-12-15T14:29:05.474" v="128" actId="14100"/>
      <pc:docMkLst>
        <pc:docMk/>
      </pc:docMkLst>
      <pc:sldChg chg="modSp">
        <pc:chgData name="Leila Ingram-Smith" userId="abf53238-41da-4e01-a2dc-9d152a2d4646" providerId="ADAL" clId="{A60FEFBB-2141-4962-A5E9-4A80971C8124}" dt="2023-12-15T14:06:11.607" v="0" actId="14826"/>
        <pc:sldMkLst>
          <pc:docMk/>
          <pc:sldMk cId="1296339086" sldId="256"/>
        </pc:sldMkLst>
        <pc:picChg chg="mod">
          <ac:chgData name="Leila Ingram-Smith" userId="abf53238-41da-4e01-a2dc-9d152a2d4646" providerId="ADAL" clId="{A60FEFBB-2141-4962-A5E9-4A80971C8124}" dt="2023-12-15T14:06:11.607" v="0" actId="14826"/>
          <ac:picMkLst>
            <pc:docMk/>
            <pc:sldMk cId="1296339086" sldId="256"/>
            <ac:picMk id="1026" creationId="{7ED8BEC8-974E-8CF8-AFE3-F72ABB3C4C1E}"/>
          </ac:picMkLst>
        </pc:picChg>
      </pc:sldChg>
      <pc:sldChg chg="addSp delSp modSp mod addAnim">
        <pc:chgData name="Leila Ingram-Smith" userId="abf53238-41da-4e01-a2dc-9d152a2d4646" providerId="ADAL" clId="{A60FEFBB-2141-4962-A5E9-4A80971C8124}" dt="2023-12-15T14:29:05.474" v="128" actId="14100"/>
        <pc:sldMkLst>
          <pc:docMk/>
          <pc:sldMk cId="489620094" sldId="258"/>
        </pc:sldMkLst>
        <pc:spChg chg="mod ord">
          <ac:chgData name="Leila Ingram-Smith" userId="abf53238-41da-4e01-a2dc-9d152a2d4646" providerId="ADAL" clId="{A60FEFBB-2141-4962-A5E9-4A80971C8124}" dt="2023-12-15T14:29:02.554" v="127" actId="14100"/>
          <ac:spMkLst>
            <pc:docMk/>
            <pc:sldMk cId="489620094" sldId="258"/>
            <ac:spMk id="2" creationId="{6698B0C9-458B-9654-0390-43F49C8EE6B1}"/>
          </ac:spMkLst>
        </pc:spChg>
        <pc:spChg chg="add mod">
          <ac:chgData name="Leila Ingram-Smith" userId="abf53238-41da-4e01-a2dc-9d152a2d4646" providerId="ADAL" clId="{A60FEFBB-2141-4962-A5E9-4A80971C8124}" dt="2023-12-15T14:29:05.474" v="128" actId="14100"/>
          <ac:spMkLst>
            <pc:docMk/>
            <pc:sldMk cId="489620094" sldId="258"/>
            <ac:spMk id="3" creationId="{E872C9DD-4FC0-50DA-0EBC-23328483F953}"/>
          </ac:spMkLst>
        </pc:spChg>
        <pc:spChg chg="del">
          <ac:chgData name="Leila Ingram-Smith" userId="abf53238-41da-4e01-a2dc-9d152a2d4646" providerId="ADAL" clId="{A60FEFBB-2141-4962-A5E9-4A80971C8124}" dt="2023-12-15T14:16:04.924" v="37" actId="26606"/>
          <ac:spMkLst>
            <pc:docMk/>
            <pc:sldMk cId="489620094" sldId="258"/>
            <ac:spMk id="40" creationId="{ECC07320-C2CA-4E29-8481-9D9E143C7788}"/>
          </ac:spMkLst>
        </pc:spChg>
        <pc:spChg chg="del">
          <ac:chgData name="Leila Ingram-Smith" userId="abf53238-41da-4e01-a2dc-9d152a2d4646" providerId="ADAL" clId="{A60FEFBB-2141-4962-A5E9-4A80971C8124}" dt="2023-12-15T14:16:04.924" v="37" actId="26606"/>
          <ac:spMkLst>
            <pc:docMk/>
            <pc:sldMk cId="489620094" sldId="258"/>
            <ac:spMk id="42" creationId="{178FB36B-5BFE-42CA-BC60-1115E0D95EEC}"/>
          </ac:spMkLst>
        </pc:spChg>
        <pc:spChg chg="add del">
          <ac:chgData name="Leila Ingram-Smith" userId="abf53238-41da-4e01-a2dc-9d152a2d4646" providerId="ADAL" clId="{A60FEFBB-2141-4962-A5E9-4A80971C8124}" dt="2023-12-15T14:16:14.475" v="40" actId="26606"/>
          <ac:spMkLst>
            <pc:docMk/>
            <pc:sldMk cId="489620094" sldId="258"/>
            <ac:spMk id="47" creationId="{06DA9DF9-31F7-4056-B42E-878CC92417B8}"/>
          </ac:spMkLst>
        </pc:spChg>
        <pc:spChg chg="add del">
          <ac:chgData name="Leila Ingram-Smith" userId="abf53238-41da-4e01-a2dc-9d152a2d4646" providerId="ADAL" clId="{A60FEFBB-2141-4962-A5E9-4A80971C8124}" dt="2023-12-15T14:16:19.525" v="43" actId="26606"/>
          <ac:spMkLst>
            <pc:docMk/>
            <pc:sldMk cId="489620094" sldId="258"/>
            <ac:spMk id="52" creationId="{68115176-AEC9-4FF7-8DF7-318ECB832D13}"/>
          </ac:spMkLst>
        </pc:spChg>
        <pc:spChg chg="add del">
          <ac:chgData name="Leila Ingram-Smith" userId="abf53238-41da-4e01-a2dc-9d152a2d4646" providerId="ADAL" clId="{A60FEFBB-2141-4962-A5E9-4A80971C8124}" dt="2023-12-15T14:16:19.525" v="43" actId="26606"/>
          <ac:spMkLst>
            <pc:docMk/>
            <pc:sldMk cId="489620094" sldId="258"/>
            <ac:spMk id="54" creationId="{7BC5096B-3782-42A4-8A8B-866FA29BC3DA}"/>
          </ac:spMkLst>
        </pc:spChg>
        <pc:spChg chg="add del">
          <ac:chgData name="Leila Ingram-Smith" userId="abf53238-41da-4e01-a2dc-9d152a2d4646" providerId="ADAL" clId="{A60FEFBB-2141-4962-A5E9-4A80971C8124}" dt="2023-12-15T14:16:32.057" v="45" actId="26606"/>
          <ac:spMkLst>
            <pc:docMk/>
            <pc:sldMk cId="489620094" sldId="258"/>
            <ac:spMk id="59" creationId="{0671A8AE-40A1-4631-A6B8-581AFF065482}"/>
          </ac:spMkLst>
        </pc:spChg>
        <pc:spChg chg="add del">
          <ac:chgData name="Leila Ingram-Smith" userId="abf53238-41da-4e01-a2dc-9d152a2d4646" providerId="ADAL" clId="{A60FEFBB-2141-4962-A5E9-4A80971C8124}" dt="2023-12-15T14:16:32.057" v="45" actId="26606"/>
          <ac:spMkLst>
            <pc:docMk/>
            <pc:sldMk cId="489620094" sldId="258"/>
            <ac:spMk id="61" creationId="{AB58EF07-17C2-48CF-ABB0-EEF1F17CB8F0}"/>
          </ac:spMkLst>
        </pc:spChg>
        <pc:spChg chg="add del">
          <ac:chgData name="Leila Ingram-Smith" userId="abf53238-41da-4e01-a2dc-9d152a2d4646" providerId="ADAL" clId="{A60FEFBB-2141-4962-A5E9-4A80971C8124}" dt="2023-12-15T14:16:32.057" v="45" actId="26606"/>
          <ac:spMkLst>
            <pc:docMk/>
            <pc:sldMk cId="489620094" sldId="258"/>
            <ac:spMk id="63" creationId="{AF2F604E-43BE-4DC3-B983-E071523364F8}"/>
          </ac:spMkLst>
        </pc:spChg>
        <pc:spChg chg="add del">
          <ac:chgData name="Leila Ingram-Smith" userId="abf53238-41da-4e01-a2dc-9d152a2d4646" providerId="ADAL" clId="{A60FEFBB-2141-4962-A5E9-4A80971C8124}" dt="2023-12-15T14:16:32.057" v="45" actId="26606"/>
          <ac:spMkLst>
            <pc:docMk/>
            <pc:sldMk cId="489620094" sldId="258"/>
            <ac:spMk id="65" creationId="{08C9B587-E65E-4B52-B37C-ABEBB6E87928}"/>
          </ac:spMkLst>
        </pc:spChg>
        <pc:spChg chg="add del">
          <ac:chgData name="Leila Ingram-Smith" userId="abf53238-41da-4e01-a2dc-9d152a2d4646" providerId="ADAL" clId="{A60FEFBB-2141-4962-A5E9-4A80971C8124}" dt="2023-12-15T14:16:40.834" v="47" actId="26606"/>
          <ac:spMkLst>
            <pc:docMk/>
            <pc:sldMk cId="489620094" sldId="258"/>
            <ac:spMk id="70" creationId="{06DA9DF9-31F7-4056-B42E-878CC92417B8}"/>
          </ac:spMkLst>
        </pc:spChg>
        <pc:spChg chg="add del">
          <ac:chgData name="Leila Ingram-Smith" userId="abf53238-41da-4e01-a2dc-9d152a2d4646" providerId="ADAL" clId="{A60FEFBB-2141-4962-A5E9-4A80971C8124}" dt="2023-12-15T14:28:36.344" v="125" actId="26606"/>
          <ac:spMkLst>
            <pc:docMk/>
            <pc:sldMk cId="489620094" sldId="258"/>
            <ac:spMk id="75" creationId="{B7BD7FCF-A254-4A97-A15C-319B67622677}"/>
          </ac:spMkLst>
        </pc:spChg>
        <pc:spChg chg="add del">
          <ac:chgData name="Leila Ingram-Smith" userId="abf53238-41da-4e01-a2dc-9d152a2d4646" providerId="ADAL" clId="{A60FEFBB-2141-4962-A5E9-4A80971C8124}" dt="2023-12-15T14:28:36.344" v="125" actId="26606"/>
          <ac:spMkLst>
            <pc:docMk/>
            <pc:sldMk cId="489620094" sldId="258"/>
            <ac:spMk id="77" creationId="{52FFAF72-6204-4676-9C6F-9A4CC4D91805}"/>
          </ac:spMkLst>
        </pc:spChg>
        <pc:spChg chg="add del">
          <ac:chgData name="Leila Ingram-Smith" userId="abf53238-41da-4e01-a2dc-9d152a2d4646" providerId="ADAL" clId="{A60FEFBB-2141-4962-A5E9-4A80971C8124}" dt="2023-12-15T14:28:33.185" v="122" actId="26606"/>
          <ac:spMkLst>
            <pc:docMk/>
            <pc:sldMk cId="489620094" sldId="258"/>
            <ac:spMk id="5127" creationId="{ECC07320-C2CA-4E29-8481-9D9E143C7788}"/>
          </ac:spMkLst>
        </pc:spChg>
        <pc:spChg chg="add del">
          <ac:chgData name="Leila Ingram-Smith" userId="abf53238-41da-4e01-a2dc-9d152a2d4646" providerId="ADAL" clId="{A60FEFBB-2141-4962-A5E9-4A80971C8124}" dt="2023-12-15T14:28:36.344" v="124" actId="26606"/>
          <ac:spMkLst>
            <pc:docMk/>
            <pc:sldMk cId="489620094" sldId="258"/>
            <ac:spMk id="5129" creationId="{AE9FC877-7FB6-4D22-9988-35420644E202}"/>
          </ac:spMkLst>
        </pc:spChg>
        <pc:spChg chg="add del">
          <ac:chgData name="Leila Ingram-Smith" userId="abf53238-41da-4e01-a2dc-9d152a2d4646" providerId="ADAL" clId="{A60FEFBB-2141-4962-A5E9-4A80971C8124}" dt="2023-12-15T14:28:36.344" v="124" actId="26606"/>
          <ac:spMkLst>
            <pc:docMk/>
            <pc:sldMk cId="489620094" sldId="258"/>
            <ac:spMk id="5130" creationId="{55666830-9A19-4E01-8505-D6C7F9AC5665}"/>
          </ac:spMkLst>
        </pc:spChg>
        <pc:spChg chg="add del">
          <ac:chgData name="Leila Ingram-Smith" userId="abf53238-41da-4e01-a2dc-9d152a2d4646" providerId="ADAL" clId="{A60FEFBB-2141-4962-A5E9-4A80971C8124}" dt="2023-12-15T14:28:36.344" v="124" actId="26606"/>
          <ac:spMkLst>
            <pc:docMk/>
            <pc:sldMk cId="489620094" sldId="258"/>
            <ac:spMk id="5131" creationId="{E41809D1-F12E-46BB-B804-5F209D325E8B}"/>
          </ac:spMkLst>
        </pc:spChg>
        <pc:spChg chg="add del">
          <ac:chgData name="Leila Ingram-Smith" userId="abf53238-41da-4e01-a2dc-9d152a2d4646" providerId="ADAL" clId="{A60FEFBB-2141-4962-A5E9-4A80971C8124}" dt="2023-12-15T14:28:36.344" v="124" actId="26606"/>
          <ac:spMkLst>
            <pc:docMk/>
            <pc:sldMk cId="489620094" sldId="258"/>
            <ac:spMk id="5133" creationId="{AF2F604E-43BE-4DC3-B983-E071523364F8}"/>
          </ac:spMkLst>
        </pc:spChg>
        <pc:spChg chg="add del">
          <ac:chgData name="Leila Ingram-Smith" userId="abf53238-41da-4e01-a2dc-9d152a2d4646" providerId="ADAL" clId="{A60FEFBB-2141-4962-A5E9-4A80971C8124}" dt="2023-12-15T14:28:36.344" v="124" actId="26606"/>
          <ac:spMkLst>
            <pc:docMk/>
            <pc:sldMk cId="489620094" sldId="258"/>
            <ac:spMk id="5135" creationId="{08C9B587-E65E-4B52-B37C-ABEBB6E87928}"/>
          </ac:spMkLst>
        </pc:spChg>
        <pc:spChg chg="add">
          <ac:chgData name="Leila Ingram-Smith" userId="abf53238-41da-4e01-a2dc-9d152a2d4646" providerId="ADAL" clId="{A60FEFBB-2141-4962-A5E9-4A80971C8124}" dt="2023-12-15T14:28:36.344" v="125" actId="26606"/>
          <ac:spMkLst>
            <pc:docMk/>
            <pc:sldMk cId="489620094" sldId="258"/>
            <ac:spMk id="5137" creationId="{ECC07320-C2CA-4E29-8481-9D9E143C7788}"/>
          </ac:spMkLst>
        </pc:spChg>
        <pc:picChg chg="del mod ord">
          <ac:chgData name="Leila Ingram-Smith" userId="abf53238-41da-4e01-a2dc-9d152a2d4646" providerId="ADAL" clId="{A60FEFBB-2141-4962-A5E9-4A80971C8124}" dt="2023-12-15T14:28:25.414" v="118" actId="478"/>
          <ac:picMkLst>
            <pc:docMk/>
            <pc:sldMk cId="489620094" sldId="258"/>
            <ac:picMk id="4" creationId="{8446F7CF-BA85-6887-EED8-70A803FB66C3}"/>
          </ac:picMkLst>
        </pc:picChg>
        <pc:picChg chg="add mod">
          <ac:chgData name="Leila Ingram-Smith" userId="abf53238-41da-4e01-a2dc-9d152a2d4646" providerId="ADAL" clId="{A60FEFBB-2141-4962-A5E9-4A80971C8124}" dt="2023-12-15T14:28:36.344" v="125" actId="26606"/>
          <ac:picMkLst>
            <pc:docMk/>
            <pc:sldMk cId="489620094" sldId="258"/>
            <ac:picMk id="5122" creationId="{7F73A972-616D-B445-D837-E01E50FB178B}"/>
          </ac:picMkLst>
        </pc:picChg>
      </pc:sldChg>
      <pc:sldChg chg="modSp">
        <pc:chgData name="Leila Ingram-Smith" userId="abf53238-41da-4e01-a2dc-9d152a2d4646" providerId="ADAL" clId="{A60FEFBB-2141-4962-A5E9-4A80971C8124}" dt="2023-12-15T14:15:07.345" v="35" actId="14826"/>
        <pc:sldMkLst>
          <pc:docMk/>
          <pc:sldMk cId="65374673" sldId="259"/>
        </pc:sldMkLst>
        <pc:picChg chg="mod">
          <ac:chgData name="Leila Ingram-Smith" userId="abf53238-41da-4e01-a2dc-9d152a2d4646" providerId="ADAL" clId="{A60FEFBB-2141-4962-A5E9-4A80971C8124}" dt="2023-12-15T14:15:07.345" v="35" actId="14826"/>
          <ac:picMkLst>
            <pc:docMk/>
            <pc:sldMk cId="65374673" sldId="259"/>
            <ac:picMk id="8196" creationId="{526941D8-D53C-F680-E46D-59E70D7DD343}"/>
          </ac:picMkLst>
        </pc:picChg>
      </pc:sldChg>
      <pc:sldChg chg="addSp delSp modSp mod addAnim">
        <pc:chgData name="Leila Ingram-Smith" userId="abf53238-41da-4e01-a2dc-9d152a2d4646" providerId="ADAL" clId="{A60FEFBB-2141-4962-A5E9-4A80971C8124}" dt="2023-12-15T14:08:34.457" v="24" actId="403"/>
        <pc:sldMkLst>
          <pc:docMk/>
          <pc:sldMk cId="1351131505" sldId="260"/>
        </pc:sldMkLst>
        <pc:spChg chg="mod ord">
          <ac:chgData name="Leila Ingram-Smith" userId="abf53238-41da-4e01-a2dc-9d152a2d4646" providerId="ADAL" clId="{A60FEFBB-2141-4962-A5E9-4A80971C8124}" dt="2023-12-15T14:08:34.457" v="24" actId="403"/>
          <ac:spMkLst>
            <pc:docMk/>
            <pc:sldMk cId="1351131505" sldId="260"/>
            <ac:spMk id="2" creationId="{8D2D3DFD-8F76-79AA-AA9E-A418CC6A8320}"/>
          </ac:spMkLst>
        </pc:spChg>
        <pc:spChg chg="del">
          <ac:chgData name="Leila Ingram-Smith" userId="abf53238-41da-4e01-a2dc-9d152a2d4646" providerId="ADAL" clId="{A60FEFBB-2141-4962-A5E9-4A80971C8124}" dt="2023-12-15T14:07:43.732" v="8" actId="26606"/>
          <ac:spMkLst>
            <pc:docMk/>
            <pc:sldMk cId="1351131505" sldId="260"/>
            <ac:spMk id="6151" creationId="{C4169373-E625-4BAD-B93B-3BA93BE5B8A5}"/>
          </ac:spMkLst>
        </pc:spChg>
        <pc:spChg chg="del">
          <ac:chgData name="Leila Ingram-Smith" userId="abf53238-41da-4e01-a2dc-9d152a2d4646" providerId="ADAL" clId="{A60FEFBB-2141-4962-A5E9-4A80971C8124}" dt="2023-12-15T14:07:43.732" v="8" actId="26606"/>
          <ac:spMkLst>
            <pc:docMk/>
            <pc:sldMk cId="1351131505" sldId="260"/>
            <ac:spMk id="6153" creationId="{A5271697-90F1-4A23-8EF2-0179F2EAFACB}"/>
          </ac:spMkLst>
        </pc:spChg>
        <pc:spChg chg="del">
          <ac:chgData name="Leila Ingram-Smith" userId="abf53238-41da-4e01-a2dc-9d152a2d4646" providerId="ADAL" clId="{A60FEFBB-2141-4962-A5E9-4A80971C8124}" dt="2023-12-15T14:07:43.732" v="8" actId="26606"/>
          <ac:spMkLst>
            <pc:docMk/>
            <pc:sldMk cId="1351131505" sldId="260"/>
            <ac:spMk id="6155" creationId="{D9F5512A-48E1-4C07-B75E-3CCC517B6804}"/>
          </ac:spMkLst>
        </pc:spChg>
        <pc:spChg chg="add del">
          <ac:chgData name="Leila Ingram-Smith" userId="abf53238-41da-4e01-a2dc-9d152a2d4646" providerId="ADAL" clId="{A60FEFBB-2141-4962-A5E9-4A80971C8124}" dt="2023-12-15T14:08:02.107" v="12" actId="26606"/>
          <ac:spMkLst>
            <pc:docMk/>
            <pc:sldMk cId="1351131505" sldId="260"/>
            <ac:spMk id="6182" creationId="{526E0BFB-CDF1-4990-8C11-AC849311E0A8}"/>
          </ac:spMkLst>
        </pc:spChg>
        <pc:spChg chg="add del">
          <ac:chgData name="Leila Ingram-Smith" userId="abf53238-41da-4e01-a2dc-9d152a2d4646" providerId="ADAL" clId="{A60FEFBB-2141-4962-A5E9-4A80971C8124}" dt="2023-12-15T14:08:02.107" v="12" actId="26606"/>
          <ac:spMkLst>
            <pc:docMk/>
            <pc:sldMk cId="1351131505" sldId="260"/>
            <ac:spMk id="6184" creationId="{6069A1F8-9BEB-4786-9694-FC48B2D75D21}"/>
          </ac:spMkLst>
        </pc:spChg>
        <pc:spChg chg="add del">
          <ac:chgData name="Leila Ingram-Smith" userId="abf53238-41da-4e01-a2dc-9d152a2d4646" providerId="ADAL" clId="{A60FEFBB-2141-4962-A5E9-4A80971C8124}" dt="2023-12-15T14:08:02.107" v="12" actId="26606"/>
          <ac:spMkLst>
            <pc:docMk/>
            <pc:sldMk cId="1351131505" sldId="260"/>
            <ac:spMk id="6186" creationId="{AF2F604E-43BE-4DC3-B983-E071523364F8}"/>
          </ac:spMkLst>
        </pc:spChg>
        <pc:spChg chg="add del">
          <ac:chgData name="Leila Ingram-Smith" userId="abf53238-41da-4e01-a2dc-9d152a2d4646" providerId="ADAL" clId="{A60FEFBB-2141-4962-A5E9-4A80971C8124}" dt="2023-12-15T14:08:02.107" v="12" actId="26606"/>
          <ac:spMkLst>
            <pc:docMk/>
            <pc:sldMk cId="1351131505" sldId="260"/>
            <ac:spMk id="6188" creationId="{08C9B587-E65E-4B52-B37C-ABEBB6E87928}"/>
          </ac:spMkLst>
        </pc:spChg>
        <pc:spChg chg="add del">
          <ac:chgData name="Leila Ingram-Smith" userId="abf53238-41da-4e01-a2dc-9d152a2d4646" providerId="ADAL" clId="{A60FEFBB-2141-4962-A5E9-4A80971C8124}" dt="2023-12-15T14:08:12.477" v="15" actId="26606"/>
          <ac:spMkLst>
            <pc:docMk/>
            <pc:sldMk cId="1351131505" sldId="260"/>
            <ac:spMk id="6193" creationId="{526E0BFB-CDF1-4990-8C11-AC849311E0A8}"/>
          </ac:spMkLst>
        </pc:spChg>
        <pc:spChg chg="add del">
          <ac:chgData name="Leila Ingram-Smith" userId="abf53238-41da-4e01-a2dc-9d152a2d4646" providerId="ADAL" clId="{A60FEFBB-2141-4962-A5E9-4A80971C8124}" dt="2023-12-15T14:08:12.477" v="15" actId="26606"/>
          <ac:spMkLst>
            <pc:docMk/>
            <pc:sldMk cId="1351131505" sldId="260"/>
            <ac:spMk id="6195" creationId="{6069A1F8-9BEB-4786-9694-FC48B2D75D21}"/>
          </ac:spMkLst>
        </pc:spChg>
        <pc:spChg chg="add del">
          <ac:chgData name="Leila Ingram-Smith" userId="abf53238-41da-4e01-a2dc-9d152a2d4646" providerId="ADAL" clId="{A60FEFBB-2141-4962-A5E9-4A80971C8124}" dt="2023-12-15T14:08:12.477" v="15" actId="26606"/>
          <ac:spMkLst>
            <pc:docMk/>
            <pc:sldMk cId="1351131505" sldId="260"/>
            <ac:spMk id="6197" creationId="{AF2F604E-43BE-4DC3-B983-E071523364F8}"/>
          </ac:spMkLst>
        </pc:spChg>
        <pc:spChg chg="add del">
          <ac:chgData name="Leila Ingram-Smith" userId="abf53238-41da-4e01-a2dc-9d152a2d4646" providerId="ADAL" clId="{A60FEFBB-2141-4962-A5E9-4A80971C8124}" dt="2023-12-15T14:08:12.477" v="15" actId="26606"/>
          <ac:spMkLst>
            <pc:docMk/>
            <pc:sldMk cId="1351131505" sldId="260"/>
            <ac:spMk id="6199" creationId="{08C9B587-E65E-4B52-B37C-ABEBB6E87928}"/>
          </ac:spMkLst>
        </pc:spChg>
        <pc:spChg chg="add del">
          <ac:chgData name="Leila Ingram-Smith" userId="abf53238-41da-4e01-a2dc-9d152a2d4646" providerId="ADAL" clId="{A60FEFBB-2141-4962-A5E9-4A80971C8124}" dt="2023-12-15T14:08:21.087" v="17" actId="26606"/>
          <ac:spMkLst>
            <pc:docMk/>
            <pc:sldMk cId="1351131505" sldId="260"/>
            <ac:spMk id="6204" creationId="{526E0BFB-CDF1-4990-8C11-AC849311E0A8}"/>
          </ac:spMkLst>
        </pc:spChg>
        <pc:spChg chg="add del">
          <ac:chgData name="Leila Ingram-Smith" userId="abf53238-41da-4e01-a2dc-9d152a2d4646" providerId="ADAL" clId="{A60FEFBB-2141-4962-A5E9-4A80971C8124}" dt="2023-12-15T14:08:21.087" v="17" actId="26606"/>
          <ac:spMkLst>
            <pc:docMk/>
            <pc:sldMk cId="1351131505" sldId="260"/>
            <ac:spMk id="6206" creationId="{6069A1F8-9BEB-4786-9694-FC48B2D75D21}"/>
          </ac:spMkLst>
        </pc:spChg>
        <pc:spChg chg="add del">
          <ac:chgData name="Leila Ingram-Smith" userId="abf53238-41da-4e01-a2dc-9d152a2d4646" providerId="ADAL" clId="{A60FEFBB-2141-4962-A5E9-4A80971C8124}" dt="2023-12-15T14:08:21.087" v="17" actId="26606"/>
          <ac:spMkLst>
            <pc:docMk/>
            <pc:sldMk cId="1351131505" sldId="260"/>
            <ac:spMk id="6208" creationId="{AF2F604E-43BE-4DC3-B983-E071523364F8}"/>
          </ac:spMkLst>
        </pc:spChg>
        <pc:spChg chg="add del">
          <ac:chgData name="Leila Ingram-Smith" userId="abf53238-41da-4e01-a2dc-9d152a2d4646" providerId="ADAL" clId="{A60FEFBB-2141-4962-A5E9-4A80971C8124}" dt="2023-12-15T14:08:21.087" v="17" actId="26606"/>
          <ac:spMkLst>
            <pc:docMk/>
            <pc:sldMk cId="1351131505" sldId="260"/>
            <ac:spMk id="6210" creationId="{08C9B587-E65E-4B52-B37C-ABEBB6E87928}"/>
          </ac:spMkLst>
        </pc:spChg>
        <pc:spChg chg="add del">
          <ac:chgData name="Leila Ingram-Smith" userId="abf53238-41da-4e01-a2dc-9d152a2d4646" providerId="ADAL" clId="{A60FEFBB-2141-4962-A5E9-4A80971C8124}" dt="2023-12-15T14:08:28.517" v="18" actId="26606"/>
          <ac:spMkLst>
            <pc:docMk/>
            <pc:sldMk cId="1351131505" sldId="260"/>
            <ac:spMk id="6215" creationId="{2CAD20A5-B9BF-4C29-B1C0-882CF36B433A}"/>
          </ac:spMkLst>
        </pc:spChg>
        <pc:spChg chg="add del">
          <ac:chgData name="Leila Ingram-Smith" userId="abf53238-41da-4e01-a2dc-9d152a2d4646" providerId="ADAL" clId="{A60FEFBB-2141-4962-A5E9-4A80971C8124}" dt="2023-12-15T14:08:28.517" v="18" actId="26606"/>
          <ac:spMkLst>
            <pc:docMk/>
            <pc:sldMk cId="1351131505" sldId="260"/>
            <ac:spMk id="6217" creationId="{7283847B-B7B4-4D47-875A-C45ADEF4C2C9}"/>
          </ac:spMkLst>
        </pc:spChg>
        <pc:spChg chg="add">
          <ac:chgData name="Leila Ingram-Smith" userId="abf53238-41da-4e01-a2dc-9d152a2d4646" providerId="ADAL" clId="{A60FEFBB-2141-4962-A5E9-4A80971C8124}" dt="2023-12-15T14:08:28.517" v="18" actId="26606"/>
          <ac:spMkLst>
            <pc:docMk/>
            <pc:sldMk cId="1351131505" sldId="260"/>
            <ac:spMk id="6222" creationId="{16A15A88-001A-4EEF-8984-D87E643599AB}"/>
          </ac:spMkLst>
        </pc:spChg>
        <pc:grpChg chg="del">
          <ac:chgData name="Leila Ingram-Smith" userId="abf53238-41da-4e01-a2dc-9d152a2d4646" providerId="ADAL" clId="{A60FEFBB-2141-4962-A5E9-4A80971C8124}" dt="2023-12-15T14:07:43.732" v="8" actId="26606"/>
          <ac:grpSpMkLst>
            <pc:docMk/>
            <pc:sldMk cId="1351131505" sldId="260"/>
            <ac:grpSpMk id="6157" creationId="{2DF00571-E53F-4406-874C-D5333B3E8448}"/>
          </ac:grpSpMkLst>
        </pc:grpChg>
        <pc:grpChg chg="add">
          <ac:chgData name="Leila Ingram-Smith" userId="abf53238-41da-4e01-a2dc-9d152a2d4646" providerId="ADAL" clId="{A60FEFBB-2141-4962-A5E9-4A80971C8124}" dt="2023-12-15T14:08:28.517" v="18" actId="26606"/>
          <ac:grpSpMkLst>
            <pc:docMk/>
            <pc:sldMk cId="1351131505" sldId="260"/>
            <ac:grpSpMk id="6224" creationId="{A7900967-84CA-47B4-9F1C-E787BAC1496A}"/>
          </ac:grpSpMkLst>
        </pc:grpChg>
        <pc:picChg chg="mod ord">
          <ac:chgData name="Leila Ingram-Smith" userId="abf53238-41da-4e01-a2dc-9d152a2d4646" providerId="ADAL" clId="{A60FEFBB-2141-4962-A5E9-4A80971C8124}" dt="2023-12-15T14:08:28.517" v="18" actId="26606"/>
          <ac:picMkLst>
            <pc:docMk/>
            <pc:sldMk cId="1351131505" sldId="260"/>
            <ac:picMk id="6146" creationId="{C1F161F0-5DAD-6A60-ADD3-8D0C15F31B3F}"/>
          </ac:picMkLst>
        </pc:picChg>
      </pc:sldChg>
      <pc:sldChg chg="addSp delSp modSp mod">
        <pc:chgData name="Leila Ingram-Smith" userId="abf53238-41da-4e01-a2dc-9d152a2d4646" providerId="ADAL" clId="{A60FEFBB-2141-4962-A5E9-4A80971C8124}" dt="2023-12-15T14:11:30.566" v="31" actId="1076"/>
        <pc:sldMkLst>
          <pc:docMk/>
          <pc:sldMk cId="2092601274" sldId="261"/>
        </pc:sldMkLst>
        <pc:spChg chg="mod or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2" creationId="{8F32BF16-44FD-545C-CDCC-08EBE77CD7C5}"/>
          </ac:spMkLst>
        </pc:spChg>
        <pc:spChg chg="del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81" creationId="{53F29798-D584-4792-9B62-3F5F5C36D619}"/>
          </ac:spMkLst>
        </pc:spChg>
        <pc:spChg chg="ad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86" creationId="{FB33DC6A-1F1C-4A06-834E-CFF88F1C0BB9}"/>
          </ac:spMkLst>
        </pc:spChg>
        <pc:spChg chg="ad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88" creationId="{0FE1D5CF-87B8-4A8A-AD3C-01D06A60769B}"/>
          </ac:spMkLst>
        </pc:spChg>
        <pc:spChg chg="ad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90" creationId="{60926200-45C2-41E9-839F-31CD5FE4CD59}"/>
          </ac:spMkLst>
        </pc:spChg>
        <pc:spChg chg="ad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92" creationId="{AF2F604E-43BE-4DC3-B983-E071523364F8}"/>
          </ac:spMkLst>
        </pc:spChg>
        <pc:spChg chg="add">
          <ac:chgData name="Leila Ingram-Smith" userId="abf53238-41da-4e01-a2dc-9d152a2d4646" providerId="ADAL" clId="{A60FEFBB-2141-4962-A5E9-4A80971C8124}" dt="2023-12-15T14:11:23.142" v="27" actId="26606"/>
          <ac:spMkLst>
            <pc:docMk/>
            <pc:sldMk cId="2092601274" sldId="261"/>
            <ac:spMk id="7194" creationId="{08C9B587-E65E-4B52-B37C-ABEBB6E87928}"/>
          </ac:spMkLst>
        </pc:spChg>
        <pc:picChg chg="mod">
          <ac:chgData name="Leila Ingram-Smith" userId="abf53238-41da-4e01-a2dc-9d152a2d4646" providerId="ADAL" clId="{A60FEFBB-2141-4962-A5E9-4A80971C8124}" dt="2023-12-15T14:11:30.566" v="31" actId="1076"/>
          <ac:picMkLst>
            <pc:docMk/>
            <pc:sldMk cId="2092601274" sldId="261"/>
            <ac:picMk id="7170" creationId="{F86E38E6-893D-05C3-50D1-1C9B56B32B34}"/>
          </ac:picMkLst>
        </pc:picChg>
        <pc:picChg chg="mod">
          <ac:chgData name="Leila Ingram-Smith" userId="abf53238-41da-4e01-a2dc-9d152a2d4646" providerId="ADAL" clId="{A60FEFBB-2141-4962-A5E9-4A80971C8124}" dt="2023-12-15T14:11:28.396" v="30" actId="1076"/>
          <ac:picMkLst>
            <pc:docMk/>
            <pc:sldMk cId="2092601274" sldId="261"/>
            <ac:picMk id="7172" creationId="{B737799D-453F-1BF1-5AFB-5A005A75987C}"/>
          </ac:picMkLst>
        </pc:picChg>
      </pc:sldChg>
      <pc:sldChg chg="modSp">
        <pc:chgData name="Leila Ingram-Smith" userId="abf53238-41da-4e01-a2dc-9d152a2d4646" providerId="ADAL" clId="{A60FEFBB-2141-4962-A5E9-4A80971C8124}" dt="2023-12-15T14:14:18.615" v="34" actId="1076"/>
        <pc:sldMkLst>
          <pc:docMk/>
          <pc:sldMk cId="3791638553" sldId="262"/>
        </pc:sldMkLst>
        <pc:picChg chg="mod">
          <ac:chgData name="Leila Ingram-Smith" userId="abf53238-41da-4e01-a2dc-9d152a2d4646" providerId="ADAL" clId="{A60FEFBB-2141-4962-A5E9-4A80971C8124}" dt="2023-12-15T14:14:18.615" v="34" actId="1076"/>
          <ac:picMkLst>
            <pc:docMk/>
            <pc:sldMk cId="3791638553" sldId="262"/>
            <ac:picMk id="9218" creationId="{06F6EC43-0344-C3E1-B6C7-1D11AAF8E880}"/>
          </ac:picMkLst>
        </pc:picChg>
      </pc:sldChg>
      <pc:sldChg chg="modSp">
        <pc:chgData name="Leila Ingram-Smith" userId="abf53238-41da-4e01-a2dc-9d152a2d4646" providerId="ADAL" clId="{A60FEFBB-2141-4962-A5E9-4A80971C8124}" dt="2023-12-15T14:17:24.661" v="56" actId="14826"/>
        <pc:sldMkLst>
          <pc:docMk/>
          <pc:sldMk cId="346788697" sldId="263"/>
        </pc:sldMkLst>
        <pc:picChg chg="mod">
          <ac:chgData name="Leila Ingram-Smith" userId="abf53238-41da-4e01-a2dc-9d152a2d4646" providerId="ADAL" clId="{A60FEFBB-2141-4962-A5E9-4A80971C8124}" dt="2023-12-15T14:17:24.661" v="56" actId="14826"/>
          <ac:picMkLst>
            <pc:docMk/>
            <pc:sldMk cId="346788697" sldId="263"/>
            <ac:picMk id="4098" creationId="{3E64F8EF-0129-9A44-DB02-525D231F24AA}"/>
          </ac:picMkLst>
        </pc:picChg>
      </pc:sldChg>
      <pc:sldChg chg="modSp">
        <pc:chgData name="Leila Ingram-Smith" userId="abf53238-41da-4e01-a2dc-9d152a2d4646" providerId="ADAL" clId="{A60FEFBB-2141-4962-A5E9-4A80971C8124}" dt="2023-12-15T14:20:11.339" v="58" actId="1076"/>
        <pc:sldMkLst>
          <pc:docMk/>
          <pc:sldMk cId="2563309308" sldId="264"/>
        </pc:sldMkLst>
        <pc:picChg chg="mod">
          <ac:chgData name="Leila Ingram-Smith" userId="abf53238-41da-4e01-a2dc-9d152a2d4646" providerId="ADAL" clId="{A60FEFBB-2141-4962-A5E9-4A80971C8124}" dt="2023-12-15T14:20:11.339" v="58" actId="1076"/>
          <ac:picMkLst>
            <pc:docMk/>
            <pc:sldMk cId="2563309308" sldId="264"/>
            <ac:picMk id="1026" creationId="{DEF0150F-3306-6B46-0FCB-94CFBB8D9E34}"/>
          </ac:picMkLst>
        </pc:picChg>
      </pc:sldChg>
      <pc:sldChg chg="addSp delSp modSp mod addAnim">
        <pc:chgData name="Leila Ingram-Smith" userId="abf53238-41da-4e01-a2dc-9d152a2d4646" providerId="ADAL" clId="{A60FEFBB-2141-4962-A5E9-4A80971C8124}" dt="2023-12-15T14:25:57.504" v="107"/>
        <pc:sldMkLst>
          <pc:docMk/>
          <pc:sldMk cId="139463102" sldId="266"/>
        </pc:sldMkLst>
        <pc:spChg chg="mod or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2" creationId="{70E68CAF-13BC-4A4A-A31F-78C55844B122}"/>
          </ac:spMkLst>
        </pc:spChg>
        <pc:spChg chg="add del mod">
          <ac:chgData name="Leila Ingram-Smith" userId="abf53238-41da-4e01-a2dc-9d152a2d4646" providerId="ADAL" clId="{A60FEFBB-2141-4962-A5E9-4A80971C8124}" dt="2023-12-15T14:24:48.044" v="73" actId="478"/>
          <ac:spMkLst>
            <pc:docMk/>
            <pc:sldMk cId="139463102" sldId="266"/>
            <ac:spMk id="4" creationId="{73EFC2AA-4871-5C64-7F18-FC2127F6A5A6}"/>
          </ac:spMkLst>
        </pc:spChg>
        <pc:spChg chg="add mod">
          <ac:chgData name="Leila Ingram-Smith" userId="abf53238-41da-4e01-a2dc-9d152a2d4646" providerId="ADAL" clId="{A60FEFBB-2141-4962-A5E9-4A80971C8124}" dt="2023-12-15T14:25:57.504" v="107"/>
          <ac:spMkLst>
            <pc:docMk/>
            <pc:sldMk cId="139463102" sldId="266"/>
            <ac:spMk id="5" creationId="{2CA83703-5144-CF71-86B2-B1FE20239222}"/>
          </ac:spMkLst>
        </pc:spChg>
        <pc:spChg chg="del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2055" creationId="{06DA9DF9-31F7-4056-B42E-878CC92417B8}"/>
          </ac:spMkLst>
        </pc:spChg>
        <pc:spChg chg="ad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3079" creationId="{55666830-9A19-4E01-8505-D6C7F9AC5665}"/>
          </ac:spMkLst>
        </pc:spChg>
        <pc:spChg chg="ad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3081" creationId="{AE9FC877-7FB6-4D22-9988-35420644E202}"/>
          </ac:spMkLst>
        </pc:spChg>
        <pc:spChg chg="ad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3083" creationId="{E41809D1-F12E-46BB-B804-5F209D325E8B}"/>
          </ac:spMkLst>
        </pc:spChg>
        <pc:spChg chg="ad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3085" creationId="{AF2F604E-43BE-4DC3-B983-E071523364F8}"/>
          </ac:spMkLst>
        </pc:spChg>
        <pc:spChg chg="add">
          <ac:chgData name="Leila Ingram-Smith" userId="abf53238-41da-4e01-a2dc-9d152a2d4646" providerId="ADAL" clId="{A60FEFBB-2141-4962-A5E9-4A80971C8124}" dt="2023-12-15T14:25:52.464" v="105" actId="26606"/>
          <ac:spMkLst>
            <pc:docMk/>
            <pc:sldMk cId="139463102" sldId="266"/>
            <ac:spMk id="3087" creationId="{08C9B587-E65E-4B52-B37C-ABEBB6E87928}"/>
          </ac:spMkLst>
        </pc:spChg>
        <pc:picChg chg="del">
          <ac:chgData name="Leila Ingram-Smith" userId="abf53238-41da-4e01-a2dc-9d152a2d4646" providerId="ADAL" clId="{A60FEFBB-2141-4962-A5E9-4A80971C8124}" dt="2023-12-15T14:23:43.899" v="59" actId="478"/>
          <ac:picMkLst>
            <pc:docMk/>
            <pc:sldMk cId="139463102" sldId="266"/>
            <ac:picMk id="2050" creationId="{5B549700-9003-2FDD-92A2-60144959E471}"/>
          </ac:picMkLst>
        </pc:picChg>
        <pc:picChg chg="add mod">
          <ac:chgData name="Leila Ingram-Smith" userId="abf53238-41da-4e01-a2dc-9d152a2d4646" providerId="ADAL" clId="{A60FEFBB-2141-4962-A5E9-4A80971C8124}" dt="2023-12-15T14:25:52.464" v="105" actId="26606"/>
          <ac:picMkLst>
            <pc:docMk/>
            <pc:sldMk cId="139463102" sldId="266"/>
            <ac:picMk id="3074" creationId="{160F30EC-AA82-F9D9-C947-F4E3750307E3}"/>
          </ac:picMkLst>
        </pc:picChg>
      </pc:sldChg>
      <pc:sldChg chg="addSp delSp modSp mod addAnim">
        <pc:chgData name="Leila Ingram-Smith" userId="abf53238-41da-4e01-a2dc-9d152a2d4646" providerId="ADAL" clId="{A60FEFBB-2141-4962-A5E9-4A80971C8124}" dt="2023-12-15T14:25:20.614" v="103" actId="1076"/>
        <pc:sldMkLst>
          <pc:docMk/>
          <pc:sldMk cId="4119715372" sldId="267"/>
        </pc:sldMkLst>
        <pc:spChg chg="mod ord">
          <ac:chgData name="Leila Ingram-Smith" userId="abf53238-41da-4e01-a2dc-9d152a2d4646" providerId="ADAL" clId="{A60FEFBB-2141-4962-A5E9-4A80971C8124}" dt="2023-12-15T14:24:42.054" v="72" actId="403"/>
          <ac:spMkLst>
            <pc:docMk/>
            <pc:sldMk cId="4119715372" sldId="267"/>
            <ac:spMk id="2" creationId="{D243BD4B-B69F-CD47-70C8-12446188C1AC}"/>
          </ac:spMkLst>
        </pc:spChg>
        <pc:spChg chg="add mod">
          <ac:chgData name="Leila Ingram-Smith" userId="abf53238-41da-4e01-a2dc-9d152a2d4646" providerId="ADAL" clId="{A60FEFBB-2141-4962-A5E9-4A80971C8124}" dt="2023-12-15T14:25:20.614" v="103" actId="1076"/>
          <ac:spMkLst>
            <pc:docMk/>
            <pc:sldMk cId="4119715372" sldId="267"/>
            <ac:spMk id="3" creationId="{480F74C6-3AC1-ED43-2F5B-E3C2E346D5F2}"/>
          </ac:spMkLst>
        </pc:spChg>
        <pc:spChg chg="del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81" creationId="{06DA9DF9-31F7-4056-B42E-878CC92417B8}"/>
          </ac:spMkLst>
        </pc:spChg>
        <pc:spChg chg="add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86" creationId="{55666830-9A19-4E01-8505-D6C7F9AC5665}"/>
          </ac:spMkLst>
        </pc:spChg>
        <pc:spChg chg="add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88" creationId="{AE9FC877-7FB6-4D22-9988-35420644E202}"/>
          </ac:spMkLst>
        </pc:spChg>
        <pc:spChg chg="add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90" creationId="{E41809D1-F12E-46BB-B804-5F209D325E8B}"/>
          </ac:spMkLst>
        </pc:spChg>
        <pc:spChg chg="add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92" creationId="{AF2F604E-43BE-4DC3-B983-E071523364F8}"/>
          </ac:spMkLst>
        </pc:spChg>
        <pc:spChg chg="add">
          <ac:chgData name="Leila Ingram-Smith" userId="abf53238-41da-4e01-a2dc-9d152a2d4646" providerId="ADAL" clId="{A60FEFBB-2141-4962-A5E9-4A80971C8124}" dt="2023-12-15T14:24:35.249" v="70" actId="26606"/>
          <ac:spMkLst>
            <pc:docMk/>
            <pc:sldMk cId="4119715372" sldId="267"/>
            <ac:spMk id="3094" creationId="{08C9B587-E65E-4B52-B37C-ABEBB6E87928}"/>
          </ac:spMkLst>
        </pc:spChg>
        <pc:picChg chg="add mod">
          <ac:chgData name="Leila Ingram-Smith" userId="abf53238-41da-4e01-a2dc-9d152a2d4646" providerId="ADAL" clId="{A60FEFBB-2141-4962-A5E9-4A80971C8124}" dt="2023-12-15T14:24:35.249" v="70" actId="26606"/>
          <ac:picMkLst>
            <pc:docMk/>
            <pc:sldMk cId="4119715372" sldId="267"/>
            <ac:picMk id="1026" creationId="{EAA51628-AB2F-C926-81DA-963B9DC2A55B}"/>
          </ac:picMkLst>
        </pc:picChg>
        <pc:picChg chg="del">
          <ac:chgData name="Leila Ingram-Smith" userId="abf53238-41da-4e01-a2dc-9d152a2d4646" providerId="ADAL" clId="{A60FEFBB-2141-4962-A5E9-4A80971C8124}" dt="2023-12-15T14:24:31.284" v="67" actId="478"/>
          <ac:picMkLst>
            <pc:docMk/>
            <pc:sldMk cId="4119715372" sldId="267"/>
            <ac:picMk id="3076" creationId="{D0EC83CB-4D68-DAFA-A290-C2CE5A26DBE6}"/>
          </ac:picMkLst>
        </pc:picChg>
      </pc:sldChg>
      <pc:sldChg chg="addSp delSp modSp mod">
        <pc:chgData name="Leila Ingram-Smith" userId="abf53238-41da-4e01-a2dc-9d152a2d4646" providerId="ADAL" clId="{A60FEFBB-2141-4962-A5E9-4A80971C8124}" dt="2023-12-15T14:27:33.414" v="117" actId="478"/>
        <pc:sldMkLst>
          <pc:docMk/>
          <pc:sldMk cId="6042687" sldId="268"/>
        </pc:sldMkLst>
        <pc:spChg chg="mod">
          <ac:chgData name="Leila Ingram-Smith" userId="abf53238-41da-4e01-a2dc-9d152a2d4646" providerId="ADAL" clId="{A60FEFBB-2141-4962-A5E9-4A80971C8124}" dt="2023-12-15T14:27:23.204" v="115" actId="1076"/>
          <ac:spMkLst>
            <pc:docMk/>
            <pc:sldMk cId="6042687" sldId="268"/>
            <ac:spMk id="2" creationId="{9D8A5125-9CC1-B6CF-B8F2-C846C6F8CE4F}"/>
          </ac:spMkLst>
        </pc:spChg>
        <pc:spChg chg="add mod">
          <ac:chgData name="Leila Ingram-Smith" userId="abf53238-41da-4e01-a2dc-9d152a2d4646" providerId="ADAL" clId="{A60FEFBB-2141-4962-A5E9-4A80971C8124}" dt="2023-12-15T14:26:42.659" v="113"/>
          <ac:spMkLst>
            <pc:docMk/>
            <pc:sldMk cId="6042687" sldId="268"/>
            <ac:spMk id="3" creationId="{C45481D4-0117-3E8D-4B2D-D17A0615415F}"/>
          </ac:spMkLst>
        </pc:spChg>
        <pc:spChg chg="del">
          <ac:chgData name="Leila Ingram-Smith" userId="abf53238-41da-4e01-a2dc-9d152a2d4646" providerId="ADAL" clId="{A60FEFBB-2141-4962-A5E9-4A80971C8124}" dt="2023-12-15T14:26:29.964" v="112" actId="26606"/>
          <ac:spMkLst>
            <pc:docMk/>
            <pc:sldMk cId="6042687" sldId="268"/>
            <ac:spMk id="6153" creationId="{06DA9DF9-31F7-4056-B42E-878CC92417B8}"/>
          </ac:spMkLst>
        </pc:spChg>
        <pc:spChg chg="add">
          <ac:chgData name="Leila Ingram-Smith" userId="abf53238-41da-4e01-a2dc-9d152a2d4646" providerId="ADAL" clId="{A60FEFBB-2141-4962-A5E9-4A80971C8124}" dt="2023-12-15T14:26:29.964" v="112" actId="26606"/>
          <ac:spMkLst>
            <pc:docMk/>
            <pc:sldMk cId="6042687" sldId="268"/>
            <ac:spMk id="6158" creationId="{ECC07320-C2CA-4E29-8481-9D9E143C7788}"/>
          </ac:spMkLst>
        </pc:spChg>
        <pc:picChg chg="add del mod">
          <ac:chgData name="Leila Ingram-Smith" userId="abf53238-41da-4e01-a2dc-9d152a2d4646" providerId="ADAL" clId="{A60FEFBB-2141-4962-A5E9-4A80971C8124}" dt="2023-12-15T14:27:33.414" v="117" actId="478"/>
          <ac:picMkLst>
            <pc:docMk/>
            <pc:sldMk cId="6042687" sldId="268"/>
            <ac:picMk id="4098" creationId="{25A4EF7A-9611-EA66-F664-BF003D24E5EE}"/>
          </ac:picMkLst>
        </pc:picChg>
        <pc:picChg chg="del">
          <ac:chgData name="Leila Ingram-Smith" userId="abf53238-41da-4e01-a2dc-9d152a2d4646" providerId="ADAL" clId="{A60FEFBB-2141-4962-A5E9-4A80971C8124}" dt="2023-12-15T14:26:19.374" v="108" actId="478"/>
          <ac:picMkLst>
            <pc:docMk/>
            <pc:sldMk cId="6042687" sldId="268"/>
            <ac:picMk id="6150" creationId="{A136B35F-D752-29D5-4677-E06402D21B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1DF6-8A25-5A23-07C0-60B0811BD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C2FC3-5468-99B9-EBD4-D5F4C2D7A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E3E8D-16EA-7B1A-38F6-EB0A505C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7CDFA-47FC-262A-A749-A29D1DB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07BA-9FEB-BCE7-B3CB-B2C7575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9C46-52C9-4D5C-14C6-4DC56B8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BA949-1E35-26D2-CA5C-08160F5EF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3874-D8F9-8EE4-1748-52559B0D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B808-8E22-6ABF-ECCC-D29669E0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50B06-2892-1FAD-3603-C70834D4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0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CCE7B-C52A-672A-4174-779FBE3B9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AED63-BD3D-7492-2E03-934643841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9721-6A1A-4843-3B27-8D41B335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0A2C-C20F-2888-2695-376A2AF2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19F3-5096-FD49-B458-178A705E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189E-A4D3-16BC-77A9-30995363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248CD-A2C6-9F01-011A-8130BDBA5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2464-B38A-4BB7-3316-3E55E7C9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D001D-F096-2D69-E2A8-E5495FD8B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C9BD-CDD7-50F6-CD40-81601A5C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1E5-26E2-6BB1-C19A-BCDD461C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1CCA9-B92A-7342-15F4-DD8CF0524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1034-E586-1407-5D24-ADD60E8E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3DB40-8A86-27DF-FB7E-C0CEB67B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0278-8E1F-65D8-0E06-A1618EB5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59BA-03F4-D979-270F-520566D5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E338-91C8-57A0-A5F3-3321FD534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03A03-E973-BA92-6ED4-541D92B1C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E345-CE2E-61F4-230B-8CB6FD6E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08B5-2E7B-683F-AD2D-B74A94CA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911C8-764A-559D-4DA0-8E3E835E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3B05-4BCD-41C1-9843-8C568D10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5238-248E-4ACE-D2FA-36C0F986C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30863-24AE-E6BD-BBB8-853E9308D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8CF5C-E5DC-A534-56C9-A6320EDE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D90E0-6AA9-A09B-749B-5FCFDDC53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246AA-A37B-96B4-F89D-675D3936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E6787-CE68-620E-DBFF-705D08F0D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D6716-C128-97F9-0122-1B96BFB6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FF3C-8450-843D-5323-667FC0F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A1F84-8549-6DB0-46D0-DBE651D7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64451-212F-C2DA-3B56-AEEDBC38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5D450-5630-B797-1CA6-40EC44A3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E2C72-FAED-C1DE-1D68-575BD40C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644B0-7A94-705E-6289-100A9622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52F0-9E9D-EF26-686C-9027F8EA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ED98-A6C5-3501-E388-73AFF6C4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4BF46-C68D-09C8-9B1F-AC89CB03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B7B70-E051-768D-7C69-FC99D247B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41079-41C0-4117-12D4-C7D2F4B2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87D3-29B4-7A56-7133-08EC07AD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B3B75-332A-5A5D-EC90-1B160FE7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1580-4AC7-3B22-696F-118B940A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1F84A-AD18-5D92-89C2-39203E20D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0CAFF-4C4E-46E6-B977-C86C1E77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D8D93-6238-14E4-CDAD-D1F6F3E3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1339B-F2E1-F221-EE98-4A6AD713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FA72-3CC8-83F8-8492-C9049CE6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7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C39AC-4466-D34B-0AD4-616EFF7D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A72BC-8BC3-5F22-FB3B-F48DCDA21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C12D-D825-2447-6619-58FE92BAD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8539-C564-4D03-AF0C-B6D2CAE011B8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7B2B4-8D87-9FB2-7969-810809490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223FE-9D48-75CC-4D89-A0A04774E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9F44-566A-4C55-8A74-7AE90E367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7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nkriti.blogspot.com/2012/07/upanayanam-or-sacred-thread-ceremoney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nkriti.blogspot.com/2012/07/upanayanam-or-sacred-thread-ceremoney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nkriti.blogspot.com/2012/07/upanayanam-or-sacred-thread-ceremoney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nkriti.blogspot.com/2012/07/upanayanam-or-sacred-thread-ceremoney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F8D2-A00E-64F7-104C-772727B92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9887"/>
          </a:xfrm>
        </p:spPr>
        <p:txBody>
          <a:bodyPr>
            <a:normAutofit/>
          </a:bodyPr>
          <a:lstStyle/>
          <a:p>
            <a:r>
              <a:rPr lang="en-GB" sz="48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does it mean to be born into a Hindu family?</a:t>
            </a:r>
            <a:endParaRPr lang="en-GB" sz="16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D8BEC8-974E-8CF8-AFE3-F72ABB3C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6114" y="2762250"/>
            <a:ext cx="5851624" cy="39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3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0F30EC-AA82-F9D9-C947-F4E375030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16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68CAF-13BC-4A4A-A31F-78C55844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The guru (spiritual teacher says a special prayer which the child has to say three times a day.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3703-5144-CF71-86B2-B1FE20239222}"/>
              </a:ext>
            </a:extLst>
          </p:cNvPr>
          <p:cNvSpPr txBox="1"/>
          <p:nvPr/>
        </p:nvSpPr>
        <p:spPr>
          <a:xfrm>
            <a:off x="197707" y="5512154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  <a:r>
              <a:rPr lang="en-GB" dirty="0">
                <a:hlinkClick r:id="rId3"/>
              </a:rPr>
              <a:t>https://sankriti.blogspot.com/2012/07/upanayanam-or-sacred-thread-ceremoney.html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6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A51628-AB2F-C926-81DA-963B9DC2A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15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8" name="Freeform: Shape 308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90" name="Freeform: Shape 308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3BD4B-B69F-CD47-70C8-12446188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The three strands of the sacred thread are placed over the shoulder. The strands remind them of:</a:t>
            </a:r>
            <a:br>
              <a:rPr lang="en-US" sz="2400" dirty="0"/>
            </a:br>
            <a:r>
              <a:rPr lang="en-US" sz="2400" dirty="0"/>
              <a:t>- Duties to God</a:t>
            </a:r>
            <a:br>
              <a:rPr lang="en-US" sz="2400" dirty="0"/>
            </a:br>
            <a:r>
              <a:rPr lang="en-US" sz="2400" dirty="0"/>
              <a:t>- Duties to ancestors</a:t>
            </a:r>
            <a:br>
              <a:rPr lang="en-US" sz="2400" dirty="0"/>
            </a:br>
            <a:r>
              <a:rPr lang="en-US" sz="2400" dirty="0"/>
              <a:t>- Duties to their guru (religious teacher)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F74C6-3AC1-ED43-2F5B-E3C2E346D5F2}"/>
              </a:ext>
            </a:extLst>
          </p:cNvPr>
          <p:cNvSpPr txBox="1"/>
          <p:nvPr/>
        </p:nvSpPr>
        <p:spPr>
          <a:xfrm>
            <a:off x="197707" y="5512154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  <a:r>
              <a:rPr lang="en-GB" dirty="0">
                <a:hlinkClick r:id="rId3"/>
              </a:rPr>
              <a:t>https://sankriti.blogspot.com/2012/07/upanayanam-or-sacred-thread-ceremoney.html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7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A5125-9CC1-B6CF-B8F2-C846C6F8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7" y="1383233"/>
            <a:ext cx="5072240" cy="27456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The child promises to study the Vedas (holy books) with the help of their guru.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A4EF7A-9611-EA66-F664-BF003D24E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5" r="19732"/>
          <a:stretch/>
        </p:blipFill>
        <p:spPr bwMode="auto">
          <a:xfrm>
            <a:off x="5359326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832674" y="6858000"/>
                </a:lnTo>
                <a:lnTo>
                  <a:pt x="0" y="6858000"/>
                </a:lnTo>
                <a:lnTo>
                  <a:pt x="82968" y="6674481"/>
                </a:lnTo>
                <a:cubicBezTo>
                  <a:pt x="504887" y="5676950"/>
                  <a:pt x="738199" y="4580222"/>
                  <a:pt x="738199" y="3429000"/>
                </a:cubicBezTo>
                <a:cubicBezTo>
                  <a:pt x="738199" y="2277779"/>
                  <a:pt x="504887" y="1181050"/>
                  <a:pt x="82968" y="1835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481D4-0117-3E8D-4B2D-D17A0615415F}"/>
              </a:ext>
            </a:extLst>
          </p:cNvPr>
          <p:cNvSpPr txBox="1"/>
          <p:nvPr/>
        </p:nvSpPr>
        <p:spPr>
          <a:xfrm>
            <a:off x="197707" y="5512154"/>
            <a:ext cx="4023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  <a:r>
              <a:rPr lang="en-GB" dirty="0">
                <a:hlinkClick r:id="rId3"/>
              </a:rPr>
              <a:t>https://sankriti.blogspot.com/2012/07/upanayanam-or-sacred-thread-ceremoney.html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Rectangle 6221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D3DFD-8F76-79AA-AA9E-A418CC6A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2900" dirty="0">
                <a:solidFill>
                  <a:schemeClr val="bg1"/>
                </a:solidFill>
              </a:rPr>
            </a:br>
            <a:br>
              <a:rPr lang="en-US" sz="2900" dirty="0">
                <a:solidFill>
                  <a:schemeClr val="bg1"/>
                </a:solidFill>
              </a:rPr>
            </a:br>
            <a:br>
              <a:rPr lang="en-US" sz="2900" dirty="0">
                <a:solidFill>
                  <a:schemeClr val="bg1"/>
                </a:solidFill>
              </a:rPr>
            </a:b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4900" dirty="0">
                <a:solidFill>
                  <a:schemeClr val="bg1"/>
                </a:solidFill>
              </a:rPr>
              <a:t>Special prayers called </a:t>
            </a:r>
            <a:r>
              <a:rPr lang="en-US" sz="4900" dirty="0" err="1">
                <a:solidFill>
                  <a:schemeClr val="bg1"/>
                </a:solidFill>
              </a:rPr>
              <a:t>samskars</a:t>
            </a:r>
            <a:r>
              <a:rPr lang="en-US" sz="4900" dirty="0">
                <a:solidFill>
                  <a:schemeClr val="bg1"/>
                </a:solidFill>
              </a:rPr>
              <a:t> are prayed before the baby is born</a:t>
            </a:r>
            <a:endParaRPr lang="en-US" sz="29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F161F0-5DAD-6A60-ADD3-8D0C15F31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2" r="21363" b="1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24" name="Group 6223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6225" name="Freeform: Shape 6224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26" name="Freeform: Shape 6225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1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8" name="Freeform: Shape 7187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90" name="Freeform: Shape 7189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2BF16-44FD-545C-CDCC-08EBE77C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The father writes the aum symbol on the baby’s tongue in honey.</a:t>
            </a:r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2" name="Picture 4" descr="Om - Wikipedia">
            <a:extLst>
              <a:ext uri="{FF2B5EF4-FFF2-40B4-BE49-F238E27FC236}">
                <a16:creationId xmlns:a16="http://schemas.microsoft.com/office/drawing/2014/main" id="{B737799D-453F-1BF1-5AFB-5A005A75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38474" y="380197"/>
            <a:ext cx="2957338" cy="30488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Rectangle 71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86E38E6-893D-05C3-50D1-1C9B56B3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67640" y="3988709"/>
            <a:ext cx="3460045" cy="2309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0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6F6EC43-0344-C3E1-B6C7-1D11AAF8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9" b="2689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3D262-5225-6F59-D07C-B1F53975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4" y="743447"/>
            <a:ext cx="463901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oldest woman in the family announces the baby’s name.</a:t>
            </a:r>
          </a:p>
        </p:txBody>
      </p:sp>
    </p:spTree>
    <p:extLst>
      <p:ext uri="{BB962C8B-B14F-4D97-AF65-F5344CB8AC3E}">
        <p14:creationId xmlns:p14="http://schemas.microsoft.com/office/powerpoint/2010/main" val="37916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820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526941D8-D53C-F680-E46D-59E70D7D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" r="8883"/>
          <a:stretch/>
        </p:blipFill>
        <p:spPr bwMode="auto">
          <a:xfrm>
            <a:off x="3733800" y="10"/>
            <a:ext cx="8458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Rectangle 820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A96D-200C-85D4-F6C6-16F37572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43447"/>
            <a:ext cx="4697013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The baby has their head shaved to </a:t>
            </a:r>
            <a:r>
              <a:rPr lang="en-US" sz="4000" dirty="0" err="1"/>
              <a:t>symbolise</a:t>
            </a:r>
            <a:r>
              <a:rPr lang="en-US" sz="4000" dirty="0"/>
              <a:t> the removal of bad karma from their previous life.</a:t>
            </a:r>
          </a:p>
        </p:txBody>
      </p:sp>
    </p:spTree>
    <p:extLst>
      <p:ext uri="{BB962C8B-B14F-4D97-AF65-F5344CB8AC3E}">
        <p14:creationId xmlns:p14="http://schemas.microsoft.com/office/powerpoint/2010/main" val="653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0C9-458B-9654-0390-43F49C8E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4" y="1521725"/>
            <a:ext cx="4872783" cy="27456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/>
              <a:t>The Upanayana – Sacred thread ceremony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73A972-616D-B445-D837-E01E50FB1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77"/>
          <a:stretch/>
        </p:blipFill>
        <p:spPr bwMode="auto">
          <a:xfrm>
            <a:off x="5359326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832674" y="6858000"/>
                </a:lnTo>
                <a:lnTo>
                  <a:pt x="0" y="6858000"/>
                </a:lnTo>
                <a:lnTo>
                  <a:pt x="82968" y="6674481"/>
                </a:lnTo>
                <a:cubicBezTo>
                  <a:pt x="504887" y="5676950"/>
                  <a:pt x="738199" y="4580222"/>
                  <a:pt x="738199" y="3429000"/>
                </a:cubicBezTo>
                <a:cubicBezTo>
                  <a:pt x="738199" y="2277779"/>
                  <a:pt x="504887" y="1181050"/>
                  <a:pt x="82968" y="1835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2C9DD-4FC0-50DA-0EBC-23328483F953}"/>
              </a:ext>
            </a:extLst>
          </p:cNvPr>
          <p:cNvSpPr txBox="1"/>
          <p:nvPr/>
        </p:nvSpPr>
        <p:spPr>
          <a:xfrm>
            <a:off x="397163" y="5512154"/>
            <a:ext cx="3823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Credit: </a:t>
            </a:r>
            <a:r>
              <a:rPr lang="en-GB" dirty="0">
                <a:hlinkClick r:id="rId3"/>
              </a:rPr>
              <a:t>https://sankriti.blogspot.com/2012/07/upanayanam-or-sacred-thread-ceremoney.html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1E701-2955-9969-4D37-AB37E51B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This ceremony is performed between the ages of 8 and 12. It marks the end of being a child and the start of being an adult in Hinduism.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64F8EF-0129-9A44-DB02-525D231F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04" r="2040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DBF48-A7EA-663A-EC38-39E0629C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91" y="436099"/>
            <a:ext cx="4620584" cy="48382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First the Hindu child bathes and their head is shaved.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might they be feeling as their head is shaved?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0150F-3306-6B46-0FCB-94CFBB8D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5" r="21115"/>
          <a:stretch/>
        </p:blipFill>
        <p:spPr bwMode="auto">
          <a:xfrm>
            <a:off x="62261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A6DFC-5835-03B4-0D80-D0730411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5616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Next, they put on new clothes and receive money or gifts from relatives.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might they be feeling now?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122" name="Picture 2" descr="A group of people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CCD969BE-2BD0-A8C1-1820-60F22063C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5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9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8DEA72-D592-4EEC-9239-BBE4917270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A54B4A-404A-4650-A0D2-E2EB63E62973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purl.org/dc/terms/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816EC2-6CD1-4570-89D5-EB6D49B3F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294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does it mean to be born into a Hindu family?</vt:lpstr>
      <vt:lpstr>    Special prayers called samskars are prayed before the baby is born</vt:lpstr>
      <vt:lpstr>The father writes the aum symbol on the baby’s tongue in honey.</vt:lpstr>
      <vt:lpstr>The oldest woman in the family announces the baby’s name.</vt:lpstr>
      <vt:lpstr>The baby has their head shaved to symbolise the removal of bad karma from their previous life.</vt:lpstr>
      <vt:lpstr>The Upanayana – Sacred thread ceremony</vt:lpstr>
      <vt:lpstr>This ceremony is performed between the ages of 8 and 12. It marks the end of being a child and the start of being an adult in Hinduism.</vt:lpstr>
      <vt:lpstr>First the Hindu child bathes and their head is shaved.  What might they be feeling as their head is shaved? </vt:lpstr>
      <vt:lpstr>Next, they put on new clothes and receive money or gifts from relatives.  What might they be feeling now?  </vt:lpstr>
      <vt:lpstr>The guru (spiritual teacher says a special prayer which the child has to say three times a day.</vt:lpstr>
      <vt:lpstr>The three strands of the sacred thread are placed over the shoulder. The strands remind them of: - Duties to God - Duties to ancestors - Duties to their guru (religious teacher) </vt:lpstr>
      <vt:lpstr>The child promises to study the Vedas (holy books) with the help of their guru.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</dc:title>
  <dc:creator>Kathryn Kane</dc:creator>
  <cp:lastModifiedBy>Abigail Chand</cp:lastModifiedBy>
  <cp:revision>10</cp:revision>
  <dcterms:created xsi:type="dcterms:W3CDTF">2022-08-23T14:32:36Z</dcterms:created>
  <dcterms:modified xsi:type="dcterms:W3CDTF">2024-03-07T16:18:27Z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400600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