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258" r:id="rId6"/>
    <p:sldId id="266" r:id="rId7"/>
    <p:sldId id="261" r:id="rId8"/>
    <p:sldId id="259" r:id="rId9"/>
    <p:sldId id="260" r:id="rId10"/>
    <p:sldId id="262" r:id="rId11"/>
    <p:sldId id="263" r:id="rId12"/>
    <p:sldId id="264" r:id="rId13"/>
    <p:sldId id="265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CEFBDB-0859-4DA9-A1CE-1FD194E0A2C4}" v="65" dt="2023-12-15T13:00:14.3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9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la Ingram-Smith" userId="abf53238-41da-4e01-a2dc-9d152a2d4646" providerId="ADAL" clId="{98CEFBDB-0859-4DA9-A1CE-1FD194E0A2C4}"/>
    <pc:docChg chg="undo redo custSel modSld">
      <pc:chgData name="Leila Ingram-Smith" userId="abf53238-41da-4e01-a2dc-9d152a2d4646" providerId="ADAL" clId="{98CEFBDB-0859-4DA9-A1CE-1FD194E0A2C4}" dt="2023-12-15T13:00:14.342" v="101" actId="14100"/>
      <pc:docMkLst>
        <pc:docMk/>
      </pc:docMkLst>
      <pc:sldChg chg="modSp">
        <pc:chgData name="Leila Ingram-Smith" userId="abf53238-41da-4e01-a2dc-9d152a2d4646" providerId="ADAL" clId="{98CEFBDB-0859-4DA9-A1CE-1FD194E0A2C4}" dt="2023-12-15T12:37:37.654" v="0" actId="14826"/>
        <pc:sldMkLst>
          <pc:docMk/>
          <pc:sldMk cId="3276363164" sldId="256"/>
        </pc:sldMkLst>
        <pc:picChg chg="mod">
          <ac:chgData name="Leila Ingram-Smith" userId="abf53238-41da-4e01-a2dc-9d152a2d4646" providerId="ADAL" clId="{98CEFBDB-0859-4DA9-A1CE-1FD194E0A2C4}" dt="2023-12-15T12:37:37.654" v="0" actId="14826"/>
          <ac:picMkLst>
            <pc:docMk/>
            <pc:sldMk cId="3276363164" sldId="256"/>
            <ac:picMk id="1026" creationId="{3E47565C-64F9-7363-1D96-AC50FD828658}"/>
          </ac:picMkLst>
        </pc:picChg>
      </pc:sldChg>
      <pc:sldChg chg="addSp delSp modSp mod">
        <pc:chgData name="Leila Ingram-Smith" userId="abf53238-41da-4e01-a2dc-9d152a2d4646" providerId="ADAL" clId="{98CEFBDB-0859-4DA9-A1CE-1FD194E0A2C4}" dt="2023-12-15T12:44:57.625" v="11" actId="1076"/>
        <pc:sldMkLst>
          <pc:docMk/>
          <pc:sldMk cId="1265976556" sldId="259"/>
        </pc:sldMkLst>
        <pc:picChg chg="add mod">
          <ac:chgData name="Leila Ingram-Smith" userId="abf53238-41da-4e01-a2dc-9d152a2d4646" providerId="ADAL" clId="{98CEFBDB-0859-4DA9-A1CE-1FD194E0A2C4}" dt="2023-12-15T12:44:57.625" v="11" actId="1076"/>
          <ac:picMkLst>
            <pc:docMk/>
            <pc:sldMk cId="1265976556" sldId="259"/>
            <ac:picMk id="4" creationId="{FA5834CE-6F92-E4BD-91A8-96E897270843}"/>
          </ac:picMkLst>
        </pc:picChg>
        <pc:picChg chg="del mod">
          <ac:chgData name="Leila Ingram-Smith" userId="abf53238-41da-4e01-a2dc-9d152a2d4646" providerId="ADAL" clId="{98CEFBDB-0859-4DA9-A1CE-1FD194E0A2C4}" dt="2023-12-15T12:44:53.554" v="9" actId="478"/>
          <ac:picMkLst>
            <pc:docMk/>
            <pc:sldMk cId="1265976556" sldId="259"/>
            <ac:picMk id="2050" creationId="{904E581B-7117-F629-5082-E02971274883}"/>
          </ac:picMkLst>
        </pc:picChg>
      </pc:sldChg>
      <pc:sldChg chg="addSp delSp modSp mod">
        <pc:chgData name="Leila Ingram-Smith" userId="abf53238-41da-4e01-a2dc-9d152a2d4646" providerId="ADAL" clId="{98CEFBDB-0859-4DA9-A1CE-1FD194E0A2C4}" dt="2023-12-15T12:48:58.874" v="18" actId="1076"/>
        <pc:sldMkLst>
          <pc:docMk/>
          <pc:sldMk cId="480623152" sldId="260"/>
        </pc:sldMkLst>
        <pc:picChg chg="add mod">
          <ac:chgData name="Leila Ingram-Smith" userId="abf53238-41da-4e01-a2dc-9d152a2d4646" providerId="ADAL" clId="{98CEFBDB-0859-4DA9-A1CE-1FD194E0A2C4}" dt="2023-12-15T12:48:58.874" v="18" actId="1076"/>
          <ac:picMkLst>
            <pc:docMk/>
            <pc:sldMk cId="480623152" sldId="260"/>
            <ac:picMk id="4" creationId="{A88CA439-18BC-F5E6-4624-DBC6F785B975}"/>
          </ac:picMkLst>
        </pc:picChg>
        <pc:picChg chg="del">
          <ac:chgData name="Leila Ingram-Smith" userId="abf53238-41da-4e01-a2dc-9d152a2d4646" providerId="ADAL" clId="{98CEFBDB-0859-4DA9-A1CE-1FD194E0A2C4}" dt="2023-12-15T12:48:49.584" v="12" actId="478"/>
          <ac:picMkLst>
            <pc:docMk/>
            <pc:sldMk cId="480623152" sldId="260"/>
            <ac:picMk id="4098" creationId="{FB5F56FC-979B-6937-E7FF-2380E72DD4AE}"/>
          </ac:picMkLst>
        </pc:picChg>
      </pc:sldChg>
      <pc:sldChg chg="addSp modSp mod">
        <pc:chgData name="Leila Ingram-Smith" userId="abf53238-41da-4e01-a2dc-9d152a2d4646" providerId="ADAL" clId="{98CEFBDB-0859-4DA9-A1CE-1FD194E0A2C4}" dt="2023-12-15T12:54:58.752" v="32" actId="732"/>
        <pc:sldMkLst>
          <pc:docMk/>
          <pc:sldMk cId="4228741816" sldId="262"/>
        </pc:sldMkLst>
        <pc:picChg chg="add mod modCrop">
          <ac:chgData name="Leila Ingram-Smith" userId="abf53238-41da-4e01-a2dc-9d152a2d4646" providerId="ADAL" clId="{98CEFBDB-0859-4DA9-A1CE-1FD194E0A2C4}" dt="2023-12-15T12:54:58.752" v="32" actId="732"/>
          <ac:picMkLst>
            <pc:docMk/>
            <pc:sldMk cId="4228741816" sldId="262"/>
            <ac:picMk id="4" creationId="{F5F28BE3-8F5E-9B3A-9822-4A31D0589EB6}"/>
          </ac:picMkLst>
        </pc:picChg>
        <pc:picChg chg="mod">
          <ac:chgData name="Leila Ingram-Smith" userId="abf53238-41da-4e01-a2dc-9d152a2d4646" providerId="ADAL" clId="{98CEFBDB-0859-4DA9-A1CE-1FD194E0A2C4}" dt="2023-12-15T12:54:46.733" v="29" actId="1076"/>
          <ac:picMkLst>
            <pc:docMk/>
            <pc:sldMk cId="4228741816" sldId="262"/>
            <ac:picMk id="2050" creationId="{85FFABDD-E00E-EBA4-B63C-29C54536BC56}"/>
          </ac:picMkLst>
        </pc:picChg>
      </pc:sldChg>
      <pc:sldChg chg="addSp delSp modSp mod setBg addAnim setClrOvrMap">
        <pc:chgData name="Leila Ingram-Smith" userId="abf53238-41da-4e01-a2dc-9d152a2d4646" providerId="ADAL" clId="{98CEFBDB-0859-4DA9-A1CE-1FD194E0A2C4}" dt="2023-12-15T12:56:10.422" v="45" actId="26606"/>
        <pc:sldMkLst>
          <pc:docMk/>
          <pc:sldMk cId="2623482941" sldId="263"/>
        </pc:sldMkLst>
        <pc:spChg chg="mod ord">
          <ac:chgData name="Leila Ingram-Smith" userId="abf53238-41da-4e01-a2dc-9d152a2d4646" providerId="ADAL" clId="{98CEFBDB-0859-4DA9-A1CE-1FD194E0A2C4}" dt="2023-12-15T12:56:10.422" v="45" actId="26606"/>
          <ac:spMkLst>
            <pc:docMk/>
            <pc:sldMk cId="2623482941" sldId="263"/>
            <ac:spMk id="2" creationId="{D395F93C-BBA7-580E-AAF9-DC9AB10516AF}"/>
          </ac:spMkLst>
        </pc:spChg>
        <pc:spChg chg="del">
          <ac:chgData name="Leila Ingram-Smith" userId="abf53238-41da-4e01-a2dc-9d152a2d4646" providerId="ADAL" clId="{98CEFBDB-0859-4DA9-A1CE-1FD194E0A2C4}" dt="2023-12-15T12:55:31.892" v="39" actId="26606"/>
          <ac:spMkLst>
            <pc:docMk/>
            <pc:sldMk cId="2623482941" sldId="263"/>
            <ac:spMk id="3079" creationId="{71B2258F-86CA-4D4D-8270-BC05FCDEBFB3}"/>
          </ac:spMkLst>
        </pc:spChg>
        <pc:spChg chg="add del">
          <ac:chgData name="Leila Ingram-Smith" userId="abf53238-41da-4e01-a2dc-9d152a2d4646" providerId="ADAL" clId="{98CEFBDB-0859-4DA9-A1CE-1FD194E0A2C4}" dt="2023-12-15T12:55:53.032" v="43" actId="26606"/>
          <ac:spMkLst>
            <pc:docMk/>
            <pc:sldMk cId="2623482941" sldId="263"/>
            <ac:spMk id="3084" creationId="{0671A8AE-40A1-4631-A6B8-581AFF065482}"/>
          </ac:spMkLst>
        </pc:spChg>
        <pc:spChg chg="add del">
          <ac:chgData name="Leila Ingram-Smith" userId="abf53238-41da-4e01-a2dc-9d152a2d4646" providerId="ADAL" clId="{98CEFBDB-0859-4DA9-A1CE-1FD194E0A2C4}" dt="2023-12-15T12:55:53.032" v="43" actId="26606"/>
          <ac:spMkLst>
            <pc:docMk/>
            <pc:sldMk cId="2623482941" sldId="263"/>
            <ac:spMk id="3086" creationId="{AB58EF07-17C2-48CF-ABB0-EEF1F17CB8F0}"/>
          </ac:spMkLst>
        </pc:spChg>
        <pc:spChg chg="add del">
          <ac:chgData name="Leila Ingram-Smith" userId="abf53238-41da-4e01-a2dc-9d152a2d4646" providerId="ADAL" clId="{98CEFBDB-0859-4DA9-A1CE-1FD194E0A2C4}" dt="2023-12-15T12:55:53.032" v="43" actId="26606"/>
          <ac:spMkLst>
            <pc:docMk/>
            <pc:sldMk cId="2623482941" sldId="263"/>
            <ac:spMk id="3088" creationId="{AF2F604E-43BE-4DC3-B983-E071523364F8}"/>
          </ac:spMkLst>
        </pc:spChg>
        <pc:spChg chg="add del">
          <ac:chgData name="Leila Ingram-Smith" userId="abf53238-41da-4e01-a2dc-9d152a2d4646" providerId="ADAL" clId="{98CEFBDB-0859-4DA9-A1CE-1FD194E0A2C4}" dt="2023-12-15T12:55:53.032" v="43" actId="26606"/>
          <ac:spMkLst>
            <pc:docMk/>
            <pc:sldMk cId="2623482941" sldId="263"/>
            <ac:spMk id="3090" creationId="{08C9B587-E65E-4B52-B37C-ABEBB6E87928}"/>
          </ac:spMkLst>
        </pc:spChg>
        <pc:spChg chg="add del">
          <ac:chgData name="Leila Ingram-Smith" userId="abf53238-41da-4e01-a2dc-9d152a2d4646" providerId="ADAL" clId="{98CEFBDB-0859-4DA9-A1CE-1FD194E0A2C4}" dt="2023-12-15T12:56:10.422" v="45" actId="26606"/>
          <ac:spMkLst>
            <pc:docMk/>
            <pc:sldMk cId="2623482941" sldId="263"/>
            <ac:spMk id="3095" creationId="{0671A8AE-40A1-4631-A6B8-581AFF065482}"/>
          </ac:spMkLst>
        </pc:spChg>
        <pc:spChg chg="add del">
          <ac:chgData name="Leila Ingram-Smith" userId="abf53238-41da-4e01-a2dc-9d152a2d4646" providerId="ADAL" clId="{98CEFBDB-0859-4DA9-A1CE-1FD194E0A2C4}" dt="2023-12-15T12:56:10.422" v="45" actId="26606"/>
          <ac:spMkLst>
            <pc:docMk/>
            <pc:sldMk cId="2623482941" sldId="263"/>
            <ac:spMk id="3097" creationId="{AB58EF07-17C2-48CF-ABB0-EEF1F17CB8F0}"/>
          </ac:spMkLst>
        </pc:spChg>
        <pc:spChg chg="add del">
          <ac:chgData name="Leila Ingram-Smith" userId="abf53238-41da-4e01-a2dc-9d152a2d4646" providerId="ADAL" clId="{98CEFBDB-0859-4DA9-A1CE-1FD194E0A2C4}" dt="2023-12-15T12:56:10.422" v="45" actId="26606"/>
          <ac:spMkLst>
            <pc:docMk/>
            <pc:sldMk cId="2623482941" sldId="263"/>
            <ac:spMk id="3099" creationId="{AF2F604E-43BE-4DC3-B983-E071523364F8}"/>
          </ac:spMkLst>
        </pc:spChg>
        <pc:spChg chg="add del">
          <ac:chgData name="Leila Ingram-Smith" userId="abf53238-41da-4e01-a2dc-9d152a2d4646" providerId="ADAL" clId="{98CEFBDB-0859-4DA9-A1CE-1FD194E0A2C4}" dt="2023-12-15T12:56:10.422" v="45" actId="26606"/>
          <ac:spMkLst>
            <pc:docMk/>
            <pc:sldMk cId="2623482941" sldId="263"/>
            <ac:spMk id="3101" creationId="{08C9B587-E65E-4B52-B37C-ABEBB6E87928}"/>
          </ac:spMkLst>
        </pc:spChg>
        <pc:spChg chg="add">
          <ac:chgData name="Leila Ingram-Smith" userId="abf53238-41da-4e01-a2dc-9d152a2d4646" providerId="ADAL" clId="{98CEFBDB-0859-4DA9-A1CE-1FD194E0A2C4}" dt="2023-12-15T12:56:10.422" v="45" actId="26606"/>
          <ac:spMkLst>
            <pc:docMk/>
            <pc:sldMk cId="2623482941" sldId="263"/>
            <ac:spMk id="3106" creationId="{6CCA5F87-1D1E-45CB-8D83-FC7EEFAD9935}"/>
          </ac:spMkLst>
        </pc:spChg>
        <pc:spChg chg="add">
          <ac:chgData name="Leila Ingram-Smith" userId="abf53238-41da-4e01-a2dc-9d152a2d4646" providerId="ADAL" clId="{98CEFBDB-0859-4DA9-A1CE-1FD194E0A2C4}" dt="2023-12-15T12:56:10.422" v="45" actId="26606"/>
          <ac:spMkLst>
            <pc:docMk/>
            <pc:sldMk cId="2623482941" sldId="263"/>
            <ac:spMk id="3108" creationId="{7CCFC2C6-6238-4A2F-93DE-2ADF74AF635E}"/>
          </ac:spMkLst>
        </pc:spChg>
        <pc:spChg chg="add">
          <ac:chgData name="Leila Ingram-Smith" userId="abf53238-41da-4e01-a2dc-9d152a2d4646" providerId="ADAL" clId="{98CEFBDB-0859-4DA9-A1CE-1FD194E0A2C4}" dt="2023-12-15T12:56:10.422" v="45" actId="26606"/>
          <ac:spMkLst>
            <pc:docMk/>
            <pc:sldMk cId="2623482941" sldId="263"/>
            <ac:spMk id="3110" creationId="{AF2F604E-43BE-4DC3-B983-E071523364F8}"/>
          </ac:spMkLst>
        </pc:spChg>
        <pc:spChg chg="add">
          <ac:chgData name="Leila Ingram-Smith" userId="abf53238-41da-4e01-a2dc-9d152a2d4646" providerId="ADAL" clId="{98CEFBDB-0859-4DA9-A1CE-1FD194E0A2C4}" dt="2023-12-15T12:56:10.422" v="45" actId="26606"/>
          <ac:spMkLst>
            <pc:docMk/>
            <pc:sldMk cId="2623482941" sldId="263"/>
            <ac:spMk id="3112" creationId="{08C9B587-E65E-4B52-B37C-ABEBB6E87928}"/>
          </ac:spMkLst>
        </pc:spChg>
        <pc:picChg chg="add mod">
          <ac:chgData name="Leila Ingram-Smith" userId="abf53238-41da-4e01-a2dc-9d152a2d4646" providerId="ADAL" clId="{98CEFBDB-0859-4DA9-A1CE-1FD194E0A2C4}" dt="2023-12-15T12:56:10.422" v="45" actId="26606"/>
          <ac:picMkLst>
            <pc:docMk/>
            <pc:sldMk cId="2623482941" sldId="263"/>
            <ac:picMk id="3" creationId="{91C2E951-1B74-C7AD-83A0-355AADFF4BFD}"/>
          </ac:picMkLst>
        </pc:picChg>
        <pc:picChg chg="del mod">
          <ac:chgData name="Leila Ingram-Smith" userId="abf53238-41da-4e01-a2dc-9d152a2d4646" providerId="ADAL" clId="{98CEFBDB-0859-4DA9-A1CE-1FD194E0A2C4}" dt="2023-12-15T12:55:50.802" v="41" actId="478"/>
          <ac:picMkLst>
            <pc:docMk/>
            <pc:sldMk cId="2623482941" sldId="263"/>
            <ac:picMk id="3074" creationId="{5E3682B3-44D1-EB9A-90C3-0155D2D99613}"/>
          </ac:picMkLst>
        </pc:picChg>
      </pc:sldChg>
      <pc:sldChg chg="addSp delSp modSp mod setBg setClrOvrMap">
        <pc:chgData name="Leila Ingram-Smith" userId="abf53238-41da-4e01-a2dc-9d152a2d4646" providerId="ADAL" clId="{98CEFBDB-0859-4DA9-A1CE-1FD194E0A2C4}" dt="2023-12-15T12:56:25.222" v="51" actId="26606"/>
        <pc:sldMkLst>
          <pc:docMk/>
          <pc:sldMk cId="862212364" sldId="264"/>
        </pc:sldMkLst>
        <pc:spChg chg="mod ord">
          <ac:chgData name="Leila Ingram-Smith" userId="abf53238-41da-4e01-a2dc-9d152a2d4646" providerId="ADAL" clId="{98CEFBDB-0859-4DA9-A1CE-1FD194E0A2C4}" dt="2023-12-15T12:56:25.222" v="51" actId="26606"/>
          <ac:spMkLst>
            <pc:docMk/>
            <pc:sldMk cId="862212364" sldId="264"/>
            <ac:spMk id="2" creationId="{D395F93C-BBA7-580E-AAF9-DC9AB10516AF}"/>
          </ac:spMkLst>
        </pc:spChg>
        <pc:spChg chg="del">
          <ac:chgData name="Leila Ingram-Smith" userId="abf53238-41da-4e01-a2dc-9d152a2d4646" providerId="ADAL" clId="{98CEFBDB-0859-4DA9-A1CE-1FD194E0A2C4}" dt="2023-12-15T12:56:25.222" v="51" actId="26606"/>
          <ac:spMkLst>
            <pc:docMk/>
            <pc:sldMk cId="862212364" sldId="264"/>
            <ac:spMk id="4103" creationId="{71B2258F-86CA-4D4D-8270-BC05FCDEBFB3}"/>
          </ac:spMkLst>
        </pc:spChg>
        <pc:spChg chg="add">
          <ac:chgData name="Leila Ingram-Smith" userId="abf53238-41da-4e01-a2dc-9d152a2d4646" providerId="ADAL" clId="{98CEFBDB-0859-4DA9-A1CE-1FD194E0A2C4}" dt="2023-12-15T12:56:25.222" v="51" actId="26606"/>
          <ac:spMkLst>
            <pc:docMk/>
            <pc:sldMk cId="862212364" sldId="264"/>
            <ac:spMk id="4108" creationId="{E91DC736-0EF8-4F87-9146-EBF1D2EE4D3D}"/>
          </ac:spMkLst>
        </pc:spChg>
        <pc:spChg chg="add">
          <ac:chgData name="Leila Ingram-Smith" userId="abf53238-41da-4e01-a2dc-9d152a2d4646" providerId="ADAL" clId="{98CEFBDB-0859-4DA9-A1CE-1FD194E0A2C4}" dt="2023-12-15T12:56:25.222" v="51" actId="26606"/>
          <ac:spMkLst>
            <pc:docMk/>
            <pc:sldMk cId="862212364" sldId="264"/>
            <ac:spMk id="4110" creationId="{097CD68E-23E3-4007-8847-CD0944C4F7BE}"/>
          </ac:spMkLst>
        </pc:spChg>
        <pc:spChg chg="add">
          <ac:chgData name="Leila Ingram-Smith" userId="abf53238-41da-4e01-a2dc-9d152a2d4646" providerId="ADAL" clId="{98CEFBDB-0859-4DA9-A1CE-1FD194E0A2C4}" dt="2023-12-15T12:56:25.222" v="51" actId="26606"/>
          <ac:spMkLst>
            <pc:docMk/>
            <pc:sldMk cId="862212364" sldId="264"/>
            <ac:spMk id="4112" creationId="{AF2F604E-43BE-4DC3-B983-E071523364F8}"/>
          </ac:spMkLst>
        </pc:spChg>
        <pc:spChg chg="add">
          <ac:chgData name="Leila Ingram-Smith" userId="abf53238-41da-4e01-a2dc-9d152a2d4646" providerId="ADAL" clId="{98CEFBDB-0859-4DA9-A1CE-1FD194E0A2C4}" dt="2023-12-15T12:56:25.222" v="51" actId="26606"/>
          <ac:spMkLst>
            <pc:docMk/>
            <pc:sldMk cId="862212364" sldId="264"/>
            <ac:spMk id="4114" creationId="{08C9B587-E65E-4B52-B37C-ABEBB6E87928}"/>
          </ac:spMkLst>
        </pc:spChg>
        <pc:picChg chg="add del mod">
          <ac:chgData name="Leila Ingram-Smith" userId="abf53238-41da-4e01-a2dc-9d152a2d4646" providerId="ADAL" clId="{98CEFBDB-0859-4DA9-A1CE-1FD194E0A2C4}" dt="2023-12-15T12:56:17.702" v="48"/>
          <ac:picMkLst>
            <pc:docMk/>
            <pc:sldMk cId="862212364" sldId="264"/>
            <ac:picMk id="3" creationId="{2C7D7837-5299-1DC0-5102-91DAB5A5AFC3}"/>
          </ac:picMkLst>
        </pc:picChg>
        <pc:picChg chg="add mod">
          <ac:chgData name="Leila Ingram-Smith" userId="abf53238-41da-4e01-a2dc-9d152a2d4646" providerId="ADAL" clId="{98CEFBDB-0859-4DA9-A1CE-1FD194E0A2C4}" dt="2023-12-15T12:56:25.222" v="51" actId="26606"/>
          <ac:picMkLst>
            <pc:docMk/>
            <pc:sldMk cId="862212364" sldId="264"/>
            <ac:picMk id="4" creationId="{670F3455-195C-95D0-889F-128D2CA707A5}"/>
          </ac:picMkLst>
        </pc:picChg>
        <pc:picChg chg="del">
          <ac:chgData name="Leila Ingram-Smith" userId="abf53238-41da-4e01-a2dc-9d152a2d4646" providerId="ADAL" clId="{98CEFBDB-0859-4DA9-A1CE-1FD194E0A2C4}" dt="2023-12-15T12:56:16.102" v="46" actId="478"/>
          <ac:picMkLst>
            <pc:docMk/>
            <pc:sldMk cId="862212364" sldId="264"/>
            <ac:picMk id="4098" creationId="{112D1669-2225-90F0-67D7-3A56C194D90B}"/>
          </ac:picMkLst>
        </pc:picChg>
      </pc:sldChg>
      <pc:sldChg chg="addSp delSp modSp mod setBg addAnim setClrOvrMap">
        <pc:chgData name="Leila Ingram-Smith" userId="abf53238-41da-4e01-a2dc-9d152a2d4646" providerId="ADAL" clId="{98CEFBDB-0859-4DA9-A1CE-1FD194E0A2C4}" dt="2023-12-15T12:57:27.467" v="56"/>
        <pc:sldMkLst>
          <pc:docMk/>
          <pc:sldMk cId="838504509" sldId="265"/>
        </pc:sldMkLst>
        <pc:spChg chg="mod">
          <ac:chgData name="Leila Ingram-Smith" userId="abf53238-41da-4e01-a2dc-9d152a2d4646" providerId="ADAL" clId="{98CEFBDB-0859-4DA9-A1CE-1FD194E0A2C4}" dt="2023-12-15T12:57:27.467" v="55" actId="26606"/>
          <ac:spMkLst>
            <pc:docMk/>
            <pc:sldMk cId="838504509" sldId="265"/>
            <ac:spMk id="2" creationId="{D395F93C-BBA7-580E-AAF9-DC9AB10516AF}"/>
          </ac:spMkLst>
        </pc:spChg>
        <pc:spChg chg="del">
          <ac:chgData name="Leila Ingram-Smith" userId="abf53238-41da-4e01-a2dc-9d152a2d4646" providerId="ADAL" clId="{98CEFBDB-0859-4DA9-A1CE-1FD194E0A2C4}" dt="2023-12-15T12:57:27.467" v="55" actId="26606"/>
          <ac:spMkLst>
            <pc:docMk/>
            <pc:sldMk cId="838504509" sldId="265"/>
            <ac:spMk id="5127" creationId="{71B2258F-86CA-4D4D-8270-BC05FCDEBFB3}"/>
          </ac:spMkLst>
        </pc:spChg>
        <pc:spChg chg="add">
          <ac:chgData name="Leila Ingram-Smith" userId="abf53238-41da-4e01-a2dc-9d152a2d4646" providerId="ADAL" clId="{98CEFBDB-0859-4DA9-A1CE-1FD194E0A2C4}" dt="2023-12-15T12:57:27.467" v="55" actId="26606"/>
          <ac:spMkLst>
            <pc:docMk/>
            <pc:sldMk cId="838504509" sldId="265"/>
            <ac:spMk id="5132" creationId="{0671A8AE-40A1-4631-A6B8-581AFF065482}"/>
          </ac:spMkLst>
        </pc:spChg>
        <pc:spChg chg="add">
          <ac:chgData name="Leila Ingram-Smith" userId="abf53238-41da-4e01-a2dc-9d152a2d4646" providerId="ADAL" clId="{98CEFBDB-0859-4DA9-A1CE-1FD194E0A2C4}" dt="2023-12-15T12:57:27.467" v="55" actId="26606"/>
          <ac:spMkLst>
            <pc:docMk/>
            <pc:sldMk cId="838504509" sldId="265"/>
            <ac:spMk id="5134" creationId="{AB58EF07-17C2-48CF-ABB0-EEF1F17CB8F0}"/>
          </ac:spMkLst>
        </pc:spChg>
        <pc:spChg chg="add">
          <ac:chgData name="Leila Ingram-Smith" userId="abf53238-41da-4e01-a2dc-9d152a2d4646" providerId="ADAL" clId="{98CEFBDB-0859-4DA9-A1CE-1FD194E0A2C4}" dt="2023-12-15T12:57:27.467" v="55" actId="26606"/>
          <ac:spMkLst>
            <pc:docMk/>
            <pc:sldMk cId="838504509" sldId="265"/>
            <ac:spMk id="5136" creationId="{AF2F604E-43BE-4DC3-B983-E071523364F8}"/>
          </ac:spMkLst>
        </pc:spChg>
        <pc:spChg chg="add">
          <ac:chgData name="Leila Ingram-Smith" userId="abf53238-41da-4e01-a2dc-9d152a2d4646" providerId="ADAL" clId="{98CEFBDB-0859-4DA9-A1CE-1FD194E0A2C4}" dt="2023-12-15T12:57:27.467" v="55" actId="26606"/>
          <ac:spMkLst>
            <pc:docMk/>
            <pc:sldMk cId="838504509" sldId="265"/>
            <ac:spMk id="5138" creationId="{08C9B587-E65E-4B52-B37C-ABEBB6E87928}"/>
          </ac:spMkLst>
        </pc:spChg>
        <pc:picChg chg="add del mod">
          <ac:chgData name="Leila Ingram-Smith" userId="abf53238-41da-4e01-a2dc-9d152a2d4646" providerId="ADAL" clId="{98CEFBDB-0859-4DA9-A1CE-1FD194E0A2C4}" dt="2023-12-15T12:57:27.467" v="55" actId="26606"/>
          <ac:picMkLst>
            <pc:docMk/>
            <pc:sldMk cId="838504509" sldId="265"/>
            <ac:picMk id="5122" creationId="{6EA4C9E7-B08E-A9A7-738A-FD2C7F3FDB7C}"/>
          </ac:picMkLst>
        </pc:picChg>
      </pc:sldChg>
      <pc:sldChg chg="delSp modSp mod">
        <pc:chgData name="Leila Ingram-Smith" userId="abf53238-41da-4e01-a2dc-9d152a2d4646" providerId="ADAL" clId="{98CEFBDB-0859-4DA9-A1CE-1FD194E0A2C4}" dt="2023-12-15T12:42:56.004" v="7" actId="1076"/>
        <pc:sldMkLst>
          <pc:docMk/>
          <pc:sldMk cId="1089436152" sldId="266"/>
        </pc:sldMkLst>
        <pc:spChg chg="del">
          <ac:chgData name="Leila Ingram-Smith" userId="abf53238-41da-4e01-a2dc-9d152a2d4646" providerId="ADAL" clId="{98CEFBDB-0859-4DA9-A1CE-1FD194E0A2C4}" dt="2023-12-15T12:42:54.764" v="6" actId="478"/>
          <ac:spMkLst>
            <pc:docMk/>
            <pc:sldMk cId="1089436152" sldId="266"/>
            <ac:spMk id="3" creationId="{47760269-F62D-5A61-AB50-443229515BA1}"/>
          </ac:spMkLst>
        </pc:spChg>
        <pc:picChg chg="mod">
          <ac:chgData name="Leila Ingram-Smith" userId="abf53238-41da-4e01-a2dc-9d152a2d4646" providerId="ADAL" clId="{98CEFBDB-0859-4DA9-A1CE-1FD194E0A2C4}" dt="2023-12-15T12:42:56.004" v="7" actId="1076"/>
          <ac:picMkLst>
            <pc:docMk/>
            <pc:sldMk cId="1089436152" sldId="266"/>
            <ac:picMk id="1028" creationId="{D79584FB-9857-FB15-1E2C-321951396B19}"/>
          </ac:picMkLst>
        </pc:picChg>
        <pc:picChg chg="del mod">
          <ac:chgData name="Leila Ingram-Smith" userId="abf53238-41da-4e01-a2dc-9d152a2d4646" providerId="ADAL" clId="{98CEFBDB-0859-4DA9-A1CE-1FD194E0A2C4}" dt="2023-12-15T12:42:42.049" v="2" actId="478"/>
          <ac:picMkLst>
            <pc:docMk/>
            <pc:sldMk cId="1089436152" sldId="266"/>
            <ac:picMk id="5122" creationId="{E303695B-4221-8B8F-65C0-CF72393A1486}"/>
          </ac:picMkLst>
        </pc:picChg>
      </pc:sldChg>
      <pc:sldChg chg="addSp delSp modSp mod setBg addAnim delAnim modAnim setClrOvrMap">
        <pc:chgData name="Leila Ingram-Smith" userId="abf53238-41da-4e01-a2dc-9d152a2d4646" providerId="ADAL" clId="{98CEFBDB-0859-4DA9-A1CE-1FD194E0A2C4}" dt="2023-12-15T13:00:14.342" v="101" actId="14100"/>
        <pc:sldMkLst>
          <pc:docMk/>
          <pc:sldMk cId="464604962" sldId="267"/>
        </pc:sldMkLst>
        <pc:spChg chg="mod ord">
          <ac:chgData name="Leila Ingram-Smith" userId="abf53238-41da-4e01-a2dc-9d152a2d4646" providerId="ADAL" clId="{98CEFBDB-0859-4DA9-A1CE-1FD194E0A2C4}" dt="2023-12-15T12:59:58.742" v="97" actId="20577"/>
          <ac:spMkLst>
            <pc:docMk/>
            <pc:sldMk cId="464604962" sldId="267"/>
            <ac:spMk id="2" creationId="{79B16866-58EE-BE38-6F23-C1853BD4CE9C}"/>
          </ac:spMkLst>
        </pc:spChg>
        <pc:spChg chg="add del">
          <ac:chgData name="Leila Ingram-Smith" userId="abf53238-41da-4e01-a2dc-9d152a2d4646" providerId="ADAL" clId="{98CEFBDB-0859-4DA9-A1CE-1FD194E0A2C4}" dt="2023-12-15T12:58:58.932" v="70" actId="26606"/>
          <ac:spMkLst>
            <pc:docMk/>
            <pc:sldMk cId="464604962" sldId="267"/>
            <ac:spMk id="6153" creationId="{71B2258F-86CA-4D4D-8270-BC05FCDEBFB3}"/>
          </ac:spMkLst>
        </pc:spChg>
        <pc:spChg chg="add del">
          <ac:chgData name="Leila Ingram-Smith" userId="abf53238-41da-4e01-a2dc-9d152a2d4646" providerId="ADAL" clId="{98CEFBDB-0859-4DA9-A1CE-1FD194E0A2C4}" dt="2023-12-15T12:59:31.152" v="75" actId="26606"/>
          <ac:spMkLst>
            <pc:docMk/>
            <pc:sldMk cId="464604962" sldId="267"/>
            <ac:spMk id="6155" creationId="{031EA4A4-5D79-4817-B146-24029A2F3CC7}"/>
          </ac:spMkLst>
        </pc:spChg>
        <pc:spChg chg="add del">
          <ac:chgData name="Leila Ingram-Smith" userId="abf53238-41da-4e01-a2dc-9d152a2d4646" providerId="ADAL" clId="{98CEFBDB-0859-4DA9-A1CE-1FD194E0A2C4}" dt="2023-12-15T12:59:31.152" v="75" actId="26606"/>
          <ac:spMkLst>
            <pc:docMk/>
            <pc:sldMk cId="464604962" sldId="267"/>
            <ac:spMk id="6156" creationId="{AF2F604E-43BE-4DC3-B983-E071523364F8}"/>
          </ac:spMkLst>
        </pc:spChg>
        <pc:spChg chg="add del">
          <ac:chgData name="Leila Ingram-Smith" userId="abf53238-41da-4e01-a2dc-9d152a2d4646" providerId="ADAL" clId="{98CEFBDB-0859-4DA9-A1CE-1FD194E0A2C4}" dt="2023-12-15T12:59:31.152" v="75" actId="26606"/>
          <ac:spMkLst>
            <pc:docMk/>
            <pc:sldMk cId="464604962" sldId="267"/>
            <ac:spMk id="6157" creationId="{08C9B587-E65E-4B52-B37C-ABEBB6E87928}"/>
          </ac:spMkLst>
        </pc:spChg>
        <pc:spChg chg="add del">
          <ac:chgData name="Leila Ingram-Smith" userId="abf53238-41da-4e01-a2dc-9d152a2d4646" providerId="ADAL" clId="{98CEFBDB-0859-4DA9-A1CE-1FD194E0A2C4}" dt="2023-12-15T12:58:27.507" v="61" actId="26606"/>
          <ac:spMkLst>
            <pc:docMk/>
            <pc:sldMk cId="464604962" sldId="267"/>
            <ac:spMk id="6158" creationId="{5A59F003-E00A-43F9-91DC-CC54E3B87466}"/>
          </ac:spMkLst>
        </pc:spChg>
        <pc:spChg chg="add">
          <ac:chgData name="Leila Ingram-Smith" userId="abf53238-41da-4e01-a2dc-9d152a2d4646" providerId="ADAL" clId="{98CEFBDB-0859-4DA9-A1CE-1FD194E0A2C4}" dt="2023-12-15T12:59:31.152" v="75" actId="26606"/>
          <ac:spMkLst>
            <pc:docMk/>
            <pc:sldMk cId="464604962" sldId="267"/>
            <ac:spMk id="6159" creationId="{6CCA5F87-1D1E-45CB-8D83-FC7EEFAD9935}"/>
          </ac:spMkLst>
        </pc:spChg>
        <pc:spChg chg="add del">
          <ac:chgData name="Leila Ingram-Smith" userId="abf53238-41da-4e01-a2dc-9d152a2d4646" providerId="ADAL" clId="{98CEFBDB-0859-4DA9-A1CE-1FD194E0A2C4}" dt="2023-12-15T12:58:27.507" v="61" actId="26606"/>
          <ac:spMkLst>
            <pc:docMk/>
            <pc:sldMk cId="464604962" sldId="267"/>
            <ac:spMk id="6160" creationId="{D74A4382-E3AD-430A-9A1F-DFA3E0E77A7D}"/>
          </ac:spMkLst>
        </pc:spChg>
        <pc:spChg chg="add">
          <ac:chgData name="Leila Ingram-Smith" userId="abf53238-41da-4e01-a2dc-9d152a2d4646" providerId="ADAL" clId="{98CEFBDB-0859-4DA9-A1CE-1FD194E0A2C4}" dt="2023-12-15T12:59:31.152" v="75" actId="26606"/>
          <ac:spMkLst>
            <pc:docMk/>
            <pc:sldMk cId="464604962" sldId="267"/>
            <ac:spMk id="6161" creationId="{7CCFC2C6-6238-4A2F-93DE-2ADF74AF635E}"/>
          </ac:spMkLst>
        </pc:spChg>
        <pc:spChg chg="add del">
          <ac:chgData name="Leila Ingram-Smith" userId="abf53238-41da-4e01-a2dc-9d152a2d4646" providerId="ADAL" clId="{98CEFBDB-0859-4DA9-A1CE-1FD194E0A2C4}" dt="2023-12-15T12:58:27.507" v="61" actId="26606"/>
          <ac:spMkLst>
            <pc:docMk/>
            <pc:sldMk cId="464604962" sldId="267"/>
            <ac:spMk id="6162" creationId="{79F40191-0F44-4FD1-82CC-ACB507C14BE6}"/>
          </ac:spMkLst>
        </pc:spChg>
        <pc:spChg chg="add">
          <ac:chgData name="Leila Ingram-Smith" userId="abf53238-41da-4e01-a2dc-9d152a2d4646" providerId="ADAL" clId="{98CEFBDB-0859-4DA9-A1CE-1FD194E0A2C4}" dt="2023-12-15T12:59:31.152" v="75" actId="26606"/>
          <ac:spMkLst>
            <pc:docMk/>
            <pc:sldMk cId="464604962" sldId="267"/>
            <ac:spMk id="6163" creationId="{AF2F604E-43BE-4DC3-B983-E071523364F8}"/>
          </ac:spMkLst>
        </pc:spChg>
        <pc:spChg chg="add del">
          <ac:chgData name="Leila Ingram-Smith" userId="abf53238-41da-4e01-a2dc-9d152a2d4646" providerId="ADAL" clId="{98CEFBDB-0859-4DA9-A1CE-1FD194E0A2C4}" dt="2023-12-15T12:58:44.967" v="68" actId="26606"/>
          <ac:spMkLst>
            <pc:docMk/>
            <pc:sldMk cId="464604962" sldId="267"/>
            <ac:spMk id="6164" creationId="{08C9B587-E65E-4B52-B37C-ABEBB6E87928}"/>
          </ac:spMkLst>
        </pc:spChg>
        <pc:spChg chg="add del">
          <ac:chgData name="Leila Ingram-Smith" userId="abf53238-41da-4e01-a2dc-9d152a2d4646" providerId="ADAL" clId="{98CEFBDB-0859-4DA9-A1CE-1FD194E0A2C4}" dt="2023-12-15T12:58:44.967" v="68" actId="26606"/>
          <ac:spMkLst>
            <pc:docMk/>
            <pc:sldMk cId="464604962" sldId="267"/>
            <ac:spMk id="6165" creationId="{0671A8AE-40A1-4631-A6B8-581AFF065482}"/>
          </ac:spMkLst>
        </pc:spChg>
        <pc:spChg chg="add del">
          <ac:chgData name="Leila Ingram-Smith" userId="abf53238-41da-4e01-a2dc-9d152a2d4646" providerId="ADAL" clId="{98CEFBDB-0859-4DA9-A1CE-1FD194E0A2C4}" dt="2023-12-15T12:58:44.967" v="68" actId="26606"/>
          <ac:spMkLst>
            <pc:docMk/>
            <pc:sldMk cId="464604962" sldId="267"/>
            <ac:spMk id="6166" creationId="{AB58EF07-17C2-48CF-ABB0-EEF1F17CB8F0}"/>
          </ac:spMkLst>
        </pc:spChg>
        <pc:spChg chg="add del">
          <ac:chgData name="Leila Ingram-Smith" userId="abf53238-41da-4e01-a2dc-9d152a2d4646" providerId="ADAL" clId="{98CEFBDB-0859-4DA9-A1CE-1FD194E0A2C4}" dt="2023-12-15T12:58:44.967" v="68" actId="26606"/>
          <ac:spMkLst>
            <pc:docMk/>
            <pc:sldMk cId="464604962" sldId="267"/>
            <ac:spMk id="6167" creationId="{AF2F604E-43BE-4DC3-B983-E071523364F8}"/>
          </ac:spMkLst>
        </pc:spChg>
        <pc:spChg chg="add">
          <ac:chgData name="Leila Ingram-Smith" userId="abf53238-41da-4e01-a2dc-9d152a2d4646" providerId="ADAL" clId="{98CEFBDB-0859-4DA9-A1CE-1FD194E0A2C4}" dt="2023-12-15T12:59:31.152" v="75" actId="26606"/>
          <ac:spMkLst>
            <pc:docMk/>
            <pc:sldMk cId="464604962" sldId="267"/>
            <ac:spMk id="6168" creationId="{08C9B587-E65E-4B52-B37C-ABEBB6E87928}"/>
          </ac:spMkLst>
        </pc:spChg>
        <pc:picChg chg="mod ord">
          <ac:chgData name="Leila Ingram-Smith" userId="abf53238-41da-4e01-a2dc-9d152a2d4646" providerId="ADAL" clId="{98CEFBDB-0859-4DA9-A1CE-1FD194E0A2C4}" dt="2023-12-15T13:00:14.342" v="101" actId="14100"/>
          <ac:picMkLst>
            <pc:docMk/>
            <pc:sldMk cId="464604962" sldId="267"/>
            <ac:picMk id="6148" creationId="{26567D0F-E963-5BA8-79EF-85C0FA32C59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703C7-6AC5-4388-8CCF-976558ADCDF8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9B92F-7934-47D2-875A-44FAEB7681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059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9B92F-7934-47D2-875A-44FAEB7681D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810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9B92F-7934-47D2-875A-44FAEB7681D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012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A48C1-5CB4-298E-F2CD-CA69242D7B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A55F84-AC05-BED6-364F-0987C7641A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985BC-0A30-0C6C-D238-F00E26D53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5807-B1D5-4729-89F7-B9B11B32FD66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E15D6-90B8-1427-59D3-CD3F8FC59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A8E81-7E62-FF02-E66A-774305D13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BF5A-F6F8-49B3-AEAB-9311FC07E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800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56D32-A3AD-F555-D1A5-DCE133DA8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D294B1-28AB-B84F-DAE5-B3CF0F6503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03295-424E-3916-2E07-BBB3F8C61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5807-B1D5-4729-89F7-B9B11B32FD66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51E05-237F-17F0-B873-79DE1D7E8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BE334-9A6F-536C-E970-7CB9C738D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BF5A-F6F8-49B3-AEAB-9311FC07E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75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2AB28C-AB9E-C11C-1205-5894A83F7D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3B52A1-ABF5-EB63-29CB-08B6636227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4A04E-882E-0374-9ADA-DAEC05952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5807-B1D5-4729-89F7-B9B11B32FD66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22C48-66D2-BBCD-A8DE-C94E8BAA9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E3EFC-8256-D03F-F34F-99E07FBCE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BF5A-F6F8-49B3-AEAB-9311FC07E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762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9DE82-C5AF-639A-E9FF-3A31105DF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37E25-2C2F-0513-F6B6-AFD5D7BF2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D2C65-8FB6-068C-E70E-44FDC70D0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5807-B1D5-4729-89F7-B9B11B32FD66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90924E-298D-2100-909E-BA7DB6C28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0A614-4D4D-8942-AF30-01FB7E64B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BF5A-F6F8-49B3-AEAB-9311FC07E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357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1661B-1C0C-3418-5010-319F9DE5C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FB2200-0EF6-35FA-21CB-6F8027BFF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56EB0-9FD3-51F4-1F9B-2FAD1BC1C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5807-B1D5-4729-89F7-B9B11B32FD66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3136F-E766-A13E-2B2B-43FE3F1C3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FC568-4F49-4ECF-D541-71F371F2C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BF5A-F6F8-49B3-AEAB-9311FC07E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344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E0DA3-7E1A-9AC5-309E-04E8D5900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1F82E-4F19-8F82-332C-8F2B441AC0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539C26-3498-0E8B-970C-078A42BBE3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BCA5DF-6832-8D6E-E382-3CDAB9726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5807-B1D5-4729-89F7-B9B11B32FD66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92ACF4-A4DB-C08D-D901-59FCB3586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C0192E-1F18-C9C6-242B-DBD540CD5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BF5A-F6F8-49B3-AEAB-9311FC07E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94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96FB3-820C-8EC1-1B4B-3427A13E6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11D7B-39B7-1488-0E0B-A328E1123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DBEE35-AFBB-A5C8-8591-E8624A0EA4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42A8CC-F0DE-E7CC-2B0B-2912FEF682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7844E9-81C0-B617-BC43-063036BD22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D20DEE-0F8F-A2AF-772A-31A132301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5807-B1D5-4729-89F7-B9B11B32FD66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8A0D19-1233-42E8-1106-FCFF2CD49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3E7C28-7239-7C58-49FF-8F5AA762E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BF5A-F6F8-49B3-AEAB-9311FC07E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021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4E90C-133E-7C6E-FF58-B4735FBB1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BFCA8F-5AB0-29B9-51C3-66E154CBE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5807-B1D5-4729-89F7-B9B11B32FD66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D64E11-81BF-CCD9-84D1-4D8F1DEE2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160C68-CDAE-12E7-0DCE-975BA015A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BF5A-F6F8-49B3-AEAB-9311FC07E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39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337125-7056-0962-0961-2302397BE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5807-B1D5-4729-89F7-B9B11B32FD66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FF6889-B3C9-01BA-4C91-C2AC453A2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BC677-740C-144B-74A1-86205247A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BF5A-F6F8-49B3-AEAB-9311FC07E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828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664E9-57DB-639B-7161-110A3BE1A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14641-1906-5AAB-8119-0A9505730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677FC5-8BE3-E0CE-7524-A175551980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932401-8DA6-435C-FB5C-784EE322F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5807-B1D5-4729-89F7-B9B11B32FD66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70A7E9-943D-B0AC-3C50-61A28ADCD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1793BF-CFAD-8DC4-7453-E728B27BC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BF5A-F6F8-49B3-AEAB-9311FC07E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837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BE949-3932-24FE-E7AB-0C9B72DC7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7FAF98-3330-79EB-6702-85FE266C28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E43CFF-5161-84A6-1A02-1E5A36877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B4CD7-9A1B-F0B2-7CB9-73DAB46B2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5807-B1D5-4729-89F7-B9B11B32FD66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F1EBC2-5227-F94C-16B0-CAC5C711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6FF46-0230-75EB-1E91-46AA14447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BF5A-F6F8-49B3-AEAB-9311FC07E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263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5AC121-1CF0-F300-C9FD-932266DA3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801ADB-A1C7-A591-0B0D-B812B1329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0FC94-0DCD-D8B8-209D-118E15B162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E5807-B1D5-4729-89F7-B9B11B32FD66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FA920-BF03-B13D-E52E-03DB001C70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1250F-11BA-751F-B548-D3D4FBBE1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1BF5A-F6F8-49B3-AEAB-9311FC07E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237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349C4-AE97-3795-48B1-9F6B684D06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07138"/>
            <a:ext cx="9144000" cy="1550499"/>
          </a:xfrm>
        </p:spPr>
        <p:txBody>
          <a:bodyPr>
            <a:normAutofit/>
          </a:bodyPr>
          <a:lstStyle/>
          <a:p>
            <a:r>
              <a:rPr lang="en-GB" sz="4400" kern="1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What does it mean for a Hindu to live with a belief in dharma and karma?</a:t>
            </a:r>
            <a:endParaRPr lang="en-GB" sz="13800" dirty="0">
              <a:latin typeface="+mn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E47565C-64F9-7363-1D96-AC50FD828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50" b="29850"/>
          <a:stretch/>
        </p:blipFill>
        <p:spPr bwMode="auto">
          <a:xfrm>
            <a:off x="0" y="3587262"/>
            <a:ext cx="12192000" cy="327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363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2" name="Rectangle 513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EA4C9E7-B08E-A9A7-738A-FD2C7F3FDB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9" r="23010" b="1027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4" name="Rectangle 5133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95F93C-BBA7-580E-AAF9-DC9AB1051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b="1" dirty="0">
                <a:solidFill>
                  <a:schemeClr val="bg1"/>
                </a:solidFill>
              </a:rPr>
              <a:t>Retirement stage:</a:t>
            </a:r>
            <a:br>
              <a:rPr lang="en-US" sz="3700" b="1" dirty="0">
                <a:solidFill>
                  <a:schemeClr val="bg1"/>
                </a:solidFill>
              </a:rPr>
            </a:br>
            <a:r>
              <a:rPr lang="en-US" sz="3700" b="1" dirty="0">
                <a:solidFill>
                  <a:schemeClr val="bg1"/>
                </a:solidFill>
              </a:rPr>
              <a:t>- Don’t focus on material things</a:t>
            </a:r>
            <a:br>
              <a:rPr lang="en-US" sz="3700" b="1" dirty="0">
                <a:solidFill>
                  <a:schemeClr val="bg1"/>
                </a:solidFill>
              </a:rPr>
            </a:br>
            <a:r>
              <a:rPr lang="en-US" sz="3700" b="1" dirty="0">
                <a:solidFill>
                  <a:schemeClr val="bg1"/>
                </a:solidFill>
              </a:rPr>
              <a:t>- Meditate </a:t>
            </a:r>
            <a:br>
              <a:rPr lang="en-US" sz="3700" b="1" dirty="0">
                <a:solidFill>
                  <a:schemeClr val="bg1"/>
                </a:solidFill>
              </a:rPr>
            </a:br>
            <a:r>
              <a:rPr lang="en-US" sz="3700" b="1" dirty="0">
                <a:solidFill>
                  <a:schemeClr val="bg1"/>
                </a:solidFill>
              </a:rPr>
              <a:t>- Study Hindu scriptures</a:t>
            </a:r>
          </a:p>
        </p:txBody>
      </p:sp>
      <p:sp>
        <p:nvSpPr>
          <p:cNvPr id="5136" name="Rectangle 513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38" name="Rectangle 513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504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9" name="Rectangle 615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26567D0F-E963-5BA8-79EF-85C0FA32C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0" r="7810"/>
          <a:stretch/>
        </p:blipFill>
        <p:spPr bwMode="auto">
          <a:xfrm>
            <a:off x="-1761724" y="6"/>
            <a:ext cx="1105350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1" name="Rectangle 616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B16866-58EE-BE38-6F23-C1853BD4C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2400" b="1" dirty="0"/>
            </a:br>
            <a:r>
              <a:rPr lang="en-US" sz="2400" b="1" dirty="0"/>
              <a:t>Sannyasin – world renouncer stage</a:t>
            </a:r>
            <a:br>
              <a:rPr lang="en-US" sz="2400" b="1" dirty="0"/>
            </a:br>
            <a:r>
              <a:rPr lang="en-US" sz="2400" b="1" dirty="0"/>
              <a:t>- Give up your home and possessions to become</a:t>
            </a:r>
            <a:br>
              <a:rPr lang="en-US" sz="2400" b="1" dirty="0"/>
            </a:br>
            <a:r>
              <a:rPr lang="en-US" sz="2400" b="1" dirty="0"/>
              <a:t>   a holy person</a:t>
            </a:r>
            <a:br>
              <a:rPr lang="en-US" sz="2400" b="1" dirty="0"/>
            </a:br>
            <a:r>
              <a:rPr lang="en-US" sz="2400" b="1" dirty="0"/>
              <a:t>- Focus on escaping the wheel of samsara to</a:t>
            </a:r>
            <a:br>
              <a:rPr lang="en-US" sz="2400" b="1" dirty="0"/>
            </a:br>
            <a:r>
              <a:rPr lang="en-US" sz="2400" b="1" dirty="0"/>
              <a:t>  reach moksha</a:t>
            </a:r>
            <a:endParaRPr lang="en-US" sz="1900" dirty="0"/>
          </a:p>
        </p:txBody>
      </p:sp>
      <p:sp>
        <p:nvSpPr>
          <p:cNvPr id="6163" name="Rectangle 616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68" name="Rectangle 616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60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95F93C-BBA7-580E-AAF9-DC9AB1051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2497" y="2023110"/>
            <a:ext cx="3107119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The Hindu cycle of birth, death and rebirth is called samsara.</a:t>
            </a: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PPT - Religious Groups of Southern and Eastern Asia PowerPoint Presentation  - ID:2352546">
            <a:extLst>
              <a:ext uri="{FF2B5EF4-FFF2-40B4-BE49-F238E27FC236}">
                <a16:creationId xmlns:a16="http://schemas.microsoft.com/office/drawing/2014/main" id="{D79584FB-9857-FB15-1E2C-321951396B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7" r="38384" b="16651"/>
          <a:stretch/>
        </p:blipFill>
        <p:spPr bwMode="auto">
          <a:xfrm>
            <a:off x="545237" y="858525"/>
            <a:ext cx="5700817" cy="518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Rectangle 1038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E3CC48-4963-ECFA-129E-D9D2B5990DB3}"/>
              </a:ext>
            </a:extLst>
          </p:cNvPr>
          <p:cNvSpPr/>
          <p:nvPr/>
        </p:nvSpPr>
        <p:spPr>
          <a:xfrm>
            <a:off x="5763628" y="3294303"/>
            <a:ext cx="581779" cy="1222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070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2DA60C47-9F76-46D7-9D57-E0C7BA42B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95F93C-BBA7-580E-AAF9-DC9AB1051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8596" y="679730"/>
            <a:ext cx="4475848" cy="37870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dirty="0"/>
              <a:t>Hindus believe in reincarnation. You keep being reborn, this may be as a human, an animal or plant.</a:t>
            </a:r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365538" y="385757"/>
            <a:ext cx="1715478" cy="64465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413" y="269325"/>
            <a:ext cx="5591744" cy="61719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PPT - Religious Groups of Southern and Eastern Asia PowerPoint Presentation  - ID:2352546">
            <a:extLst>
              <a:ext uri="{FF2B5EF4-FFF2-40B4-BE49-F238E27FC236}">
                <a16:creationId xmlns:a16="http://schemas.microsoft.com/office/drawing/2014/main" id="{D79584FB-9857-FB15-1E2C-321951396B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8" r="38384" b="16372"/>
          <a:stretch/>
        </p:blipFill>
        <p:spPr bwMode="auto">
          <a:xfrm>
            <a:off x="1025225" y="954156"/>
            <a:ext cx="4642674" cy="423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3" name="Rectangle 5132">
            <a:extLst>
              <a:ext uri="{FF2B5EF4-FFF2-40B4-BE49-F238E27FC236}">
                <a16:creationId xmlns:a16="http://schemas.microsoft.com/office/drawing/2014/main" id="{6CF143E5-57C3-46A3-91A2-EDAA7A8E6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0543" y="2754068"/>
            <a:ext cx="149016" cy="1709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36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F0AED851-54B9-4765-92D2-F0BE443BE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95F93C-BBA7-580E-AAF9-DC9AB1051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856" y="787791"/>
            <a:ext cx="4036334" cy="454389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Hindus hope to escape the constant wheel, going round and round. Moksha, becoming one with God, is freedom from the wheel of samsara.</a:t>
            </a: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PPT - Religious Groups of Southern and Eastern Asia PowerPoint Presentation  - ID:2352546">
            <a:extLst>
              <a:ext uri="{FF2B5EF4-FFF2-40B4-BE49-F238E27FC236}">
                <a16:creationId xmlns:a16="http://schemas.microsoft.com/office/drawing/2014/main" id="{D79584FB-9857-FB15-1E2C-321951396B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8" r="3136" b="16083"/>
          <a:stretch/>
        </p:blipFill>
        <p:spPr bwMode="auto">
          <a:xfrm>
            <a:off x="733507" y="1503469"/>
            <a:ext cx="5966032" cy="382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9" name="Group 1038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040" name="Rectangle 1039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Rectangle 104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Rectangle 104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5838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95F93C-BBA7-580E-AAF9-DC9AB1051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keeps you attached to the wheel of samsara?</a:t>
            </a:r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5834CE-6F92-E4BD-91A8-96E897270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107" y="1325385"/>
            <a:ext cx="5820587" cy="354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76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7" name="Rectangle 7176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 descr="Think, Pair, Share – EAL in the Daylight">
            <a:extLst>
              <a:ext uri="{FF2B5EF4-FFF2-40B4-BE49-F238E27FC236}">
                <a16:creationId xmlns:a16="http://schemas.microsoft.com/office/drawing/2014/main" id="{FBC80145-0D53-7657-79E9-CEEF9E901E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3" t="24302" r="8173" b="13101"/>
          <a:stretch/>
        </p:blipFill>
        <p:spPr bwMode="auto">
          <a:xfrm>
            <a:off x="5824024" y="2222695"/>
            <a:ext cx="6341119" cy="351692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95F93C-BBA7-580E-AAF9-DC9AB1051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670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sort of things do you think a Hindu would believe give you good karma? Bad karma?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8CA439-18BC-F5E6-4624-DBC6F785B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80" y="2152457"/>
            <a:ext cx="4911918" cy="302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623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5F93C-BBA7-580E-AAF9-DC9AB1051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Hindus also believe that you have certain duties (dharma) that can add to your good karma.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5FFABDD-E00E-EBA4-B63C-29C54536B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74503" y="2558101"/>
            <a:ext cx="4444406" cy="351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child standing in front of a bookshelf&#10;&#10;Description automatically generated">
            <a:extLst>
              <a:ext uri="{FF2B5EF4-FFF2-40B4-BE49-F238E27FC236}">
                <a16:creationId xmlns:a16="http://schemas.microsoft.com/office/drawing/2014/main" id="{F5F28BE3-8F5E-9B3A-9822-4A31D0589E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81"/>
          <a:stretch/>
        </p:blipFill>
        <p:spPr>
          <a:xfrm>
            <a:off x="6499873" y="2558101"/>
            <a:ext cx="4444407" cy="351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741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06" name="Rectangle 3105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hild standing in front of a bookshelf&#10;&#10;Description automatically generated">
            <a:extLst>
              <a:ext uri="{FF2B5EF4-FFF2-40B4-BE49-F238E27FC236}">
                <a16:creationId xmlns:a16="http://schemas.microsoft.com/office/drawing/2014/main" id="{91C2E951-1B74-C7AD-83A0-355AADFF4B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3" t="9091" r="10112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3108" name="Rectangle 3107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95F93C-BBA7-580E-AAF9-DC9AB1051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b="1"/>
              <a:t>The student stage:</a:t>
            </a:r>
            <a:br>
              <a:rPr lang="en-US" sz="3000"/>
            </a:br>
            <a:br>
              <a:rPr lang="en-US" sz="3000"/>
            </a:br>
            <a:r>
              <a:rPr lang="en-US" sz="3000"/>
              <a:t>- </a:t>
            </a:r>
            <a:r>
              <a:rPr lang="en-US" sz="3000" b="1"/>
              <a:t>Increase understanding of your religion</a:t>
            </a:r>
            <a:br>
              <a:rPr lang="en-US" sz="3000" b="1"/>
            </a:br>
            <a:r>
              <a:rPr lang="en-US" sz="3000" b="1"/>
              <a:t>- Develop good attitudes towards teachers and</a:t>
            </a:r>
            <a:br>
              <a:rPr lang="en-US" sz="3000" b="1"/>
            </a:br>
            <a:r>
              <a:rPr lang="en-US" sz="3000" b="1"/>
              <a:t>  parents</a:t>
            </a:r>
          </a:p>
        </p:txBody>
      </p:sp>
      <p:sp>
        <p:nvSpPr>
          <p:cNvPr id="3110" name="Rectangle 310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12" name="Rectangle 311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3482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8" name="Rectangle 410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70F3455-195C-95D0-889F-128D2CA707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9" b="9246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0" name="Rectangle 410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95F93C-BBA7-580E-AAF9-DC9AB1051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b="1"/>
              <a:t>The householder stage:</a:t>
            </a:r>
            <a:br>
              <a:rPr lang="en-US" sz="3000" b="1"/>
            </a:br>
            <a:r>
              <a:rPr lang="en-US" sz="3000" b="1"/>
              <a:t>- Earn an honest wage</a:t>
            </a:r>
            <a:br>
              <a:rPr lang="en-US" sz="3000" b="1"/>
            </a:br>
            <a:r>
              <a:rPr lang="en-US" sz="3000" b="1"/>
              <a:t>- Provide for your family</a:t>
            </a:r>
            <a:br>
              <a:rPr lang="en-US" sz="3000" b="1"/>
            </a:br>
            <a:r>
              <a:rPr lang="en-US" sz="3000" b="1"/>
              <a:t>- Enjoy the pleasures of life</a:t>
            </a:r>
          </a:p>
        </p:txBody>
      </p:sp>
      <p:sp>
        <p:nvSpPr>
          <p:cNvPr id="4112" name="Rectangle 41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14" name="Rectangle 41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2212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2940bfc-e56c-4552-8076-1b7135828164" xsi:nil="true"/>
    <lcf76f155ced4ddcb4097134ff3c332f xmlns="37c5c6fe-bc8e-4494-977e-45e76d6ce1f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785FF21E3A1444BE0DFE2E5C59DFFC" ma:contentTypeVersion="14" ma:contentTypeDescription="Create a new document." ma:contentTypeScope="" ma:versionID="7044c6264d3a0ebe1f1cc9df10260561">
  <xsd:schema xmlns:xsd="http://www.w3.org/2001/XMLSchema" xmlns:xs="http://www.w3.org/2001/XMLSchema" xmlns:p="http://schemas.microsoft.com/office/2006/metadata/properties" xmlns:ns2="37c5c6fe-bc8e-4494-977e-45e76d6ce1fa" xmlns:ns3="62940bfc-e56c-4552-8076-1b7135828164" targetNamespace="http://schemas.microsoft.com/office/2006/metadata/properties" ma:root="true" ma:fieldsID="04e286e50f2a216d36399f8f5698cf81" ns2:_="" ns3:_="">
    <xsd:import namespace="37c5c6fe-bc8e-4494-977e-45e76d6ce1fa"/>
    <xsd:import namespace="62940bfc-e56c-4552-8076-1b71358281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c5c6fe-bc8e-4494-977e-45e76d6ce1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b56acc64-6845-4a0f-a249-d12a5ba8c6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40bfc-e56c-4552-8076-1b713582816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55e0fd7-9706-4511-9413-6a00656adbfd}" ma:internalName="TaxCatchAll" ma:showField="CatchAllData" ma:web="62940bfc-e56c-4552-8076-1b71358281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FDDFAE-E1E0-4C88-98ED-647B3E3AE5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C54AD0-D7F3-4965-8235-3EDC9DD424F3}">
  <ds:schemaRefs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37c5c6fe-bc8e-4494-977e-45e76d6ce1fa"/>
    <ds:schemaRef ds:uri="http://schemas.microsoft.com/office/2006/metadata/properties"/>
    <ds:schemaRef ds:uri="http://schemas.microsoft.com/office/infopath/2007/PartnerControls"/>
    <ds:schemaRef ds:uri="62940bfc-e56c-4552-8076-1b713582816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46886AB-9F1E-4CF6-B3C9-E1A4F0C6E2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c5c6fe-bc8e-4494-977e-45e76d6ce1fa"/>
    <ds:schemaRef ds:uri="62940bfc-e56c-4552-8076-1b71358281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1513</TotalTime>
  <Words>229</Words>
  <Application>Microsoft Office PowerPoint</Application>
  <PresentationFormat>Widescreen</PresentationFormat>
  <Paragraphs>13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What does it mean for a Hindu to live with a belief in dharma and karma?</vt:lpstr>
      <vt:lpstr>The Hindu cycle of birth, death and rebirth is called samsara.</vt:lpstr>
      <vt:lpstr>Hindus believe in reincarnation. You keep being reborn, this may be as a human, an animal or plant.</vt:lpstr>
      <vt:lpstr>Hindus hope to escape the constant wheel, going round and round. Moksha, becoming one with God, is freedom from the wheel of samsara.</vt:lpstr>
      <vt:lpstr>What keeps you attached to the wheel of samsara?</vt:lpstr>
      <vt:lpstr>What sort of things do you think a Hindu would believe give you good karma? Bad karma?</vt:lpstr>
      <vt:lpstr>Hindus also believe that you have certain duties (dharma) that can add to your good karma.</vt:lpstr>
      <vt:lpstr>The student stage:  - Increase understanding of your religion - Develop good attitudes towards teachers and   parents</vt:lpstr>
      <vt:lpstr>The householder stage: - Earn an honest wage - Provide for your family - Enjoy the pleasures of life</vt:lpstr>
      <vt:lpstr>Retirement stage: - Don’t focus on material things - Meditate  - Study Hindu scriptures</vt:lpstr>
      <vt:lpstr> Sannyasin – world renouncer stage - Give up your home and possessions to become    a holy person - Focus on escaping the wheel of samsara to   reach moksha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karma</dc:title>
  <dc:creator>Kathryn Kane</dc:creator>
  <cp:lastModifiedBy>Leila Ingram-Smith</cp:lastModifiedBy>
  <cp:revision>17</cp:revision>
  <dcterms:created xsi:type="dcterms:W3CDTF">2022-08-17T14:54:07Z</dcterms:created>
  <dcterms:modified xsi:type="dcterms:W3CDTF">2023-12-15T13:00:17Z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0x01010017785FF21E3A1444BE0DFE2E5C59DFFC</vt:lpwstr>
  </property>
  <property fmtid="{D5CDD505-2E9C-101B-9397-08002B2CF9AE}" pid="3" name="Order">
    <vt:r8>400300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