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57" r:id="rId7"/>
    <p:sldId id="258" r:id="rId8"/>
    <p:sldId id="260" r:id="rId9"/>
    <p:sldId id="261" r:id="rId10"/>
    <p:sldId id="267" r:id="rId11"/>
    <p:sldId id="262" r:id="rId12"/>
    <p:sldId id="266" r:id="rId13"/>
    <p:sldId id="263" r:id="rId14"/>
    <p:sldId id="264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60EA9D-78B5-45B4-988A-F5A796C31A6D}" v="64" dt="2023-09-11T09:48:20.5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ila Ingram-Smith" userId="abf53238-41da-4e01-a2dc-9d152a2d4646" providerId="ADAL" clId="{C660EA9D-78B5-45B4-988A-F5A796C31A6D}"/>
    <pc:docChg chg="modSld">
      <pc:chgData name="Leila Ingram-Smith" userId="abf53238-41da-4e01-a2dc-9d152a2d4646" providerId="ADAL" clId="{C660EA9D-78B5-45B4-988A-F5A796C31A6D}" dt="2023-09-11T09:48:10.989" v="65" actId="14100"/>
      <pc:docMkLst>
        <pc:docMk/>
      </pc:docMkLst>
      <pc:sldChg chg="modSp">
        <pc:chgData name="Leila Ingram-Smith" userId="abf53238-41da-4e01-a2dc-9d152a2d4646" providerId="ADAL" clId="{C660EA9D-78B5-45B4-988A-F5A796C31A6D}" dt="2023-09-11T09:29:10.485" v="0" actId="14826"/>
        <pc:sldMkLst>
          <pc:docMk/>
          <pc:sldMk cId="1031057810" sldId="256"/>
        </pc:sldMkLst>
        <pc:picChg chg="mod">
          <ac:chgData name="Leila Ingram-Smith" userId="abf53238-41da-4e01-a2dc-9d152a2d4646" providerId="ADAL" clId="{C660EA9D-78B5-45B4-988A-F5A796C31A6D}" dt="2023-09-11T09:29:10.485" v="0" actId="14826"/>
          <ac:picMkLst>
            <pc:docMk/>
            <pc:sldMk cId="1031057810" sldId="256"/>
            <ac:picMk id="6" creationId="{ACE99031-4948-4542-8A0E-9FEAC4BCCC6A}"/>
          </ac:picMkLst>
        </pc:picChg>
      </pc:sldChg>
      <pc:sldChg chg="modSp">
        <pc:chgData name="Leila Ingram-Smith" userId="abf53238-41da-4e01-a2dc-9d152a2d4646" providerId="ADAL" clId="{C660EA9D-78B5-45B4-988A-F5A796C31A6D}" dt="2023-09-11T09:32:17.514" v="5" actId="14826"/>
        <pc:sldMkLst>
          <pc:docMk/>
          <pc:sldMk cId="2441323546" sldId="257"/>
        </pc:sldMkLst>
        <pc:picChg chg="mod">
          <ac:chgData name="Leila Ingram-Smith" userId="abf53238-41da-4e01-a2dc-9d152a2d4646" providerId="ADAL" clId="{C660EA9D-78B5-45B4-988A-F5A796C31A6D}" dt="2023-09-11T09:32:17.514" v="5" actId="14826"/>
          <ac:picMkLst>
            <pc:docMk/>
            <pc:sldMk cId="2441323546" sldId="257"/>
            <ac:picMk id="1028" creationId="{765317AE-E2C1-40CA-BA5E-2DB250FAC419}"/>
          </ac:picMkLst>
        </pc:picChg>
      </pc:sldChg>
      <pc:sldChg chg="modSp">
        <pc:chgData name="Leila Ingram-Smith" userId="abf53238-41da-4e01-a2dc-9d152a2d4646" providerId="ADAL" clId="{C660EA9D-78B5-45B4-988A-F5A796C31A6D}" dt="2023-09-11T09:34:47.107" v="13" actId="1076"/>
        <pc:sldMkLst>
          <pc:docMk/>
          <pc:sldMk cId="2216500040" sldId="258"/>
        </pc:sldMkLst>
        <pc:picChg chg="mod">
          <ac:chgData name="Leila Ingram-Smith" userId="abf53238-41da-4e01-a2dc-9d152a2d4646" providerId="ADAL" clId="{C660EA9D-78B5-45B4-988A-F5A796C31A6D}" dt="2023-09-11T09:34:47.107" v="13" actId="1076"/>
          <ac:picMkLst>
            <pc:docMk/>
            <pc:sldMk cId="2216500040" sldId="258"/>
            <ac:picMk id="2050" creationId="{32B0AAF5-DAFF-4BA8-B151-243C858664F2}"/>
          </ac:picMkLst>
        </pc:picChg>
      </pc:sldChg>
      <pc:sldChg chg="modSp mod">
        <pc:chgData name="Leila Ingram-Smith" userId="abf53238-41da-4e01-a2dc-9d152a2d4646" providerId="ADAL" clId="{C660EA9D-78B5-45B4-988A-F5A796C31A6D}" dt="2023-09-11T09:31:28.351" v="4" actId="1076"/>
        <pc:sldMkLst>
          <pc:docMk/>
          <pc:sldMk cId="4154723273" sldId="259"/>
        </pc:sldMkLst>
        <pc:spChg chg="mod">
          <ac:chgData name="Leila Ingram-Smith" userId="abf53238-41da-4e01-a2dc-9d152a2d4646" providerId="ADAL" clId="{C660EA9D-78B5-45B4-988A-F5A796C31A6D}" dt="2023-09-11T09:31:28.351" v="4" actId="1076"/>
          <ac:spMkLst>
            <pc:docMk/>
            <pc:sldMk cId="4154723273" sldId="259"/>
            <ac:spMk id="4" creationId="{F3053241-27A2-4C60-942F-3BF8F47440BE}"/>
          </ac:spMkLst>
        </pc:spChg>
        <pc:picChg chg="mod">
          <ac:chgData name="Leila Ingram-Smith" userId="abf53238-41da-4e01-a2dc-9d152a2d4646" providerId="ADAL" clId="{C660EA9D-78B5-45B4-988A-F5A796C31A6D}" dt="2023-09-11T09:31:24.735" v="3" actId="1076"/>
          <ac:picMkLst>
            <pc:docMk/>
            <pc:sldMk cId="4154723273" sldId="259"/>
            <ac:picMk id="3074" creationId="{523D00B2-F524-4F87-8EFD-79061D41DD55}"/>
          </ac:picMkLst>
        </pc:picChg>
      </pc:sldChg>
      <pc:sldChg chg="modSp">
        <pc:chgData name="Leila Ingram-Smith" userId="abf53238-41da-4e01-a2dc-9d152a2d4646" providerId="ADAL" clId="{C660EA9D-78B5-45B4-988A-F5A796C31A6D}" dt="2023-09-11T09:40:07.744" v="16" actId="1076"/>
        <pc:sldMkLst>
          <pc:docMk/>
          <pc:sldMk cId="986111323" sldId="260"/>
        </pc:sldMkLst>
        <pc:picChg chg="mod">
          <ac:chgData name="Leila Ingram-Smith" userId="abf53238-41da-4e01-a2dc-9d152a2d4646" providerId="ADAL" clId="{C660EA9D-78B5-45B4-988A-F5A796C31A6D}" dt="2023-09-11T09:40:07.744" v="16" actId="1076"/>
          <ac:picMkLst>
            <pc:docMk/>
            <pc:sldMk cId="986111323" sldId="260"/>
            <ac:picMk id="4098" creationId="{AF5EF40C-23DC-458D-B25B-867E1F7C03B0}"/>
          </ac:picMkLst>
        </pc:picChg>
      </pc:sldChg>
      <pc:sldChg chg="modSp">
        <pc:chgData name="Leila Ingram-Smith" userId="abf53238-41da-4e01-a2dc-9d152a2d4646" providerId="ADAL" clId="{C660EA9D-78B5-45B4-988A-F5A796C31A6D}" dt="2023-09-11T09:41:07.736" v="28" actId="1076"/>
        <pc:sldMkLst>
          <pc:docMk/>
          <pc:sldMk cId="3247798628" sldId="261"/>
        </pc:sldMkLst>
        <pc:picChg chg="mod">
          <ac:chgData name="Leila Ingram-Smith" userId="abf53238-41da-4e01-a2dc-9d152a2d4646" providerId="ADAL" clId="{C660EA9D-78B5-45B4-988A-F5A796C31A6D}" dt="2023-09-11T09:41:07.736" v="28" actId="1076"/>
          <ac:picMkLst>
            <pc:docMk/>
            <pc:sldMk cId="3247798628" sldId="261"/>
            <ac:picMk id="5122" creationId="{1DDDE618-1271-4625-9E74-D792347A9BB2}"/>
          </ac:picMkLst>
        </pc:picChg>
      </pc:sldChg>
      <pc:sldChg chg="modSp">
        <pc:chgData name="Leila Ingram-Smith" userId="abf53238-41da-4e01-a2dc-9d152a2d4646" providerId="ADAL" clId="{C660EA9D-78B5-45B4-988A-F5A796C31A6D}" dt="2023-09-11T09:43:30.511" v="48" actId="14100"/>
        <pc:sldMkLst>
          <pc:docMk/>
          <pc:sldMk cId="939004307" sldId="262"/>
        </pc:sldMkLst>
        <pc:picChg chg="mod">
          <ac:chgData name="Leila Ingram-Smith" userId="abf53238-41da-4e01-a2dc-9d152a2d4646" providerId="ADAL" clId="{C660EA9D-78B5-45B4-988A-F5A796C31A6D}" dt="2023-09-11T09:43:30.511" v="48" actId="14100"/>
          <ac:picMkLst>
            <pc:docMk/>
            <pc:sldMk cId="939004307" sldId="262"/>
            <ac:picMk id="6146" creationId="{E0B54C4B-3945-4FFB-99C7-F5A60039F0DE}"/>
          </ac:picMkLst>
        </pc:picChg>
      </pc:sldChg>
      <pc:sldChg chg="modSp mod">
        <pc:chgData name="Leila Ingram-Smith" userId="abf53238-41da-4e01-a2dc-9d152a2d4646" providerId="ADAL" clId="{C660EA9D-78B5-45B4-988A-F5A796C31A6D}" dt="2023-09-11T09:45:53.030" v="58" actId="1076"/>
        <pc:sldMkLst>
          <pc:docMk/>
          <pc:sldMk cId="2966292484" sldId="263"/>
        </pc:sldMkLst>
        <pc:picChg chg="mod">
          <ac:chgData name="Leila Ingram-Smith" userId="abf53238-41da-4e01-a2dc-9d152a2d4646" providerId="ADAL" clId="{C660EA9D-78B5-45B4-988A-F5A796C31A6D}" dt="2023-09-11T09:45:53.030" v="58" actId="1076"/>
          <ac:picMkLst>
            <pc:docMk/>
            <pc:sldMk cId="2966292484" sldId="263"/>
            <ac:picMk id="5" creationId="{2F054830-82BA-4718-B428-C1726A730E9C}"/>
          </ac:picMkLst>
        </pc:picChg>
      </pc:sldChg>
      <pc:sldChg chg="modSp mod">
        <pc:chgData name="Leila Ingram-Smith" userId="abf53238-41da-4e01-a2dc-9d152a2d4646" providerId="ADAL" clId="{C660EA9D-78B5-45B4-988A-F5A796C31A6D}" dt="2023-09-11T09:46:28.838" v="62" actId="1076"/>
        <pc:sldMkLst>
          <pc:docMk/>
          <pc:sldMk cId="1960416592" sldId="264"/>
        </pc:sldMkLst>
        <pc:picChg chg="mod modCrop">
          <ac:chgData name="Leila Ingram-Smith" userId="abf53238-41da-4e01-a2dc-9d152a2d4646" providerId="ADAL" clId="{C660EA9D-78B5-45B4-988A-F5A796C31A6D}" dt="2023-09-11T09:46:28.838" v="62" actId="1076"/>
          <ac:picMkLst>
            <pc:docMk/>
            <pc:sldMk cId="1960416592" sldId="264"/>
            <ac:picMk id="5" creationId="{1DD0540D-04B3-4D0A-A153-85A665969F56}"/>
          </ac:picMkLst>
        </pc:picChg>
      </pc:sldChg>
      <pc:sldChg chg="modSp">
        <pc:chgData name="Leila Ingram-Smith" userId="abf53238-41da-4e01-a2dc-9d152a2d4646" providerId="ADAL" clId="{C660EA9D-78B5-45B4-988A-F5A796C31A6D}" dt="2023-09-11T09:48:10.989" v="65" actId="14100"/>
        <pc:sldMkLst>
          <pc:docMk/>
          <pc:sldMk cId="2787072396" sldId="265"/>
        </pc:sldMkLst>
        <pc:picChg chg="mod">
          <ac:chgData name="Leila Ingram-Smith" userId="abf53238-41da-4e01-a2dc-9d152a2d4646" providerId="ADAL" clId="{C660EA9D-78B5-45B4-988A-F5A796C31A6D}" dt="2023-09-11T09:48:10.989" v="65" actId="14100"/>
          <ac:picMkLst>
            <pc:docMk/>
            <pc:sldMk cId="2787072396" sldId="265"/>
            <ac:picMk id="7170" creationId="{DAF5192F-1FA7-47A4-8C33-E4577E846892}"/>
          </ac:picMkLst>
        </pc:picChg>
      </pc:sldChg>
      <pc:sldChg chg="modSp">
        <pc:chgData name="Leila Ingram-Smith" userId="abf53238-41da-4e01-a2dc-9d152a2d4646" providerId="ADAL" clId="{C660EA9D-78B5-45B4-988A-F5A796C31A6D}" dt="2023-09-11T09:45:02.045" v="55" actId="1076"/>
        <pc:sldMkLst>
          <pc:docMk/>
          <pc:sldMk cId="34192913" sldId="266"/>
        </pc:sldMkLst>
        <pc:picChg chg="mod">
          <ac:chgData name="Leila Ingram-Smith" userId="abf53238-41da-4e01-a2dc-9d152a2d4646" providerId="ADAL" clId="{C660EA9D-78B5-45B4-988A-F5A796C31A6D}" dt="2023-09-11T09:45:02.045" v="55" actId="1076"/>
          <ac:picMkLst>
            <pc:docMk/>
            <pc:sldMk cId="34192913" sldId="266"/>
            <ac:picMk id="1026" creationId="{B62EC928-5585-45D7-99FA-2BD126B88144}"/>
          </ac:picMkLst>
        </pc:picChg>
      </pc:sldChg>
      <pc:sldChg chg="modSp">
        <pc:chgData name="Leila Ingram-Smith" userId="abf53238-41da-4e01-a2dc-9d152a2d4646" providerId="ADAL" clId="{C660EA9D-78B5-45B4-988A-F5A796C31A6D}" dt="2023-09-11T09:42:06.376" v="35" actId="1076"/>
        <pc:sldMkLst>
          <pc:docMk/>
          <pc:sldMk cId="4173101663" sldId="267"/>
        </pc:sldMkLst>
        <pc:picChg chg="mod">
          <ac:chgData name="Leila Ingram-Smith" userId="abf53238-41da-4e01-a2dc-9d152a2d4646" providerId="ADAL" clId="{C660EA9D-78B5-45B4-988A-F5A796C31A6D}" dt="2023-09-11T09:42:06.376" v="35" actId="1076"/>
          <ac:picMkLst>
            <pc:docMk/>
            <pc:sldMk cId="4173101663" sldId="267"/>
            <ac:picMk id="2050" creationId="{7001BDFA-AC88-4857-889B-A06993DB386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09EDE-B9C6-416E-ACE2-071D07FB9F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733AE7-CBFB-4BF0-A49B-3C0DD32832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FB8DE-AB36-41AD-9521-C6EC34E5F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5F0B9-C585-4BC2-859B-CC81D585C231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48F39-F5B0-439F-83DE-3D5DAB8DF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0CEA7-EA39-450F-8B0F-A975FFEDF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D855-6BCA-4328-9C64-310EA864C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70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136C5-F14F-41F5-91B4-3D2D6FC69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43D639-863B-45F0-822E-DC43E2E49C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52F33F-353C-4C1A-B327-758D97106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5F0B9-C585-4BC2-859B-CC81D585C231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21738-D223-42EC-8510-D63B45DE2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DD662-FDAB-43B1-85FE-8AE179DE1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D855-6BCA-4328-9C64-310EA864C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97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4EB60A-E832-4518-BC30-F631B33A97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F08D3A-72F4-43AA-B4ED-1C0ED1F246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C5D0EA-4DBF-4812-AEA7-EE19186D9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5F0B9-C585-4BC2-859B-CC81D585C231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3B3C9-454C-4658-A072-4B0CDA2A1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85354-FBC9-4A27-AF3A-A39071A02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D855-6BCA-4328-9C64-310EA864C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448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6FCD2-901B-42A0-9723-36ADD267C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CED31-A986-4924-9E22-AB93B0521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BB155-52AD-49DE-A3CA-BCBB1115C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5F0B9-C585-4BC2-859B-CC81D585C231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22105-7D23-493B-BD4B-92666CB86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C026A-E7ED-430D-816D-7080E0F14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D855-6BCA-4328-9C64-310EA864C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576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C40D1-27FD-4D91-BBF1-2AD7C8704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B752C8-F4E3-48FE-BF5D-B8442E4D02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7ACF3-5E2C-4BEB-B32A-682DF92F1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5F0B9-C585-4BC2-859B-CC81D585C231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8E81E-382D-43B8-97EF-344A85920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F4F81-29FA-46F4-AD9A-0AFB94932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D855-6BCA-4328-9C64-310EA864C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66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F3EFA-7EA1-41D0-A0AA-BA4E50644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28236-8F83-435C-9993-411DCEADD6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E179A6-9DF2-4771-A904-178F414CE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7E87C2-6EE4-49F4-ADEE-5D0CD0B55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5F0B9-C585-4BC2-859B-CC81D585C231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8D9EE4-FBB0-4614-B7C6-6ED3E3752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C1B6C3-F535-4AD8-AA3C-ADDC65903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D855-6BCA-4328-9C64-310EA864C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524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8D057-D438-43A5-BC7A-E16DBC649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3EB0-4C53-484F-8EA1-3989E5E59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E4F975-CB28-4ECF-AE68-48D1F5A82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A5C015-28E7-427E-A39C-D5FEECB854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9A7DD7-F050-4298-AFEA-A645ECA895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F0C085-C833-48B7-8754-385CCAB92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5F0B9-C585-4BC2-859B-CC81D585C231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399551-8642-49EE-BAA1-C35BF792A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65B67D-F7AD-4204-ACA2-D104B376E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D855-6BCA-4328-9C64-310EA864C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596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EC1E3-BFE8-4000-936C-B2843B11A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B02E4F-1E6D-49E9-B0B9-7E3A8423A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5F0B9-C585-4BC2-859B-CC81D585C231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639524-0E77-4BFD-86B7-9CE5D4B15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A9508A-B2D1-4328-9FB5-498AAB1C6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D855-6BCA-4328-9C64-310EA864C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639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AA1F26-4CC3-463F-8160-0DC1BE3D9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5F0B9-C585-4BC2-859B-CC81D585C231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3C62C9-97E5-4E56-AEEB-E0925FF1A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17B234-442B-4909-90A4-B55CF7F6D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D855-6BCA-4328-9C64-310EA864C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436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247CE-19D0-48B0-A69F-B5A8468DA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C705E-4801-4746-8A9C-4F8CA9245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B7ACA2-4FE0-4667-83AA-0F4837465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92970F-87E1-4708-89E8-08D419935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5F0B9-C585-4BC2-859B-CC81D585C231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0D516-2AD7-4E52-AEA7-10CE72D65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386871-AC32-4386-817E-EFEA94E12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D855-6BCA-4328-9C64-310EA864C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624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07769-FFE9-47A4-8895-322B93CCF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1BC705-FFA0-4104-8A0E-E32ED097BB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8FA3FE-27F2-4FF9-A824-570A8178EB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1C08D3-DC29-49F3-9FAC-8DE81E95B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5F0B9-C585-4BC2-859B-CC81D585C231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6812B4-2DBC-4D7D-89ED-3748EB191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9162F7-F36F-415F-B896-4F61656B8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D855-6BCA-4328-9C64-310EA864C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985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7681E6-50C6-40DF-84AE-B3EEB3270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5E74A2-9169-40BE-8006-27C166D92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6412C-34B1-4B19-BAEB-98FDB5FD45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5F0B9-C585-4BC2-859B-CC81D585C231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5C026-049E-4DD9-8794-3C1C66F258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72295-5346-43C4-9578-E98F95EE21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9D855-6BCA-4328-9C64-310EA864C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394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E9E30D-EB98-42D3-96AE-87B83D23F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837" y="383786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Century Gothic" panose="020B0502020202020204" pitchFamily="34" charset="0"/>
              </a:rPr>
              <a:t>When do Muslims fast?</a:t>
            </a:r>
            <a:br>
              <a:rPr lang="en-GB" sz="4000" b="1" dirty="0">
                <a:latin typeface="Century Gothic" panose="020B0502020202020204" pitchFamily="34" charset="0"/>
              </a:rPr>
            </a:br>
            <a:r>
              <a:rPr lang="en-GB" sz="4000" b="1" dirty="0">
                <a:latin typeface="Century Gothic" panose="020B0502020202020204" pitchFamily="34" charset="0"/>
              </a:rPr>
              <a:t>Do all Muslims have to fast?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CAA5ADB-5752-4648-B80B-FA96CDC22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b="1" dirty="0">
                <a:latin typeface="Century Gothic" panose="020B0502020202020204" pitchFamily="34" charset="0"/>
              </a:rPr>
              <a:t>Whole class activity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E99031-4948-4542-8A0E-9FEAC4BCCC6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49360" y="2737771"/>
            <a:ext cx="5962650" cy="3771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057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DE7F9-488A-4DA7-A5D3-E7BF031E2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entury Gothic" panose="020B0502020202020204" pitchFamily="34" charset="0"/>
              </a:rPr>
              <a:t>Do you think this person has to fast?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F054830-82BA-4718-B428-C1726A730E9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8201" y="1825625"/>
            <a:ext cx="5181600" cy="374062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90B981-CC94-4749-8E7E-69BA0FC79BA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3600" dirty="0">
                <a:latin typeface="Century Gothic" panose="020B0502020202020204" pitchFamily="34" charset="0"/>
              </a:rPr>
              <a:t>I think they have to fast because……</a:t>
            </a:r>
          </a:p>
          <a:p>
            <a:endParaRPr lang="en-GB" sz="3600" dirty="0">
              <a:latin typeface="Century Gothic" panose="020B0502020202020204" pitchFamily="34" charset="0"/>
            </a:endParaRPr>
          </a:p>
          <a:p>
            <a:r>
              <a:rPr lang="en-GB" sz="3600" dirty="0">
                <a:latin typeface="Century Gothic" panose="020B0502020202020204" pitchFamily="34" charset="0"/>
              </a:rPr>
              <a:t>I don’t think they have to fast because......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6292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D546F-5BC1-4CA5-AC86-0234C671A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entury Gothic" panose="020B0502020202020204" pitchFamily="34" charset="0"/>
              </a:rPr>
              <a:t>Do you think this person has to fast?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DD0540D-04B3-4D0A-A153-85A665969F5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8200" y="1825625"/>
            <a:ext cx="4641786" cy="4351338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39AD43-C824-4A95-BE8C-E807180AA25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3600" dirty="0">
                <a:latin typeface="Century Gothic" panose="020B0502020202020204" pitchFamily="34" charset="0"/>
              </a:rPr>
              <a:t>I think they have to fast because……</a:t>
            </a:r>
          </a:p>
          <a:p>
            <a:endParaRPr lang="en-GB" sz="3600" dirty="0">
              <a:latin typeface="Century Gothic" panose="020B0502020202020204" pitchFamily="34" charset="0"/>
            </a:endParaRPr>
          </a:p>
          <a:p>
            <a:r>
              <a:rPr lang="en-GB" sz="3600" dirty="0">
                <a:latin typeface="Century Gothic" panose="020B0502020202020204" pitchFamily="34" charset="0"/>
              </a:rPr>
              <a:t>I don’t think they have to fast because......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0416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6940A-06D7-41FC-8631-DFDFA8E90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entury Gothic" panose="020B0502020202020204" pitchFamily="34" charset="0"/>
              </a:rPr>
              <a:t>Do you think this person has to fast?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A50A9B-E26D-4B7E-9BED-FDEEB2C3E32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3600" dirty="0">
                <a:latin typeface="Century Gothic" panose="020B0502020202020204" pitchFamily="34" charset="0"/>
              </a:rPr>
              <a:t>I think they have to fast because……</a:t>
            </a:r>
          </a:p>
          <a:p>
            <a:endParaRPr lang="en-GB" sz="3600" dirty="0">
              <a:latin typeface="Century Gothic" panose="020B0502020202020204" pitchFamily="34" charset="0"/>
            </a:endParaRPr>
          </a:p>
          <a:p>
            <a:r>
              <a:rPr lang="en-GB" sz="3600" dirty="0">
                <a:latin typeface="Century Gothic" panose="020B0502020202020204" pitchFamily="34" charset="0"/>
              </a:rPr>
              <a:t>I don’t think they have to fast because......</a:t>
            </a:r>
          </a:p>
          <a:p>
            <a:endParaRPr lang="en-GB" dirty="0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DAF5192F-1FA7-47A4-8C33-E4577E84689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38200" y="1825625"/>
            <a:ext cx="5257799" cy="3911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072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22468-6712-4C0B-A490-41008C55D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entury Gothic" panose="020B0502020202020204" pitchFamily="34" charset="0"/>
              </a:rPr>
              <a:t>Circle the correct one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053241-27A2-4C60-942F-3BF8F47440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4755" y="1825625"/>
            <a:ext cx="5181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Fasting </a:t>
            </a:r>
          </a:p>
          <a:p>
            <a:pPr marL="0" indent="0" algn="ctr">
              <a:buNone/>
            </a:pPr>
            <a:endParaRPr lang="en-GB" sz="4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en-GB" sz="4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GB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Not fasting</a:t>
            </a:r>
          </a:p>
          <a:p>
            <a:endParaRPr lang="en-GB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523D00B2-F524-4F87-8EFD-79061D41DD55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38200" y="1825625"/>
            <a:ext cx="6018245" cy="4067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4723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2B333-A95E-4B18-AC31-8154234ED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entury Gothic" panose="020B0502020202020204" pitchFamily="34" charset="0"/>
              </a:rPr>
              <a:t>Circle the correct one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94CFEB-9364-4077-95C6-7440722335D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Fasting </a:t>
            </a:r>
          </a:p>
          <a:p>
            <a:pPr marL="0" indent="0" algn="ctr">
              <a:buNone/>
            </a:pPr>
            <a:endParaRPr lang="en-GB" sz="4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en-GB" sz="4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GB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Not fasting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765317AE-E2C1-40CA-BA5E-2DB250FAC4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58159" y="1690688"/>
            <a:ext cx="5210852" cy="3957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1323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ADA54-B41E-409C-87BA-73DBFFE01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entury Gothic" panose="020B0502020202020204" pitchFamily="34" charset="0"/>
              </a:rPr>
              <a:t>Circle the correct one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48D04B-A681-4C75-B5AE-1A691D6789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Fasting </a:t>
            </a:r>
          </a:p>
          <a:p>
            <a:pPr marL="0" indent="0" algn="ctr">
              <a:buNone/>
            </a:pPr>
            <a:endParaRPr lang="en-GB" sz="4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en-GB" sz="4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GB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Not fasting</a:t>
            </a:r>
          </a:p>
          <a:p>
            <a:endParaRPr lang="en-GB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2B0AAF5-DAFF-4BA8-B151-243C858664F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838200" y="1825625"/>
            <a:ext cx="6000963" cy="337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500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66269-BA5B-4624-A1DE-43F710716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entury Gothic" panose="020B0502020202020204" pitchFamily="34" charset="0"/>
              </a:rPr>
              <a:t>Circle the correct one</a:t>
            </a:r>
            <a:endParaRPr lang="en-GB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AF5EF40C-23DC-458D-B25B-867E1F7C03B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14400" y="1690688"/>
            <a:ext cx="5956624" cy="3858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64E478-D3CC-4685-98AF-22F59715E5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0" y="2049560"/>
            <a:ext cx="5181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Fasting </a:t>
            </a:r>
          </a:p>
          <a:p>
            <a:pPr marL="0" indent="0" algn="ctr">
              <a:buNone/>
            </a:pPr>
            <a:endParaRPr lang="en-GB" sz="4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en-GB" sz="4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GB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Not fasting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6111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1F803-F95A-4E11-B46E-A1C2595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entury Gothic" panose="020B0502020202020204" pitchFamily="34" charset="0"/>
              </a:rPr>
              <a:t>Do you think this person has to fast?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5839AB-F376-47D3-8CFC-5277C355D7E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Century Gothic" panose="020B0502020202020204" pitchFamily="34" charset="0"/>
              </a:rPr>
              <a:t>I think they have to fast because……</a:t>
            </a:r>
          </a:p>
          <a:p>
            <a:endParaRPr lang="en-GB" sz="3600" dirty="0">
              <a:latin typeface="Century Gothic" panose="020B0502020202020204" pitchFamily="34" charset="0"/>
            </a:endParaRPr>
          </a:p>
          <a:p>
            <a:r>
              <a:rPr lang="en-GB" sz="3600" dirty="0">
                <a:latin typeface="Century Gothic" panose="020B0502020202020204" pitchFamily="34" charset="0"/>
              </a:rPr>
              <a:t>I don’t think they have to fast because......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1DDDE618-1271-4625-9E74-D792347A9BB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362075" y="1690688"/>
            <a:ext cx="3962400" cy="401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7798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36DD6-D703-4E02-AFAA-461DDA24F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entury Gothic" panose="020B0502020202020204" pitchFamily="34" charset="0"/>
              </a:rPr>
              <a:t>Do you think this person has to fast?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82DF42-6C1F-4CF2-854A-24D05029237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3600" dirty="0">
                <a:latin typeface="Century Gothic" panose="020B0502020202020204" pitchFamily="34" charset="0"/>
              </a:rPr>
              <a:t>I think they have to fast because……</a:t>
            </a:r>
          </a:p>
          <a:p>
            <a:endParaRPr lang="en-GB" sz="3600" dirty="0">
              <a:latin typeface="Century Gothic" panose="020B0502020202020204" pitchFamily="34" charset="0"/>
            </a:endParaRPr>
          </a:p>
          <a:p>
            <a:r>
              <a:rPr lang="en-GB" sz="3600" dirty="0">
                <a:latin typeface="Century Gothic" panose="020B0502020202020204" pitchFamily="34" charset="0"/>
              </a:rPr>
              <a:t>I don’t think they have to fast because......</a:t>
            </a:r>
          </a:p>
          <a:p>
            <a:endParaRPr lang="en-GB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001BDFA-AC88-4857-889B-A06993DB3869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23729" y="1825625"/>
            <a:ext cx="4842589" cy="374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101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3B6AC-3FA9-42FF-BFAA-88DDD1BAE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entury Gothic" panose="020B0502020202020204" pitchFamily="34" charset="0"/>
              </a:rPr>
              <a:t>Do you think this person has to fast?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79CF07-6031-49BF-B6C4-AFE86FB079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3600" dirty="0">
                <a:latin typeface="Century Gothic" panose="020B0502020202020204" pitchFamily="34" charset="0"/>
              </a:rPr>
              <a:t>I think they have to fast because……</a:t>
            </a:r>
          </a:p>
          <a:p>
            <a:endParaRPr lang="en-GB" sz="3600" dirty="0">
              <a:latin typeface="Century Gothic" panose="020B0502020202020204" pitchFamily="34" charset="0"/>
            </a:endParaRPr>
          </a:p>
          <a:p>
            <a:r>
              <a:rPr lang="en-GB" sz="3600" dirty="0">
                <a:latin typeface="Century Gothic" panose="020B0502020202020204" pitchFamily="34" charset="0"/>
              </a:rPr>
              <a:t>I don’t think they have to fast because......</a:t>
            </a:r>
          </a:p>
          <a:p>
            <a:endParaRPr lang="en-GB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E0B54C4B-3945-4FFB-99C7-F5A60039F0D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88292" y="1654434"/>
            <a:ext cx="4802908" cy="3698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9004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518A7-B97F-4318-8CCF-FCDF82B69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entury Gothic" panose="020B0502020202020204" pitchFamily="34" charset="0"/>
              </a:rPr>
              <a:t>Do you think this person has to fast?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1882A8-BD3C-4D58-B2D4-7728E924F7D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3600" dirty="0">
                <a:latin typeface="Century Gothic" panose="020B0502020202020204" pitchFamily="34" charset="0"/>
              </a:rPr>
              <a:t>I think they have to fast because……</a:t>
            </a:r>
          </a:p>
          <a:p>
            <a:endParaRPr lang="en-GB" sz="3600" dirty="0">
              <a:latin typeface="Century Gothic" panose="020B0502020202020204" pitchFamily="34" charset="0"/>
            </a:endParaRPr>
          </a:p>
          <a:p>
            <a:r>
              <a:rPr lang="en-GB" sz="3600" dirty="0">
                <a:latin typeface="Century Gothic" panose="020B0502020202020204" pitchFamily="34" charset="0"/>
              </a:rPr>
              <a:t>I don’t think they have to fast because......</a:t>
            </a:r>
          </a:p>
          <a:p>
            <a:endParaRPr lang="en-GB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62EC928-5585-45D7-99FA-2BD126B88144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995219" y="1731103"/>
            <a:ext cx="4826036" cy="3395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2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2940bfc-e56c-4552-8076-1b7135828164" xsi:nil="true"/>
    <lcf76f155ced4ddcb4097134ff3c332f xmlns="37c5c6fe-bc8e-4494-977e-45e76d6ce1f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785FF21E3A1444BE0DFE2E5C59DFFC" ma:contentTypeVersion="14" ma:contentTypeDescription="Create a new document." ma:contentTypeScope="" ma:versionID="7044c6264d3a0ebe1f1cc9df10260561">
  <xsd:schema xmlns:xsd="http://www.w3.org/2001/XMLSchema" xmlns:xs="http://www.w3.org/2001/XMLSchema" xmlns:p="http://schemas.microsoft.com/office/2006/metadata/properties" xmlns:ns2="37c5c6fe-bc8e-4494-977e-45e76d6ce1fa" xmlns:ns3="62940bfc-e56c-4552-8076-1b7135828164" targetNamespace="http://schemas.microsoft.com/office/2006/metadata/properties" ma:root="true" ma:fieldsID="04e286e50f2a216d36399f8f5698cf81" ns2:_="" ns3:_="">
    <xsd:import namespace="37c5c6fe-bc8e-4494-977e-45e76d6ce1fa"/>
    <xsd:import namespace="62940bfc-e56c-4552-8076-1b71358281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c5c6fe-bc8e-4494-977e-45e76d6ce1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b56acc64-6845-4a0f-a249-d12a5ba8c6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940bfc-e56c-4552-8076-1b713582816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755e0fd7-9706-4511-9413-6a00656adbfd}" ma:internalName="TaxCatchAll" ma:showField="CatchAllData" ma:web="62940bfc-e56c-4552-8076-1b71358281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675B4A-39CA-4199-A9D5-5A4D93AD5D9A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62940bfc-e56c-4552-8076-1b7135828164"/>
    <ds:schemaRef ds:uri="37c5c6fe-bc8e-4494-977e-45e76d6ce1fa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F95327A-57B5-4110-ACAF-D49759DFF4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A3B2EC-A8C8-4B00-85BD-0CD637277804}"/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226</Words>
  <Application>Microsoft Office PowerPoint</Application>
  <PresentationFormat>Widescreen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Office Theme</vt:lpstr>
      <vt:lpstr>When do Muslims fast? Do all Muslims have to fast?</vt:lpstr>
      <vt:lpstr>Circle the correct one</vt:lpstr>
      <vt:lpstr>Circle the correct one</vt:lpstr>
      <vt:lpstr>Circle the correct one</vt:lpstr>
      <vt:lpstr>Circle the correct one</vt:lpstr>
      <vt:lpstr>Do you think this person has to fast?</vt:lpstr>
      <vt:lpstr>Do you think this person has to fast?</vt:lpstr>
      <vt:lpstr>Do you think this person has to fast?</vt:lpstr>
      <vt:lpstr>Do you think this person has to fast?</vt:lpstr>
      <vt:lpstr>Do you think this person has to fast?</vt:lpstr>
      <vt:lpstr>Do you think this person has to fast?</vt:lpstr>
      <vt:lpstr>Do you think this person has to fast?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do Muslims fast?</dc:title>
  <dc:creator>mary thorne</dc:creator>
  <cp:lastModifiedBy>Leila Ingram-Smith</cp:lastModifiedBy>
  <cp:revision>5</cp:revision>
  <dcterms:created xsi:type="dcterms:W3CDTF">2021-04-12T10:09:40Z</dcterms:created>
  <dcterms:modified xsi:type="dcterms:W3CDTF">2023-09-11T09:48:23Z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0x01010017785FF21E3A1444BE0DFE2E5C59DFFC</vt:lpwstr>
  </property>
  <property fmtid="{D5CDD505-2E9C-101B-9397-08002B2CF9AE}" pid="3" name="Order">
    <vt:r8>393600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