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0A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91FC11-35D0-484D-AF83-6CED0FE64984}" v="44" dt="2023-09-11T09:49:31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B191FC11-35D0-484D-AF83-6CED0FE64984}"/>
    <pc:docChg chg="undo custSel modSld modMainMaster">
      <pc:chgData name="Leila Ingram-Smith" userId="abf53238-41da-4e01-a2dc-9d152a2d4646" providerId="ADAL" clId="{B191FC11-35D0-484D-AF83-6CED0FE64984}" dt="2023-09-08T11:33:07.490" v="214" actId="1076"/>
      <pc:docMkLst>
        <pc:docMk/>
      </pc:docMkLst>
      <pc:sldChg chg="addSp delSp modSp mod setBg">
        <pc:chgData name="Leila Ingram-Smith" userId="abf53238-41da-4e01-a2dc-9d152a2d4646" providerId="ADAL" clId="{B191FC11-35D0-484D-AF83-6CED0FE64984}" dt="2023-09-08T11:27:22.473" v="106" actId="1076"/>
        <pc:sldMkLst>
          <pc:docMk/>
          <pc:sldMk cId="3941961075" sldId="256"/>
        </pc:sldMkLst>
        <pc:spChg chg="mod">
          <ac:chgData name="Leila Ingram-Smith" userId="abf53238-41da-4e01-a2dc-9d152a2d4646" providerId="ADAL" clId="{B191FC11-35D0-484D-AF83-6CED0FE64984}" dt="2023-09-08T11:27:12.610" v="104" actId="1076"/>
          <ac:spMkLst>
            <pc:docMk/>
            <pc:sldMk cId="3941961075" sldId="256"/>
            <ac:spMk id="4" creationId="{C5C48EF1-95C4-429B-A803-7EB6AB6297BE}"/>
          </ac:spMkLst>
        </pc:spChg>
        <pc:spChg chg="mod">
          <ac:chgData name="Leila Ingram-Smith" userId="abf53238-41da-4e01-a2dc-9d152a2d4646" providerId="ADAL" clId="{B191FC11-35D0-484D-AF83-6CED0FE64984}" dt="2023-09-08T11:27:15.345" v="105" actId="1076"/>
          <ac:spMkLst>
            <pc:docMk/>
            <pc:sldMk cId="3941961075" sldId="256"/>
            <ac:spMk id="5" creationId="{CFB28448-D094-44EE-B24D-9CF63FEFEF80}"/>
          </ac:spMkLst>
        </pc:spChg>
        <pc:spChg chg="add del">
          <ac:chgData name="Leila Ingram-Smith" userId="abf53238-41da-4e01-a2dc-9d152a2d4646" providerId="ADAL" clId="{B191FC11-35D0-484D-AF83-6CED0FE64984}" dt="2023-09-08T11:24:08.128" v="67" actId="26606"/>
          <ac:spMkLst>
            <pc:docMk/>
            <pc:sldMk cId="3941961075" sldId="256"/>
            <ac:spMk id="10" creationId="{BAC87F6E-526A-49B5-995D-42DB656594C9}"/>
          </ac:spMkLst>
        </pc:spChg>
        <pc:spChg chg="add del">
          <ac:chgData name="Leila Ingram-Smith" userId="abf53238-41da-4e01-a2dc-9d152a2d4646" providerId="ADAL" clId="{B191FC11-35D0-484D-AF83-6CED0FE64984}" dt="2023-09-08T11:24:08.128" v="67" actId="26606"/>
          <ac:spMkLst>
            <pc:docMk/>
            <pc:sldMk cId="3941961075" sldId="256"/>
            <ac:spMk id="12" creationId="{5E5436DB-4E8B-43A5-AE55-1C527B62E203}"/>
          </ac:spMkLst>
        </pc:spChg>
        <pc:spChg chg="add del">
          <ac:chgData name="Leila Ingram-Smith" userId="abf53238-41da-4e01-a2dc-9d152a2d4646" providerId="ADAL" clId="{B191FC11-35D0-484D-AF83-6CED0FE64984}" dt="2023-09-08T11:24:08.128" v="67" actId="26606"/>
          <ac:spMkLst>
            <pc:docMk/>
            <pc:sldMk cId="3941961075" sldId="256"/>
            <ac:spMk id="14" creationId="{0D65299F-028F-4AFC-B46A-8DB33E20FE4A}"/>
          </ac:spMkLst>
        </pc:spChg>
        <pc:picChg chg="add mod">
          <ac:chgData name="Leila Ingram-Smith" userId="abf53238-41da-4e01-a2dc-9d152a2d4646" providerId="ADAL" clId="{B191FC11-35D0-484D-AF83-6CED0FE64984}" dt="2023-09-08T11:27:22.473" v="106" actId="1076"/>
          <ac:picMkLst>
            <pc:docMk/>
            <pc:sldMk cId="3941961075" sldId="256"/>
            <ac:picMk id="3" creationId="{7609A03F-0832-FBB7-E310-3C31D81F7B1A}"/>
          </ac:picMkLst>
        </pc:picChg>
      </pc:sldChg>
      <pc:sldChg chg="modSp mod">
        <pc:chgData name="Leila Ingram-Smith" userId="abf53238-41da-4e01-a2dc-9d152a2d4646" providerId="ADAL" clId="{B191FC11-35D0-484D-AF83-6CED0FE64984}" dt="2023-09-08T11:28:42.010" v="118" actId="1076"/>
        <pc:sldMkLst>
          <pc:docMk/>
          <pc:sldMk cId="1212197154" sldId="257"/>
        </pc:sldMkLst>
        <pc:spChg chg="mod">
          <ac:chgData name="Leila Ingram-Smith" userId="abf53238-41da-4e01-a2dc-9d152a2d4646" providerId="ADAL" clId="{B191FC11-35D0-484D-AF83-6CED0FE64984}" dt="2023-09-08T11:28:42.010" v="118" actId="1076"/>
          <ac:spMkLst>
            <pc:docMk/>
            <pc:sldMk cId="1212197154" sldId="257"/>
            <ac:spMk id="5" creationId="{3DDB2079-0B23-438C-8BFE-ABD951FA7716}"/>
          </ac:spMkLst>
        </pc:spChg>
        <pc:spChg chg="mod">
          <ac:chgData name="Leila Ingram-Smith" userId="abf53238-41da-4e01-a2dc-9d152a2d4646" providerId="ADAL" clId="{B191FC11-35D0-484D-AF83-6CED0FE64984}" dt="2023-09-08T11:28:17.054" v="108" actId="14100"/>
          <ac:spMkLst>
            <pc:docMk/>
            <pc:sldMk cId="1212197154" sldId="257"/>
            <ac:spMk id="8" creationId="{F5B25656-4B07-40B5-A77A-9DC2F25DBC52}"/>
          </ac:spMkLst>
        </pc:spChg>
        <pc:picChg chg="mod">
          <ac:chgData name="Leila Ingram-Smith" userId="abf53238-41da-4e01-a2dc-9d152a2d4646" providerId="ADAL" clId="{B191FC11-35D0-484D-AF83-6CED0FE64984}" dt="2023-09-08T11:28:21.034" v="109" actId="1076"/>
          <ac:picMkLst>
            <pc:docMk/>
            <pc:sldMk cId="1212197154" sldId="257"/>
            <ac:picMk id="1026" creationId="{52F2C40C-3E6E-450B-8FE3-AE2ACD02A3D2}"/>
          </ac:picMkLst>
        </pc:picChg>
      </pc:sldChg>
      <pc:sldChg chg="modSp mod">
        <pc:chgData name="Leila Ingram-Smith" userId="abf53238-41da-4e01-a2dc-9d152a2d4646" providerId="ADAL" clId="{B191FC11-35D0-484D-AF83-6CED0FE64984}" dt="2023-09-08T11:29:04.307" v="123" actId="113"/>
        <pc:sldMkLst>
          <pc:docMk/>
          <pc:sldMk cId="2639609497" sldId="258"/>
        </pc:sldMkLst>
        <pc:spChg chg="mod">
          <ac:chgData name="Leila Ingram-Smith" userId="abf53238-41da-4e01-a2dc-9d152a2d4646" providerId="ADAL" clId="{B191FC11-35D0-484D-AF83-6CED0FE64984}" dt="2023-09-08T11:28:46.466" v="119" actId="1076"/>
          <ac:spMkLst>
            <pc:docMk/>
            <pc:sldMk cId="2639609497" sldId="258"/>
            <ac:spMk id="4" creationId="{43AE7BD5-DFAF-456A-AFF6-42EDF4E722EF}"/>
          </ac:spMkLst>
        </pc:spChg>
        <pc:spChg chg="mod">
          <ac:chgData name="Leila Ingram-Smith" userId="abf53238-41da-4e01-a2dc-9d152a2d4646" providerId="ADAL" clId="{B191FC11-35D0-484D-AF83-6CED0FE64984}" dt="2023-09-08T11:29:04.307" v="123" actId="113"/>
          <ac:spMkLst>
            <pc:docMk/>
            <pc:sldMk cId="2639609497" sldId="258"/>
            <ac:spMk id="8" creationId="{3B611B46-B16E-4223-9CC8-D47D032105A3}"/>
          </ac:spMkLst>
        </pc:spChg>
        <pc:picChg chg="mod">
          <ac:chgData name="Leila Ingram-Smith" userId="abf53238-41da-4e01-a2dc-9d152a2d4646" providerId="ADAL" clId="{B191FC11-35D0-484D-AF83-6CED0FE64984}" dt="2023-09-08T11:28:27.121" v="111" actId="1076"/>
          <ac:picMkLst>
            <pc:docMk/>
            <pc:sldMk cId="2639609497" sldId="258"/>
            <ac:picMk id="2050" creationId="{B8A6AE88-B313-4680-B10D-778522CA1D19}"/>
          </ac:picMkLst>
        </pc:picChg>
      </pc:sldChg>
      <pc:sldChg chg="addSp delSp modSp mod">
        <pc:chgData name="Leila Ingram-Smith" userId="abf53238-41da-4e01-a2dc-9d152a2d4646" providerId="ADAL" clId="{B191FC11-35D0-484D-AF83-6CED0FE64984}" dt="2023-09-08T11:30:31.178" v="195" actId="20577"/>
        <pc:sldMkLst>
          <pc:docMk/>
          <pc:sldMk cId="2730140542" sldId="259"/>
        </pc:sldMkLst>
        <pc:spChg chg="add del mod">
          <ac:chgData name="Leila Ingram-Smith" userId="abf53238-41da-4e01-a2dc-9d152a2d4646" providerId="ADAL" clId="{B191FC11-35D0-484D-AF83-6CED0FE64984}" dt="2023-09-08T11:29:55.801" v="156" actId="478"/>
          <ac:spMkLst>
            <pc:docMk/>
            <pc:sldMk cId="2730140542" sldId="259"/>
            <ac:spMk id="3" creationId="{1C57DA04-5AFC-8F14-8428-B181C20C745B}"/>
          </ac:spMkLst>
        </pc:spChg>
        <pc:spChg chg="mod">
          <ac:chgData name="Leila Ingram-Smith" userId="abf53238-41da-4e01-a2dc-9d152a2d4646" providerId="ADAL" clId="{B191FC11-35D0-484D-AF83-6CED0FE64984}" dt="2023-09-08T11:28:49.681" v="120" actId="1076"/>
          <ac:spMkLst>
            <pc:docMk/>
            <pc:sldMk cId="2730140542" sldId="259"/>
            <ac:spMk id="4" creationId="{381516D6-FD1D-4F53-BB9D-8CADFFCE809F}"/>
          </ac:spMkLst>
        </pc:spChg>
        <pc:spChg chg="add del mod">
          <ac:chgData name="Leila Ingram-Smith" userId="abf53238-41da-4e01-a2dc-9d152a2d4646" providerId="ADAL" clId="{B191FC11-35D0-484D-AF83-6CED0FE64984}" dt="2023-09-08T11:30:07.094" v="158" actId="478"/>
          <ac:spMkLst>
            <pc:docMk/>
            <pc:sldMk cId="2730140542" sldId="259"/>
            <ac:spMk id="6" creationId="{158C6398-AAA7-BC30-8C4D-B75E91273FC3}"/>
          </ac:spMkLst>
        </pc:spChg>
        <pc:spChg chg="add mod">
          <ac:chgData name="Leila Ingram-Smith" userId="abf53238-41da-4e01-a2dc-9d152a2d4646" providerId="ADAL" clId="{B191FC11-35D0-484D-AF83-6CED0FE64984}" dt="2023-09-08T11:30:31.178" v="195" actId="20577"/>
          <ac:spMkLst>
            <pc:docMk/>
            <pc:sldMk cId="2730140542" sldId="259"/>
            <ac:spMk id="7" creationId="{0A702512-9543-7BAC-A8DC-225E60AF7631}"/>
          </ac:spMkLst>
        </pc:spChg>
        <pc:spChg chg="add del mod">
          <ac:chgData name="Leila Ingram-Smith" userId="abf53238-41da-4e01-a2dc-9d152a2d4646" providerId="ADAL" clId="{B191FC11-35D0-484D-AF83-6CED0FE64984}" dt="2023-09-08T11:30:05.133" v="157" actId="478"/>
          <ac:spMkLst>
            <pc:docMk/>
            <pc:sldMk cId="2730140542" sldId="259"/>
            <ac:spMk id="8" creationId="{9F9286FC-EB8A-4147-9E25-86A5F99F8212}"/>
          </ac:spMkLst>
        </pc:spChg>
        <pc:picChg chg="mod">
          <ac:chgData name="Leila Ingram-Smith" userId="abf53238-41da-4e01-a2dc-9d152a2d4646" providerId="ADAL" clId="{B191FC11-35D0-484D-AF83-6CED0FE64984}" dt="2023-09-08T11:28:54.362" v="122" actId="1076"/>
          <ac:picMkLst>
            <pc:docMk/>
            <pc:sldMk cId="2730140542" sldId="259"/>
            <ac:picMk id="3074" creationId="{02AA9E2E-8BDF-4020-8413-F91831B7886A}"/>
          </ac:picMkLst>
        </pc:picChg>
      </pc:sldChg>
      <pc:sldChg chg="addSp delSp modSp mod">
        <pc:chgData name="Leila Ingram-Smith" userId="abf53238-41da-4e01-a2dc-9d152a2d4646" providerId="ADAL" clId="{B191FC11-35D0-484D-AF83-6CED0FE64984}" dt="2023-09-08T11:33:07.490" v="214" actId="1076"/>
        <pc:sldMkLst>
          <pc:docMk/>
          <pc:sldMk cId="33691530" sldId="260"/>
        </pc:sldMkLst>
        <pc:spChg chg="del">
          <ac:chgData name="Leila Ingram-Smith" userId="abf53238-41da-4e01-a2dc-9d152a2d4646" providerId="ADAL" clId="{B191FC11-35D0-484D-AF83-6CED0FE64984}" dt="2023-09-08T11:30:41.465" v="197" actId="478"/>
          <ac:spMkLst>
            <pc:docMk/>
            <pc:sldMk cId="33691530" sldId="260"/>
            <ac:spMk id="3" creationId="{8CD22D0D-296A-453D-BADB-43B5F9D9E40B}"/>
          </ac:spMkLst>
        </pc:spChg>
        <pc:spChg chg="add del mod">
          <ac:chgData name="Leila Ingram-Smith" userId="abf53238-41da-4e01-a2dc-9d152a2d4646" providerId="ADAL" clId="{B191FC11-35D0-484D-AF83-6CED0FE64984}" dt="2023-09-08T11:30:42.814" v="198" actId="478"/>
          <ac:spMkLst>
            <pc:docMk/>
            <pc:sldMk cId="33691530" sldId="260"/>
            <ac:spMk id="4" creationId="{AE70FC6A-9D47-EC55-B786-02F87EDBE60D}"/>
          </ac:spMkLst>
        </pc:spChg>
        <pc:spChg chg="add mod">
          <ac:chgData name="Leila Ingram-Smith" userId="abf53238-41da-4e01-a2dc-9d152a2d4646" providerId="ADAL" clId="{B191FC11-35D0-484D-AF83-6CED0FE64984}" dt="2023-09-08T11:32:53.179" v="208" actId="14100"/>
          <ac:spMkLst>
            <pc:docMk/>
            <pc:sldMk cId="33691530" sldId="260"/>
            <ac:spMk id="5" creationId="{38011906-BF27-FCBF-2977-151F5E4F185B}"/>
          </ac:spMkLst>
        </pc:spChg>
        <pc:spChg chg="mod">
          <ac:chgData name="Leila Ingram-Smith" userId="abf53238-41da-4e01-a2dc-9d152a2d4646" providerId="ADAL" clId="{B191FC11-35D0-484D-AF83-6CED0FE64984}" dt="2023-09-08T11:33:07.490" v="214" actId="1076"/>
          <ac:spMkLst>
            <pc:docMk/>
            <pc:sldMk cId="33691530" sldId="260"/>
            <ac:spMk id="12" creationId="{DE0467C7-FB87-4CE4-9710-CF774716ED35}"/>
          </ac:spMkLst>
        </pc:spChg>
        <pc:picChg chg="mod">
          <ac:chgData name="Leila Ingram-Smith" userId="abf53238-41da-4e01-a2dc-9d152a2d4646" providerId="ADAL" clId="{B191FC11-35D0-484D-AF83-6CED0FE64984}" dt="2023-09-08T11:32:54.866" v="209" actId="1076"/>
          <ac:picMkLst>
            <pc:docMk/>
            <pc:sldMk cId="33691530" sldId="260"/>
            <ac:picMk id="4102" creationId="{710DC4B2-DBC8-4430-B91B-678FEB4BAC50}"/>
          </ac:picMkLst>
        </pc:picChg>
        <pc:picChg chg="mod">
          <ac:chgData name="Leila Ingram-Smith" userId="abf53238-41da-4e01-a2dc-9d152a2d4646" providerId="ADAL" clId="{B191FC11-35D0-484D-AF83-6CED0FE64984}" dt="2023-09-08T11:32:56.866" v="210" actId="1076"/>
          <ac:picMkLst>
            <pc:docMk/>
            <pc:sldMk cId="33691530" sldId="260"/>
            <ac:picMk id="4104" creationId="{81C4137D-6A1E-4F60-99BC-38F4B2DE41A3}"/>
          </ac:picMkLst>
        </pc:picChg>
      </pc:sldChg>
      <pc:sldMasterChg chg="modSldLayout">
        <pc:chgData name="Leila Ingram-Smith" userId="abf53238-41da-4e01-a2dc-9d152a2d4646" providerId="ADAL" clId="{B191FC11-35D0-484D-AF83-6CED0FE64984}" dt="2023-09-08T11:22:51.393" v="26"/>
        <pc:sldMasterMkLst>
          <pc:docMk/>
          <pc:sldMasterMk cId="2264714119" sldId="2147483725"/>
        </pc:sldMasterMkLst>
        <pc:sldLayoutChg chg="delSp">
          <pc:chgData name="Leila Ingram-Smith" userId="abf53238-41da-4e01-a2dc-9d152a2d4646" providerId="ADAL" clId="{B191FC11-35D0-484D-AF83-6CED0FE64984}" dt="2023-09-08T11:22:51.393" v="26"/>
          <pc:sldLayoutMkLst>
            <pc:docMk/>
            <pc:sldMasterMk cId="2264714119" sldId="2147483725"/>
            <pc:sldLayoutMk cId="1158122941" sldId="2147483737"/>
          </pc:sldLayoutMkLst>
          <pc:spChg chg="del">
            <ac:chgData name="Leila Ingram-Smith" userId="abf53238-41da-4e01-a2dc-9d152a2d4646" providerId="ADAL" clId="{B191FC11-35D0-484D-AF83-6CED0FE64984}" dt="2023-09-08T11:22:51.393" v="26"/>
            <ac:spMkLst>
              <pc:docMk/>
              <pc:sldMasterMk cId="2264714119" sldId="2147483725"/>
              <pc:sldLayoutMk cId="1158122941" sldId="2147483737"/>
              <ac:spMk id="12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88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71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33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4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1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2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0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4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0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A70D3CA-145F-463B-9058-85F73037A944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BB236EB-D017-4DAD-B43A-FC011F0E26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70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C48EF1-95C4-429B-A803-7EB6AB62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572" y="623963"/>
            <a:ext cx="9226856" cy="1188720"/>
          </a:xfrm>
          <a:prstGeom prst="roundRect">
            <a:avLst/>
          </a:prstGeom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Discussion task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B28448-D094-44EE-B24D-9CF63FEFE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061" y="2136944"/>
            <a:ext cx="9451878" cy="45822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b="1" dirty="0">
                <a:latin typeface="Century Gothic" panose="020B0502020202020204" pitchFamily="34" charset="0"/>
              </a:rPr>
              <a:t>Key question</a:t>
            </a:r>
          </a:p>
          <a:p>
            <a:pPr marL="0" indent="0" algn="ctr">
              <a:buNone/>
            </a:pPr>
            <a:endParaRPr lang="en-GB" sz="4400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4400" dirty="0">
                <a:latin typeface="Century Gothic" panose="020B0502020202020204" pitchFamily="34" charset="0"/>
              </a:rPr>
              <a:t>What could we give to help each child?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609A03F-0832-FBB7-E310-3C31D81F7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697" y="4948333"/>
            <a:ext cx="1685731" cy="1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6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B2079-0B23-438C-8BFE-ABD951FA7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9293" y="905700"/>
            <a:ext cx="5208757" cy="3717796"/>
          </a:xfrm>
        </p:spPr>
        <p:txBody>
          <a:bodyPr>
            <a:normAutofit lnSpcReduction="10000"/>
          </a:bodyPr>
          <a:lstStyle/>
          <a:p>
            <a:r>
              <a:rPr lang="en-GB" sz="4800" b="1" dirty="0">
                <a:latin typeface="Century Gothic" panose="020B0502020202020204" pitchFamily="34" charset="0"/>
              </a:rPr>
              <a:t>To help we could……</a:t>
            </a:r>
          </a:p>
          <a:p>
            <a:endParaRPr lang="en-GB" sz="4800" b="1" dirty="0">
              <a:latin typeface="Century Gothic" panose="020B0502020202020204" pitchFamily="34" charset="0"/>
            </a:endParaRPr>
          </a:p>
          <a:p>
            <a:r>
              <a:rPr lang="en-GB" sz="4800" b="1" dirty="0">
                <a:latin typeface="Century Gothic" panose="020B0502020202020204" pitchFamily="34" charset="0"/>
              </a:rPr>
              <a:t>To help I could......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F2C40C-3E6E-450B-8FE3-AE2ACD02A3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96654" y="3112545"/>
            <a:ext cx="4343400" cy="29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5B25656-4B07-40B5-A77A-9DC2F25DBC52}"/>
              </a:ext>
            </a:extLst>
          </p:cNvPr>
          <p:cNvSpPr/>
          <p:nvPr/>
        </p:nvSpPr>
        <p:spPr>
          <a:xfrm>
            <a:off x="6423951" y="905700"/>
            <a:ext cx="4688807" cy="1550923"/>
          </a:xfrm>
          <a:prstGeom prst="cloudCallout">
            <a:avLst>
              <a:gd name="adj1" fmla="val 20442"/>
              <a:gd name="adj2" fmla="val 80817"/>
            </a:avLst>
          </a:prstGeom>
          <a:solidFill>
            <a:srgbClr val="2D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 wish I had a friend.</a:t>
            </a:r>
          </a:p>
        </p:txBody>
      </p:sp>
    </p:spTree>
    <p:extLst>
      <p:ext uri="{BB962C8B-B14F-4D97-AF65-F5344CB8AC3E}">
        <p14:creationId xmlns:p14="http://schemas.microsoft.com/office/powerpoint/2010/main" val="121219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611B46-B16E-4223-9CC8-D47D03210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4" y="396827"/>
            <a:ext cx="5183188" cy="1800126"/>
          </a:xfrm>
          <a:prstGeom prst="cloudCallout">
            <a:avLst>
              <a:gd name="adj1" fmla="val -29225"/>
              <a:gd name="adj2" fmla="val 66938"/>
            </a:avLst>
          </a:prstGeom>
          <a:solidFill>
            <a:srgbClr val="2D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 am not sure which way to go.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AE7BD5-DFAF-456A-AFF6-42EDF4E72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66" y="1003177"/>
            <a:ext cx="4990112" cy="4457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atin typeface="Century Gothic" panose="020B0502020202020204" pitchFamily="34" charset="0"/>
              </a:rPr>
              <a:t>To help we could……</a:t>
            </a:r>
          </a:p>
          <a:p>
            <a:pPr marL="0" indent="0">
              <a:buNone/>
            </a:pPr>
            <a:endParaRPr lang="en-GB" sz="4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4400" b="1" dirty="0">
                <a:latin typeface="Century Gothic" panose="020B0502020202020204" pitchFamily="34" charset="0"/>
              </a:rPr>
              <a:t>To help I could……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8A6AE88-B313-4680-B10D-778522CA1D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5562" y="2783906"/>
            <a:ext cx="4990112" cy="35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60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516D6-FD1D-4F53-BB9D-8CADFFCE8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012" y="1054631"/>
            <a:ext cx="5157787" cy="4398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latin typeface="Century Gothic" panose="020B0502020202020204" pitchFamily="34" charset="0"/>
              </a:rPr>
              <a:t>To help we could……</a:t>
            </a:r>
          </a:p>
          <a:p>
            <a:pPr marL="0" indent="0">
              <a:buNone/>
            </a:pPr>
            <a:endParaRPr lang="en-GB" sz="4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4800" b="1" dirty="0">
                <a:latin typeface="Century Gothic" panose="020B0502020202020204" pitchFamily="34" charset="0"/>
              </a:rPr>
              <a:t>To help I could…….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AA9E2E-8BDF-4020-8413-F91831B7886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754334" y="2890193"/>
            <a:ext cx="4338637" cy="289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A702512-9543-7BAC-A8DC-225E60AF7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4" y="396827"/>
            <a:ext cx="5183188" cy="1800126"/>
          </a:xfrm>
          <a:prstGeom prst="cloudCallout">
            <a:avLst>
              <a:gd name="adj1" fmla="val 14451"/>
              <a:gd name="adj2" fmla="val 85185"/>
            </a:avLst>
          </a:prstGeom>
          <a:solidFill>
            <a:srgbClr val="2D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I wish I had clean water to drink.</a:t>
            </a:r>
          </a:p>
        </p:txBody>
      </p:sp>
    </p:spTree>
    <p:extLst>
      <p:ext uri="{BB962C8B-B14F-4D97-AF65-F5344CB8AC3E}">
        <p14:creationId xmlns:p14="http://schemas.microsoft.com/office/powerpoint/2010/main" val="273014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710DC4B2-DBC8-4430-B91B-678FEB4BAC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076" y="3216629"/>
            <a:ext cx="4754563" cy="31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1C4137D-6A1E-4F60-99BC-38F4B2DE4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2727" y="3152502"/>
            <a:ext cx="5538160" cy="23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DE0467C7-FB87-4CE4-9710-CF774716ED35}"/>
              </a:ext>
            </a:extLst>
          </p:cNvPr>
          <p:cNvSpPr/>
          <p:nvPr/>
        </p:nvSpPr>
        <p:spPr>
          <a:xfrm>
            <a:off x="7338044" y="959439"/>
            <a:ext cx="4688807" cy="1703911"/>
          </a:xfrm>
          <a:prstGeom prst="cloudCallout">
            <a:avLst>
              <a:gd name="adj1" fmla="val -15890"/>
              <a:gd name="adj2" fmla="val 97961"/>
            </a:avLst>
          </a:prstGeom>
          <a:solidFill>
            <a:srgbClr val="2D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There is a lot of litter on our street.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011906-BF27-FCBF-2977-151F5E4F185B}"/>
              </a:ext>
            </a:extLst>
          </p:cNvPr>
          <p:cNvSpPr txBox="1">
            <a:spLocks/>
          </p:cNvSpPr>
          <p:nvPr/>
        </p:nvSpPr>
        <p:spPr>
          <a:xfrm>
            <a:off x="671113" y="275208"/>
            <a:ext cx="6578852" cy="439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b="1" dirty="0">
                <a:latin typeface="Century Gothic" panose="020B0502020202020204" pitchFamily="34" charset="0"/>
              </a:rPr>
              <a:t>To help we could……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800" b="1" dirty="0"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b="1" dirty="0">
                <a:latin typeface="Century Gothic" panose="020B0502020202020204" pitchFamily="34" charset="0"/>
              </a:rPr>
              <a:t>To help I could…….</a:t>
            </a:r>
          </a:p>
        </p:txBody>
      </p:sp>
    </p:spTree>
    <p:extLst>
      <p:ext uri="{BB962C8B-B14F-4D97-AF65-F5344CB8AC3E}">
        <p14:creationId xmlns:p14="http://schemas.microsoft.com/office/powerpoint/2010/main" val="3369153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FE04EB-9CB7-408C-80D4-6607DA79F2D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2940bfc-e56c-4552-8076-1b7135828164"/>
    <ds:schemaRef ds:uri="http://purl.org/dc/terms/"/>
    <ds:schemaRef ds:uri="http://schemas.openxmlformats.org/package/2006/metadata/core-properties"/>
    <ds:schemaRef ds:uri="37c5c6fe-bc8e-4494-977e-45e76d6ce1f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BC5A48-C18A-4AD6-96BB-BDFE07D76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3ABF74-41ED-43AC-9F78-252D9C8180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</TotalTime>
  <Words>88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Gill Sans MT</vt:lpstr>
      <vt:lpstr>Parcel</vt:lpstr>
      <vt:lpstr>Discussion task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task</dc:title>
  <dc:creator>mary thorne</dc:creator>
  <cp:lastModifiedBy>Leila Ingram-Smith</cp:lastModifiedBy>
  <cp:revision>5</cp:revision>
  <dcterms:created xsi:type="dcterms:W3CDTF">2021-04-11T19:38:36Z</dcterms:created>
  <dcterms:modified xsi:type="dcterms:W3CDTF">2023-09-11T09:49:32Z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393200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