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7"/>
  </p:handoutMasterIdLst>
  <p:sldIdLst>
    <p:sldId id="257" r:id="rId6"/>
  </p:sldIdLst>
  <p:sldSz cx="9144000" cy="6858000" type="screen4x3"/>
  <p:notesSz cx="9926638" cy="67976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45A"/>
    <a:srgbClr val="FF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DF556-CEBD-4322-8E32-328099378616}" v="1" dt="2024-03-08T16:13:41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14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B3188F40-72C2-4C69-9384-664E25C0361A}"/>
    <pc:docChg chg="modSld">
      <pc:chgData name="Leila Ingram-Smith" userId="abf53238-41da-4e01-a2dc-9d152a2d4646" providerId="ADAL" clId="{B3188F40-72C2-4C69-9384-664E25C0361A}" dt="2023-09-13T09:43:39.129" v="37" actId="1076"/>
      <pc:docMkLst>
        <pc:docMk/>
      </pc:docMkLst>
      <pc:sldChg chg="addSp delSp modSp mod">
        <pc:chgData name="Leila Ingram-Smith" userId="abf53238-41da-4e01-a2dc-9d152a2d4646" providerId="ADAL" clId="{B3188F40-72C2-4C69-9384-664E25C0361A}" dt="2023-09-13T09:43:39.129" v="37" actId="1076"/>
        <pc:sldMkLst>
          <pc:docMk/>
          <pc:sldMk cId="0" sldId="257"/>
        </pc:sldMkLst>
        <pc:spChg chg="add mod">
          <ac:chgData name="Leila Ingram-Smith" userId="abf53238-41da-4e01-a2dc-9d152a2d4646" providerId="ADAL" clId="{B3188F40-72C2-4C69-9384-664E25C0361A}" dt="2023-09-13T09:43:31.582" v="35" actId="20577"/>
          <ac:spMkLst>
            <pc:docMk/>
            <pc:sldMk cId="0" sldId="257"/>
            <ac:spMk id="3" creationId="{830DB682-07CA-2F00-4D00-E0E02E05ED34}"/>
          </ac:spMkLst>
        </pc:spChg>
        <pc:spChg chg="del mod">
          <ac:chgData name="Leila Ingram-Smith" userId="abf53238-41da-4e01-a2dc-9d152a2d4646" providerId="ADAL" clId="{B3188F40-72C2-4C69-9384-664E25C0361A}" dt="2023-09-13T09:42:52.092" v="16" actId="478"/>
          <ac:spMkLst>
            <pc:docMk/>
            <pc:sldMk cId="0" sldId="257"/>
            <ac:spMk id="3074" creationId="{BE14BA28-5B91-1D7D-D83F-2F9B224B6CF8}"/>
          </ac:spMkLst>
        </pc:spChg>
        <pc:picChg chg="mod">
          <ac:chgData name="Leila Ingram-Smith" userId="abf53238-41da-4e01-a2dc-9d152a2d4646" providerId="ADAL" clId="{B3188F40-72C2-4C69-9384-664E25C0361A}" dt="2023-09-13T09:43:37.129" v="36" actId="1076"/>
          <ac:picMkLst>
            <pc:docMk/>
            <pc:sldMk cId="0" sldId="257"/>
            <ac:picMk id="3075" creationId="{E4250F3E-9E9D-B7F8-2FA7-714CD7546AFC}"/>
          </ac:picMkLst>
        </pc:picChg>
        <pc:picChg chg="mod">
          <ac:chgData name="Leila Ingram-Smith" userId="abf53238-41da-4e01-a2dc-9d152a2d4646" providerId="ADAL" clId="{B3188F40-72C2-4C69-9384-664E25C0361A}" dt="2023-09-13T09:43:39.129" v="37" actId="1076"/>
          <ac:picMkLst>
            <pc:docMk/>
            <pc:sldMk cId="0" sldId="257"/>
            <ac:picMk id="3076" creationId="{973AE3DE-23B0-082F-EBF0-47011BEE068D}"/>
          </ac:picMkLst>
        </pc:picChg>
        <pc:picChg chg="mod">
          <ac:chgData name="Leila Ingram-Smith" userId="abf53238-41da-4e01-a2dc-9d152a2d4646" providerId="ADAL" clId="{B3188F40-72C2-4C69-9384-664E25C0361A}" dt="2023-09-13T09:41:42.904" v="8" actId="1076"/>
          <ac:picMkLst>
            <pc:docMk/>
            <pc:sldMk cId="0" sldId="257"/>
            <ac:picMk id="3079" creationId="{D2775C9E-DE34-2447-D8A0-F02336FDD56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0F5F937-FD18-3E82-D0FB-035A75CF5C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61008E4-4430-0671-4333-C1F1655444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A1286E1-EF30-6C4F-21B0-C9CCBB4CD3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20D5491-503D-A1F5-0907-42806A555B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0EB6A16-EC54-4B56-A916-D2C5FA432D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3A4A69-AC44-202A-3CDB-23A9FBDD1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C9005-ED65-898C-EA8A-8A52D5DD2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B086F7-2E8D-71D0-92BC-9CCAE8EA1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CA7D-22B3-443F-A508-E0F2984C0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099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25F1C5-52E1-74FC-C06B-4603C9FFD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9C748-A324-314A-FF3E-D99D163B9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DE58CB-4727-A034-F857-94205CE68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6210-5882-4311-A8DE-439C362491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53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0034FB-5426-F6A2-C5AF-2912ABFBF8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2CC608-1F57-A569-405B-A4CB2221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B2888A-FCD7-9326-BD2A-35891C0AB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227E-4288-4962-B02F-FEBEA9840A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846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1AB15-636D-C571-B86B-44FE2B779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F040D5-2BFA-1BA0-E082-CB8C27C3A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287C03-2829-8B28-2927-41A468CB4C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1127-B1D8-4FA4-951D-5F68CF4081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089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4B20F7-FEDC-4475-5891-470E658C3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9F459-6146-7291-2AFD-24CD25A8C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901793-CAD5-891A-5FC1-D4B68B0A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0432C-6B61-411E-94FD-2ACA40210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4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DFD48E-1988-C0F4-4539-E0951E68C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26A4E-BB07-54C3-5DEF-5FE49D3FF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9108BE-991E-3CC8-C775-686887546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8863-4E85-4E2E-9CDD-1CC23AC0A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83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88CECE-464A-BC6A-0C3B-6A4121C0C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00ECB8-21E9-6767-2DC6-5BBE3A339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CB0E67-7E53-B9F7-4AFC-A5CC83356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D8BA-5FF3-4B44-899A-62249D2274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52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2B7C00-FBAF-F3F1-F1A1-4AAAC5A21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5DEFEB-CBCE-CC66-8A3B-50DFB076E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9255E6-E511-392D-7C24-757CA0B4D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21206-7266-4D06-8A43-9040CD5C5D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2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0A7503-5032-714C-6E30-3A5834FB0E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BE51EA-DFFD-36DA-B565-C53E7D48A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976911-5A1E-5065-4EE8-FE64AD9EA9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6675-9912-41D1-B84D-35D5582233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713968-B4BE-933C-1C89-3592E4571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D6E96F-EBDF-B765-B188-A74186FFC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732D64-0515-B180-51AF-25A696D26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5AB3-CB88-4A3F-8E1C-5FB52B1E86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51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19988-F5A0-1F39-A46A-3C72E0DFC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AAC686-E985-0E60-C992-234CB210F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939F-94AF-391F-E814-E99B62C8E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283E9-1861-4942-850F-4092EE3379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3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C94527-DD51-EA80-D838-7C099DDE5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14FCF-0F18-41C4-CA0F-8B7BABE35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1255B-BFBF-1D7B-DCE2-214E3EBBD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A538-B5AA-4814-87D5-2CDA74EA38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31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F96A5B-D3AE-C091-C65F-760D0A37D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78D3A-50CF-1114-70F4-BC8AA946D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83AE77-F215-AAF4-6182-C06721552F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AE2812-2532-6CF9-91CC-11B0E89607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802FF6-B87D-CD9E-5661-E91892FD6B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E92C83F-2663-47C6-8495-E50E33CE72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1">
            <a:extLst>
              <a:ext uri="{FF2B5EF4-FFF2-40B4-BE49-F238E27FC236}">
                <a16:creationId xmlns:a16="http://schemas.microsoft.com/office/drawing/2014/main" id="{E4250F3E-9E9D-B7F8-2FA7-714CD7546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95" t="2624" r="15127" b="1146"/>
          <a:stretch/>
        </p:blipFill>
        <p:spPr bwMode="auto">
          <a:xfrm>
            <a:off x="6464984" y="1739698"/>
            <a:ext cx="2282825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3">
            <a:extLst>
              <a:ext uri="{FF2B5EF4-FFF2-40B4-BE49-F238E27FC236}">
                <a16:creationId xmlns:a16="http://schemas.microsoft.com/office/drawing/2014/main" id="{973AE3DE-23B0-082F-EBF0-47011BEE0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127" r="13213"/>
          <a:stretch/>
        </p:blipFill>
        <p:spPr bwMode="auto">
          <a:xfrm>
            <a:off x="5255692" y="3991340"/>
            <a:ext cx="3024336" cy="277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>
            <a:extLst>
              <a:ext uri="{FF2B5EF4-FFF2-40B4-BE49-F238E27FC236}">
                <a16:creationId xmlns:a16="http://schemas.microsoft.com/office/drawing/2014/main" id="{B7F335F2-E1F5-8F66-CD6D-EA4CBD4B62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395" t="73016" r="15963" b="5696"/>
          <a:stretch/>
        </p:blipFill>
        <p:spPr bwMode="auto">
          <a:xfrm>
            <a:off x="1605301" y="4248209"/>
            <a:ext cx="194421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7">
            <a:extLst>
              <a:ext uri="{FF2B5EF4-FFF2-40B4-BE49-F238E27FC236}">
                <a16:creationId xmlns:a16="http://schemas.microsoft.com/office/drawing/2014/main" id="{81918855-6654-DF10-5D17-786A038B1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50" t="17417" r="7430" b="6553"/>
          <a:stretch/>
        </p:blipFill>
        <p:spPr bwMode="auto">
          <a:xfrm>
            <a:off x="396191" y="2013794"/>
            <a:ext cx="2439938" cy="221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9">
            <a:extLst>
              <a:ext uri="{FF2B5EF4-FFF2-40B4-BE49-F238E27FC236}">
                <a16:creationId xmlns:a16="http://schemas.microsoft.com/office/drawing/2014/main" id="{D2775C9E-DE34-2447-D8A0-F02336FDD5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517"/>
          <a:stretch/>
        </p:blipFill>
        <p:spPr bwMode="auto">
          <a:xfrm>
            <a:off x="3311476" y="1907622"/>
            <a:ext cx="2282825" cy="252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0DB682-07CA-2F00-4D00-E0E02E05ED34}"/>
              </a:ext>
            </a:extLst>
          </p:cNvPr>
          <p:cNvSpPr txBox="1"/>
          <p:nvPr/>
        </p:nvSpPr>
        <p:spPr>
          <a:xfrm>
            <a:off x="396191" y="91740"/>
            <a:ext cx="840668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n-US" sz="2800" dirty="0">
                <a:latin typeface="Century Gothic" panose="020B0502020202020204" pitchFamily="34" charset="0"/>
              </a:rPr>
              <a:t>What do you think these pictures tell us about how the how the church began?</a:t>
            </a:r>
          </a:p>
          <a:p>
            <a:pPr algn="ctr" eaLnBrk="1" hangingPunct="1"/>
            <a:endParaRPr lang="en-GB" altLang="en-US" sz="11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r>
              <a:rPr lang="en-GB" altLang="en-US" sz="2800" dirty="0">
                <a:solidFill>
                  <a:srgbClr val="55345A"/>
                </a:solidFill>
                <a:latin typeface="Century Gothic" panose="020B0502020202020204" pitchFamily="34" charset="0"/>
              </a:rPr>
              <a:t>I think the pictures tell us…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14" ma:contentTypeDescription="Create a new document." ma:contentTypeScope="" ma:versionID="7044c6264d3a0ebe1f1cc9df10260561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04e286e50f2a216d36399f8f5698cf81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6acc64-6845-4a0f-a249-d12a5ba8c6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5e0fd7-9706-4511-9413-6a00656adbfd}" ma:internalName="TaxCatchAll" ma:showField="CatchAllData" ma:web="62940bfc-e56c-4552-8076-1b71358281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940bfc-e56c-4552-8076-1b7135828164" xsi:nil="true"/>
    <lcf76f155ced4ddcb4097134ff3c332f xmlns="37c5c6fe-bc8e-4494-977e-45e76d6ce1fa">
      <Terms xmlns="http://schemas.microsoft.com/office/infopath/2007/PartnerControls"/>
    </lcf76f155ced4ddcb4097134ff3c332f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F26F940-9EFC-4CEF-8DC7-3AFA28145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CC3E37-4838-4819-A29B-EBE81180C2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E423B1-1D4D-421F-982E-810C48C4247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62940bfc-e56c-4552-8076-1b713582816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c5c6fe-bc8e-4494-977e-45e76d6ce1f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11107D9-609D-4868-9136-34D669C093D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Default Design</vt:lpstr>
      <vt:lpstr>PowerPoint Presentation</vt:lpstr>
    </vt:vector>
  </TitlesOfParts>
  <Company>Research Machines plc.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Unit: The Church</dc:title>
  <dc:creator>Mapstone</dc:creator>
  <cp:lastModifiedBy>Abigail Chand</cp:lastModifiedBy>
  <cp:revision>52</cp:revision>
  <cp:lastPrinted>2014-01-10T10:20:22Z</cp:lastPrinted>
  <dcterms:created xsi:type="dcterms:W3CDTF">2007-02-01T08:32:34Z</dcterms:created>
  <dcterms:modified xsi:type="dcterms:W3CDTF">2024-03-08T16:14:07Z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display_urn:schemas-microsoft-com:office:office#Editor">
    <vt:lpwstr>Mary Thorne</vt:lpwstr>
  </property>
  <property fmtid="{D5CDD505-2E9C-101B-9397-08002B2CF9AE}" pid="4" name="Order">
    <vt:lpwstr>405300.000000000</vt:lpwstr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display_urn:schemas-microsoft-com:office:office#Author">
    <vt:lpwstr>Mary Thorne</vt:lpwstr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ContentTypeId">
    <vt:lpwstr>0x01010017785FF21E3A1444BE0DFE2E5C59DFFC</vt:lpwstr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