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E7F1"/>
    <a:srgbClr val="5534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7CE2CE-E441-46F0-B709-EA3DA5711E42}" v="38" dt="2023-09-11T10:37:01.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81" autoAdjust="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la Ingram-Smith" userId="abf53238-41da-4e01-a2dc-9d152a2d4646" providerId="ADAL" clId="{FC7CE2CE-E441-46F0-B709-EA3DA5711E42}"/>
    <pc:docChg chg="undo custSel modSld">
      <pc:chgData name="Leila Ingram-Smith" userId="abf53238-41da-4e01-a2dc-9d152a2d4646" providerId="ADAL" clId="{FC7CE2CE-E441-46F0-B709-EA3DA5711E42}" dt="2023-09-11T10:38:02.281" v="153" actId="14100"/>
      <pc:docMkLst>
        <pc:docMk/>
      </pc:docMkLst>
      <pc:sldChg chg="addSp delSp modSp mod">
        <pc:chgData name="Leila Ingram-Smith" userId="abf53238-41da-4e01-a2dc-9d152a2d4646" providerId="ADAL" clId="{FC7CE2CE-E441-46F0-B709-EA3DA5711E42}" dt="2023-09-11T10:36:53.345" v="123" actId="1076"/>
        <pc:sldMkLst>
          <pc:docMk/>
          <pc:sldMk cId="893568245" sldId="256"/>
        </pc:sldMkLst>
        <pc:spChg chg="mod">
          <ac:chgData name="Leila Ingram-Smith" userId="abf53238-41da-4e01-a2dc-9d152a2d4646" providerId="ADAL" clId="{FC7CE2CE-E441-46F0-B709-EA3DA5711E42}" dt="2023-09-11T10:36:53.345" v="123" actId="1076"/>
          <ac:spMkLst>
            <pc:docMk/>
            <pc:sldMk cId="893568245" sldId="256"/>
            <ac:spMk id="4" creationId="{1028B4B7-600C-4F1B-90B7-7ED03144EB60}"/>
          </ac:spMkLst>
        </pc:spChg>
        <pc:spChg chg="add del">
          <ac:chgData name="Leila Ingram-Smith" userId="abf53238-41da-4e01-a2dc-9d152a2d4646" providerId="ADAL" clId="{FC7CE2CE-E441-46F0-B709-EA3DA5711E42}" dt="2023-09-11T10:33:33.681" v="39"/>
          <ac:spMkLst>
            <pc:docMk/>
            <pc:sldMk cId="893568245" sldId="256"/>
            <ac:spMk id="5" creationId="{1C07651E-DF59-35A0-6676-3A46CAC82A5F}"/>
          </ac:spMkLst>
        </pc:spChg>
        <pc:spChg chg="add del">
          <ac:chgData name="Leila Ingram-Smith" userId="abf53238-41da-4e01-a2dc-9d152a2d4646" providerId="ADAL" clId="{FC7CE2CE-E441-46F0-B709-EA3DA5711E42}" dt="2023-09-11T10:33:33.681" v="39"/>
          <ac:spMkLst>
            <pc:docMk/>
            <pc:sldMk cId="893568245" sldId="256"/>
            <ac:spMk id="7" creationId="{AA902FA2-5BE1-64D0-1113-DC89433209DE}"/>
          </ac:spMkLst>
        </pc:spChg>
        <pc:spChg chg="add del">
          <ac:chgData name="Leila Ingram-Smith" userId="abf53238-41da-4e01-a2dc-9d152a2d4646" providerId="ADAL" clId="{FC7CE2CE-E441-46F0-B709-EA3DA5711E42}" dt="2023-09-11T10:33:33.681" v="39"/>
          <ac:spMkLst>
            <pc:docMk/>
            <pc:sldMk cId="893568245" sldId="256"/>
            <ac:spMk id="8" creationId="{BE9BBF59-AFD5-767F-E54F-F32154C75509}"/>
          </ac:spMkLst>
        </pc:spChg>
        <pc:spChg chg="add del">
          <ac:chgData name="Leila Ingram-Smith" userId="abf53238-41da-4e01-a2dc-9d152a2d4646" providerId="ADAL" clId="{FC7CE2CE-E441-46F0-B709-EA3DA5711E42}" dt="2023-09-11T10:33:36.811" v="41"/>
          <ac:spMkLst>
            <pc:docMk/>
            <pc:sldMk cId="893568245" sldId="256"/>
            <ac:spMk id="9" creationId="{649FF1F6-9CD6-88C9-4014-90BC7C814C8A}"/>
          </ac:spMkLst>
        </pc:spChg>
        <pc:spChg chg="add del">
          <ac:chgData name="Leila Ingram-Smith" userId="abf53238-41da-4e01-a2dc-9d152a2d4646" providerId="ADAL" clId="{FC7CE2CE-E441-46F0-B709-EA3DA5711E42}" dt="2023-09-11T10:33:36.811" v="41"/>
          <ac:spMkLst>
            <pc:docMk/>
            <pc:sldMk cId="893568245" sldId="256"/>
            <ac:spMk id="10" creationId="{E7912132-B4EC-0B69-8F45-B80F79B50B46}"/>
          </ac:spMkLst>
        </pc:spChg>
        <pc:spChg chg="add del">
          <ac:chgData name="Leila Ingram-Smith" userId="abf53238-41da-4e01-a2dc-9d152a2d4646" providerId="ADAL" clId="{FC7CE2CE-E441-46F0-B709-EA3DA5711E42}" dt="2023-09-11T10:33:36.811" v="41"/>
          <ac:spMkLst>
            <pc:docMk/>
            <pc:sldMk cId="893568245" sldId="256"/>
            <ac:spMk id="11" creationId="{9F73DE1F-DE20-AACE-B668-D6564A4977A1}"/>
          </ac:spMkLst>
        </pc:spChg>
        <pc:spChg chg="add mod">
          <ac:chgData name="Leila Ingram-Smith" userId="abf53238-41da-4e01-a2dc-9d152a2d4646" providerId="ADAL" clId="{FC7CE2CE-E441-46F0-B709-EA3DA5711E42}" dt="2023-09-11T10:34:01.409" v="52" actId="1076"/>
          <ac:spMkLst>
            <pc:docMk/>
            <pc:sldMk cId="893568245" sldId="256"/>
            <ac:spMk id="12" creationId="{B7EADA2F-4E4D-8E7F-9B4E-6A74E0A328AF}"/>
          </ac:spMkLst>
        </pc:spChg>
        <pc:spChg chg="add mod">
          <ac:chgData name="Leila Ingram-Smith" userId="abf53238-41da-4e01-a2dc-9d152a2d4646" providerId="ADAL" clId="{FC7CE2CE-E441-46F0-B709-EA3DA5711E42}" dt="2023-09-11T10:33:57.945" v="51" actId="20577"/>
          <ac:spMkLst>
            <pc:docMk/>
            <pc:sldMk cId="893568245" sldId="256"/>
            <ac:spMk id="13" creationId="{940AD64D-5FF6-47BE-82D4-057621E520D4}"/>
          </ac:spMkLst>
        </pc:spChg>
        <pc:spChg chg="add del">
          <ac:chgData name="Leila Ingram-Smith" userId="abf53238-41da-4e01-a2dc-9d152a2d4646" providerId="ADAL" clId="{FC7CE2CE-E441-46F0-B709-EA3DA5711E42}" dt="2023-09-11T10:33:42.593" v="43" actId="478"/>
          <ac:spMkLst>
            <pc:docMk/>
            <pc:sldMk cId="893568245" sldId="256"/>
            <ac:spMk id="14" creationId="{2DAF9332-E475-875E-1CD6-9A16C4CC4B21}"/>
          </ac:spMkLst>
        </pc:spChg>
        <pc:picChg chg="add del">
          <ac:chgData name="Leila Ingram-Smith" userId="abf53238-41da-4e01-a2dc-9d152a2d4646" providerId="ADAL" clId="{FC7CE2CE-E441-46F0-B709-EA3DA5711E42}" dt="2023-09-11T10:33:20.382" v="35" actId="478"/>
          <ac:picMkLst>
            <pc:docMk/>
            <pc:sldMk cId="893568245" sldId="256"/>
            <ac:picMk id="3" creationId="{8A77642C-BFC6-A1DD-925F-5E4A917D56A8}"/>
          </ac:picMkLst>
        </pc:picChg>
        <pc:picChg chg="mod">
          <ac:chgData name="Leila Ingram-Smith" userId="abf53238-41da-4e01-a2dc-9d152a2d4646" providerId="ADAL" clId="{FC7CE2CE-E441-46F0-B709-EA3DA5711E42}" dt="2023-09-11T10:34:11.099" v="56" actId="1076"/>
          <ac:picMkLst>
            <pc:docMk/>
            <pc:sldMk cId="893568245" sldId="256"/>
            <ac:picMk id="6" creationId="{F0F43F18-5CB5-4B31-933A-356800419F1C}"/>
          </ac:picMkLst>
        </pc:picChg>
      </pc:sldChg>
      <pc:sldChg chg="addSp modSp mod">
        <pc:chgData name="Leila Ingram-Smith" userId="abf53238-41da-4e01-a2dc-9d152a2d4646" providerId="ADAL" clId="{FC7CE2CE-E441-46F0-B709-EA3DA5711E42}" dt="2023-09-11T10:37:26.345" v="146" actId="1076"/>
        <pc:sldMkLst>
          <pc:docMk/>
          <pc:sldMk cId="2736012712" sldId="257"/>
        </pc:sldMkLst>
        <pc:spChg chg="mod">
          <ac:chgData name="Leila Ingram-Smith" userId="abf53238-41da-4e01-a2dc-9d152a2d4646" providerId="ADAL" clId="{FC7CE2CE-E441-46F0-B709-EA3DA5711E42}" dt="2023-09-11T10:37:26.345" v="146" actId="1076"/>
          <ac:spMkLst>
            <pc:docMk/>
            <pc:sldMk cId="2736012712" sldId="257"/>
            <ac:spMk id="2" creationId="{CB8BD1E6-DE4D-41A6-85D1-E21C60798C53}"/>
          </ac:spMkLst>
        </pc:spChg>
        <pc:spChg chg="add mod">
          <ac:chgData name="Leila Ingram-Smith" userId="abf53238-41da-4e01-a2dc-9d152a2d4646" providerId="ADAL" clId="{FC7CE2CE-E441-46F0-B709-EA3DA5711E42}" dt="2023-09-11T10:36:59.082" v="124"/>
          <ac:spMkLst>
            <pc:docMk/>
            <pc:sldMk cId="2736012712" sldId="257"/>
            <ac:spMk id="3" creationId="{9FB010F4-ECA5-3A5C-BEB4-EE908809213A}"/>
          </ac:spMkLst>
        </pc:spChg>
        <pc:picChg chg="mod">
          <ac:chgData name="Leila Ingram-Smith" userId="abf53238-41da-4e01-a2dc-9d152a2d4646" providerId="ADAL" clId="{FC7CE2CE-E441-46F0-B709-EA3DA5711E42}" dt="2023-09-11T10:31:52.476" v="22" actId="14100"/>
          <ac:picMkLst>
            <pc:docMk/>
            <pc:sldMk cId="2736012712" sldId="257"/>
            <ac:picMk id="4" creationId="{41CAEB3A-08C7-4A88-93EF-69EF6EB5637B}"/>
          </ac:picMkLst>
        </pc:picChg>
      </pc:sldChg>
      <pc:sldChg chg="addSp delSp modSp mod">
        <pc:chgData name="Leila Ingram-Smith" userId="abf53238-41da-4e01-a2dc-9d152a2d4646" providerId="ADAL" clId="{FC7CE2CE-E441-46F0-B709-EA3DA5711E42}" dt="2023-09-11T10:37:32.457" v="147" actId="1076"/>
        <pc:sldMkLst>
          <pc:docMk/>
          <pc:sldMk cId="2092715764" sldId="258"/>
        </pc:sldMkLst>
        <pc:spChg chg="mod">
          <ac:chgData name="Leila Ingram-Smith" userId="abf53238-41da-4e01-a2dc-9d152a2d4646" providerId="ADAL" clId="{FC7CE2CE-E441-46F0-B709-EA3DA5711E42}" dt="2023-09-11T10:37:32.457" v="147" actId="1076"/>
          <ac:spMkLst>
            <pc:docMk/>
            <pc:sldMk cId="2092715764" sldId="258"/>
            <ac:spMk id="2" creationId="{B5F530FC-BB54-4CD9-89D4-B52B7985904E}"/>
          </ac:spMkLst>
        </pc:spChg>
        <pc:spChg chg="add mod">
          <ac:chgData name="Leila Ingram-Smith" userId="abf53238-41da-4e01-a2dc-9d152a2d4646" providerId="ADAL" clId="{FC7CE2CE-E441-46F0-B709-EA3DA5711E42}" dt="2023-09-11T10:35:28.834" v="80" actId="1076"/>
          <ac:spMkLst>
            <pc:docMk/>
            <pc:sldMk cId="2092715764" sldId="258"/>
            <ac:spMk id="3" creationId="{290F6DE8-D88D-2C40-DF63-5FDA2571C5A0}"/>
          </ac:spMkLst>
        </pc:spChg>
        <pc:spChg chg="mod">
          <ac:chgData name="Leila Ingram-Smith" userId="abf53238-41da-4e01-a2dc-9d152a2d4646" providerId="ADAL" clId="{FC7CE2CE-E441-46F0-B709-EA3DA5711E42}" dt="2023-09-11T10:35:44.962" v="89" actId="207"/>
          <ac:spMkLst>
            <pc:docMk/>
            <pc:sldMk cId="2092715764" sldId="258"/>
            <ac:spMk id="4" creationId="{52AB9726-E66B-4638-90BE-0AB786748C4A}"/>
          </ac:spMkLst>
        </pc:spChg>
        <pc:spChg chg="mod">
          <ac:chgData name="Leila Ingram-Smith" userId="abf53238-41da-4e01-a2dc-9d152a2d4646" providerId="ADAL" clId="{FC7CE2CE-E441-46F0-B709-EA3DA5711E42}" dt="2023-09-11T10:34:45.384" v="60" actId="207"/>
          <ac:spMkLst>
            <pc:docMk/>
            <pc:sldMk cId="2092715764" sldId="258"/>
            <ac:spMk id="6" creationId="{D4B9AEF3-5422-4310-B71E-876D7C1075BD}"/>
          </ac:spMkLst>
        </pc:spChg>
        <pc:spChg chg="mod">
          <ac:chgData name="Leila Ingram-Smith" userId="abf53238-41da-4e01-a2dc-9d152a2d4646" providerId="ADAL" clId="{FC7CE2CE-E441-46F0-B709-EA3DA5711E42}" dt="2023-09-11T10:34:49.490" v="62" actId="207"/>
          <ac:spMkLst>
            <pc:docMk/>
            <pc:sldMk cId="2092715764" sldId="258"/>
            <ac:spMk id="7" creationId="{E7E85633-CAE2-49B9-AD13-CA3476896EB1}"/>
          </ac:spMkLst>
        </pc:spChg>
        <pc:spChg chg="mod">
          <ac:chgData name="Leila Ingram-Smith" userId="abf53238-41da-4e01-a2dc-9d152a2d4646" providerId="ADAL" clId="{FC7CE2CE-E441-46F0-B709-EA3DA5711E42}" dt="2023-09-11T10:35:42.537" v="87" actId="207"/>
          <ac:spMkLst>
            <pc:docMk/>
            <pc:sldMk cId="2092715764" sldId="258"/>
            <ac:spMk id="8" creationId="{C4C39BEF-480E-437E-8FE9-00DDB042D40C}"/>
          </ac:spMkLst>
        </pc:spChg>
        <pc:spChg chg="add mod">
          <ac:chgData name="Leila Ingram-Smith" userId="abf53238-41da-4e01-a2dc-9d152a2d4646" providerId="ADAL" clId="{FC7CE2CE-E441-46F0-B709-EA3DA5711E42}" dt="2023-09-11T10:35:39.578" v="85" actId="1076"/>
          <ac:spMkLst>
            <pc:docMk/>
            <pc:sldMk cId="2092715764" sldId="258"/>
            <ac:spMk id="11" creationId="{8D88131D-B1CB-4AFA-A2C8-83A72186C36A}"/>
          </ac:spMkLst>
        </pc:spChg>
        <pc:spChg chg="mod">
          <ac:chgData name="Leila Ingram-Smith" userId="abf53238-41da-4e01-a2dc-9d152a2d4646" providerId="ADAL" clId="{FC7CE2CE-E441-46F0-B709-EA3DA5711E42}" dt="2023-09-11T10:35:49.458" v="93" actId="207"/>
          <ac:spMkLst>
            <pc:docMk/>
            <pc:sldMk cId="2092715764" sldId="258"/>
            <ac:spMk id="12" creationId="{C167C2E5-BFA5-4103-B5F3-27954215479A}"/>
          </ac:spMkLst>
        </pc:spChg>
        <pc:spChg chg="add mod">
          <ac:chgData name="Leila Ingram-Smith" userId="abf53238-41da-4e01-a2dc-9d152a2d4646" providerId="ADAL" clId="{FC7CE2CE-E441-46F0-B709-EA3DA5711E42}" dt="2023-09-11T10:37:00.408" v="125"/>
          <ac:spMkLst>
            <pc:docMk/>
            <pc:sldMk cId="2092715764" sldId="258"/>
            <ac:spMk id="13" creationId="{9DCF33D3-A9E4-D422-E87C-AA1511EE8638}"/>
          </ac:spMkLst>
        </pc:spChg>
        <pc:spChg chg="mod">
          <ac:chgData name="Leila Ingram-Smith" userId="abf53238-41da-4e01-a2dc-9d152a2d4646" providerId="ADAL" clId="{FC7CE2CE-E441-46F0-B709-EA3DA5711E42}" dt="2023-09-11T10:35:47.306" v="91" actId="207"/>
          <ac:spMkLst>
            <pc:docMk/>
            <pc:sldMk cId="2092715764" sldId="258"/>
            <ac:spMk id="15" creationId="{2167B635-DF35-4046-A270-39E0E9BCEB50}"/>
          </ac:spMkLst>
        </pc:spChg>
        <pc:spChg chg="mod">
          <ac:chgData name="Leila Ingram-Smith" userId="abf53238-41da-4e01-a2dc-9d152a2d4646" providerId="ADAL" clId="{FC7CE2CE-E441-46F0-B709-EA3DA5711E42}" dt="2023-09-11T10:35:59.210" v="101" actId="207"/>
          <ac:spMkLst>
            <pc:docMk/>
            <pc:sldMk cId="2092715764" sldId="258"/>
            <ac:spMk id="25" creationId="{415AA653-E588-412D-B87A-7787F23E8F85}"/>
          </ac:spMkLst>
        </pc:spChg>
        <pc:spChg chg="mod">
          <ac:chgData name="Leila Ingram-Smith" userId="abf53238-41da-4e01-a2dc-9d152a2d4646" providerId="ADAL" clId="{FC7CE2CE-E441-46F0-B709-EA3DA5711E42}" dt="2023-09-11T10:35:56.785" v="99" actId="207"/>
          <ac:spMkLst>
            <pc:docMk/>
            <pc:sldMk cId="2092715764" sldId="258"/>
            <ac:spMk id="28" creationId="{B79DE96E-3BC7-4954-9E40-3362A63A0B14}"/>
          </ac:spMkLst>
        </pc:spChg>
        <pc:spChg chg="mod">
          <ac:chgData name="Leila Ingram-Smith" userId="abf53238-41da-4e01-a2dc-9d152a2d4646" providerId="ADAL" clId="{FC7CE2CE-E441-46F0-B709-EA3DA5711E42}" dt="2023-09-11T10:34:57.473" v="68" actId="207"/>
          <ac:spMkLst>
            <pc:docMk/>
            <pc:sldMk cId="2092715764" sldId="258"/>
            <ac:spMk id="33" creationId="{D1D5958C-EDF3-4BB3-AB7E-40991D2DE2B3}"/>
          </ac:spMkLst>
        </pc:spChg>
        <pc:spChg chg="mod">
          <ac:chgData name="Leila Ingram-Smith" userId="abf53238-41da-4e01-a2dc-9d152a2d4646" providerId="ADAL" clId="{FC7CE2CE-E441-46F0-B709-EA3DA5711E42}" dt="2023-09-11T10:35:00.274" v="70" actId="207"/>
          <ac:spMkLst>
            <pc:docMk/>
            <pc:sldMk cId="2092715764" sldId="258"/>
            <ac:spMk id="35" creationId="{1E4171CF-BD7E-4FCD-BB4C-A5CDE8E6F495}"/>
          </ac:spMkLst>
        </pc:spChg>
        <pc:spChg chg="mod">
          <ac:chgData name="Leila Ingram-Smith" userId="abf53238-41da-4e01-a2dc-9d152a2d4646" providerId="ADAL" clId="{FC7CE2CE-E441-46F0-B709-EA3DA5711E42}" dt="2023-09-11T10:34:51.610" v="64" actId="207"/>
          <ac:spMkLst>
            <pc:docMk/>
            <pc:sldMk cId="2092715764" sldId="258"/>
            <ac:spMk id="38" creationId="{A218A5F7-8BF6-4FC4-9DE8-6DA619C4588B}"/>
          </ac:spMkLst>
        </pc:spChg>
        <pc:spChg chg="mod">
          <ac:chgData name="Leila Ingram-Smith" userId="abf53238-41da-4e01-a2dc-9d152a2d4646" providerId="ADAL" clId="{FC7CE2CE-E441-46F0-B709-EA3DA5711E42}" dt="2023-09-11T10:34:54.003" v="66" actId="207"/>
          <ac:spMkLst>
            <pc:docMk/>
            <pc:sldMk cId="2092715764" sldId="258"/>
            <ac:spMk id="44" creationId="{2B9E9AD9-A4E6-4658-B616-9386D4E1E423}"/>
          </ac:spMkLst>
        </pc:spChg>
        <pc:spChg chg="mod">
          <ac:chgData name="Leila Ingram-Smith" userId="abf53238-41da-4e01-a2dc-9d152a2d4646" providerId="ADAL" clId="{FC7CE2CE-E441-46F0-B709-EA3DA5711E42}" dt="2023-09-11T10:35:51.746" v="95" actId="207"/>
          <ac:spMkLst>
            <pc:docMk/>
            <pc:sldMk cId="2092715764" sldId="258"/>
            <ac:spMk id="46" creationId="{1BEB2C6A-043C-4863-AC7E-3CF2F04580EE}"/>
          </ac:spMkLst>
        </pc:spChg>
        <pc:spChg chg="mod">
          <ac:chgData name="Leila Ingram-Smith" userId="abf53238-41da-4e01-a2dc-9d152a2d4646" providerId="ADAL" clId="{FC7CE2CE-E441-46F0-B709-EA3DA5711E42}" dt="2023-09-11T10:35:54.561" v="97" actId="207"/>
          <ac:spMkLst>
            <pc:docMk/>
            <pc:sldMk cId="2092715764" sldId="258"/>
            <ac:spMk id="47" creationId="{B85EED51-612F-499B-AED7-0B7FABD9B658}"/>
          </ac:spMkLst>
        </pc:spChg>
        <pc:picChg chg="del">
          <ac:chgData name="Leila Ingram-Smith" userId="abf53238-41da-4e01-a2dc-9d152a2d4646" providerId="ADAL" clId="{FC7CE2CE-E441-46F0-B709-EA3DA5711E42}" dt="2023-09-11T10:35:32.606" v="81" actId="478"/>
          <ac:picMkLst>
            <pc:docMk/>
            <pc:sldMk cId="2092715764" sldId="258"/>
            <ac:picMk id="5" creationId="{3A86B01E-54AE-4F7C-82A3-149E0EEC0F98}"/>
          </ac:picMkLst>
        </pc:picChg>
        <pc:picChg chg="add del">
          <ac:chgData name="Leila Ingram-Smith" userId="abf53238-41da-4e01-a2dc-9d152a2d4646" providerId="ADAL" clId="{FC7CE2CE-E441-46F0-B709-EA3DA5711E42}" dt="2023-09-11T10:35:28.077" v="79" actId="478"/>
          <ac:picMkLst>
            <pc:docMk/>
            <pc:sldMk cId="2092715764" sldId="258"/>
            <ac:picMk id="10" creationId="{5BEE8C89-968D-4A5E-B10C-70C176BF1122}"/>
          </ac:picMkLst>
        </pc:picChg>
        <pc:picChg chg="mod">
          <ac:chgData name="Leila Ingram-Smith" userId="abf53238-41da-4e01-a2dc-9d152a2d4646" providerId="ADAL" clId="{FC7CE2CE-E441-46F0-B709-EA3DA5711E42}" dt="2023-09-11T10:16:00.460" v="20" actId="1076"/>
          <ac:picMkLst>
            <pc:docMk/>
            <pc:sldMk cId="2092715764" sldId="258"/>
            <ac:picMk id="1026" creationId="{8D1196B6-5E7B-4B4D-B43C-A9D85E2E9298}"/>
          </ac:picMkLst>
        </pc:picChg>
      </pc:sldChg>
      <pc:sldChg chg="addSp delSp modSp mod">
        <pc:chgData name="Leila Ingram-Smith" userId="abf53238-41da-4e01-a2dc-9d152a2d4646" providerId="ADAL" clId="{FC7CE2CE-E441-46F0-B709-EA3DA5711E42}" dt="2023-09-11T10:38:02.281" v="153" actId="14100"/>
        <pc:sldMkLst>
          <pc:docMk/>
          <pc:sldMk cId="3375954023" sldId="259"/>
        </pc:sldMkLst>
        <pc:spChg chg="mod">
          <ac:chgData name="Leila Ingram-Smith" userId="abf53238-41da-4e01-a2dc-9d152a2d4646" providerId="ADAL" clId="{FC7CE2CE-E441-46F0-B709-EA3DA5711E42}" dt="2023-09-11T10:38:02.281" v="153" actId="14100"/>
          <ac:spMkLst>
            <pc:docMk/>
            <pc:sldMk cId="3375954023" sldId="259"/>
            <ac:spMk id="2" creationId="{8069331F-F944-4256-BDC8-0D084A81182D}"/>
          </ac:spMkLst>
        </pc:spChg>
        <pc:spChg chg="mod">
          <ac:chgData name="Leila Ingram-Smith" userId="abf53238-41da-4e01-a2dc-9d152a2d4646" providerId="ADAL" clId="{FC7CE2CE-E441-46F0-B709-EA3DA5711E42}" dt="2023-09-11T10:36:18.050" v="111" actId="1076"/>
          <ac:spMkLst>
            <pc:docMk/>
            <pc:sldMk cId="3375954023" sldId="259"/>
            <ac:spMk id="5" creationId="{BC9F2AAA-B57C-4679-B1A5-3AA2DE0595A6}"/>
          </ac:spMkLst>
        </pc:spChg>
        <pc:spChg chg="mod">
          <ac:chgData name="Leila Ingram-Smith" userId="abf53238-41da-4e01-a2dc-9d152a2d4646" providerId="ADAL" clId="{FC7CE2CE-E441-46F0-B709-EA3DA5711E42}" dt="2023-09-11T10:36:04.394" v="104" actId="207"/>
          <ac:spMkLst>
            <pc:docMk/>
            <pc:sldMk cId="3375954023" sldId="259"/>
            <ac:spMk id="6" creationId="{D30045E6-A845-4725-9367-E1FC9E98B23C}"/>
          </ac:spMkLst>
        </pc:spChg>
        <pc:spChg chg="mod">
          <ac:chgData name="Leila Ingram-Smith" userId="abf53238-41da-4e01-a2dc-9d152a2d4646" providerId="ADAL" clId="{FC7CE2CE-E441-46F0-B709-EA3DA5711E42}" dt="2023-09-11T10:36:41.620" v="122" actId="1582"/>
          <ac:spMkLst>
            <pc:docMk/>
            <pc:sldMk cId="3375954023" sldId="259"/>
            <ac:spMk id="7" creationId="{EA6BF9C8-6273-483E-9B8D-ED0CDC7AEF2E}"/>
          </ac:spMkLst>
        </pc:spChg>
        <pc:spChg chg="mod">
          <ac:chgData name="Leila Ingram-Smith" userId="abf53238-41da-4e01-a2dc-9d152a2d4646" providerId="ADAL" clId="{FC7CE2CE-E441-46F0-B709-EA3DA5711E42}" dt="2023-09-11T10:36:14.009" v="108" actId="207"/>
          <ac:spMkLst>
            <pc:docMk/>
            <pc:sldMk cId="3375954023" sldId="259"/>
            <ac:spMk id="8" creationId="{EA6634EA-1133-4639-9748-9236A7EDA58A}"/>
          </ac:spMkLst>
        </pc:spChg>
        <pc:spChg chg="add del mod">
          <ac:chgData name="Leila Ingram-Smith" userId="abf53238-41da-4e01-a2dc-9d152a2d4646" providerId="ADAL" clId="{FC7CE2CE-E441-46F0-B709-EA3DA5711E42}" dt="2023-09-11T10:15:54.206" v="18" actId="478"/>
          <ac:spMkLst>
            <pc:docMk/>
            <pc:sldMk cId="3375954023" sldId="259"/>
            <ac:spMk id="11" creationId="{EF7C6038-7F50-3BA3-D055-0009EF6D904C}"/>
          </ac:spMkLst>
        </pc:spChg>
        <pc:spChg chg="add mod">
          <ac:chgData name="Leila Ingram-Smith" userId="abf53238-41da-4e01-a2dc-9d152a2d4646" providerId="ADAL" clId="{FC7CE2CE-E441-46F0-B709-EA3DA5711E42}" dt="2023-09-11T10:36:27.504" v="117" actId="1076"/>
          <ac:spMkLst>
            <pc:docMk/>
            <pc:sldMk cId="3375954023" sldId="259"/>
            <ac:spMk id="13" creationId="{05047FF0-8111-C396-9156-7C777CABFEFC}"/>
          </ac:spMkLst>
        </pc:spChg>
        <pc:spChg chg="add mod">
          <ac:chgData name="Leila Ingram-Smith" userId="abf53238-41da-4e01-a2dc-9d152a2d4646" providerId="ADAL" clId="{FC7CE2CE-E441-46F0-B709-EA3DA5711E42}" dt="2023-09-11T10:36:33.825" v="121" actId="1076"/>
          <ac:spMkLst>
            <pc:docMk/>
            <pc:sldMk cId="3375954023" sldId="259"/>
            <ac:spMk id="14" creationId="{454E7358-6D1E-2F42-D80C-8ACA10FA2B83}"/>
          </ac:spMkLst>
        </pc:spChg>
        <pc:spChg chg="add mod">
          <ac:chgData name="Leila Ingram-Smith" userId="abf53238-41da-4e01-a2dc-9d152a2d4646" providerId="ADAL" clId="{FC7CE2CE-E441-46F0-B709-EA3DA5711E42}" dt="2023-09-11T10:37:01.411" v="126"/>
          <ac:spMkLst>
            <pc:docMk/>
            <pc:sldMk cId="3375954023" sldId="259"/>
            <ac:spMk id="15" creationId="{05C3B52C-301B-B2BD-F69E-1F780AE73761}"/>
          </ac:spMkLst>
        </pc:spChg>
        <pc:picChg chg="del">
          <ac:chgData name="Leila Ingram-Smith" userId="abf53238-41da-4e01-a2dc-9d152a2d4646" providerId="ADAL" clId="{FC7CE2CE-E441-46F0-B709-EA3DA5711E42}" dt="2023-09-11T10:15:50.018" v="15" actId="478"/>
          <ac:picMkLst>
            <pc:docMk/>
            <pc:sldMk cId="3375954023" sldId="259"/>
            <ac:picMk id="4" creationId="{E07D2C66-FDD7-42D6-8392-E6B97748FDE4}"/>
          </ac:picMkLst>
        </pc:picChg>
        <pc:picChg chg="del">
          <ac:chgData name="Leila Ingram-Smith" userId="abf53238-41da-4e01-a2dc-9d152a2d4646" providerId="ADAL" clId="{FC7CE2CE-E441-46F0-B709-EA3DA5711E42}" dt="2023-09-11T10:36:19.909" v="112" actId="478"/>
          <ac:picMkLst>
            <pc:docMk/>
            <pc:sldMk cId="3375954023" sldId="259"/>
            <ac:picMk id="9" creationId="{DE36CAAB-653E-4901-85C5-033DC3370D59}"/>
          </ac:picMkLst>
        </pc:picChg>
        <pc:picChg chg="del">
          <ac:chgData name="Leila Ingram-Smith" userId="abf53238-41da-4e01-a2dc-9d152a2d4646" providerId="ADAL" clId="{FC7CE2CE-E441-46F0-B709-EA3DA5711E42}" dt="2023-09-11T10:36:20.448" v="113" actId="478"/>
          <ac:picMkLst>
            <pc:docMk/>
            <pc:sldMk cId="3375954023" sldId="259"/>
            <ac:picMk id="10" creationId="{8DBF1AE4-E0C0-48EE-B246-411A2B9398C9}"/>
          </ac:picMkLst>
        </pc:picChg>
        <pc:picChg chg="add mod">
          <ac:chgData name="Leila Ingram-Smith" userId="abf53238-41da-4e01-a2dc-9d152a2d4646" providerId="ADAL" clId="{FC7CE2CE-E441-46F0-B709-EA3DA5711E42}" dt="2023-09-11T10:15:56.091" v="19" actId="1076"/>
          <ac:picMkLst>
            <pc:docMk/>
            <pc:sldMk cId="3375954023" sldId="259"/>
            <ac:picMk id="12" creationId="{FC366EF7-AB36-3164-A4CF-058C83D14E9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B1FD6B-8039-4BE0-9796-1B2A23688544}" type="datetimeFigureOut">
              <a:rPr lang="en-GB" smtClean="0"/>
              <a:t>11/09/2023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FD0DA4-F879-4E61-9D2D-FB1B7A859B49}" type="slidenum">
              <a:rPr lang="en-GB" smtClean="0"/>
              <a:t>‹#›</a:t>
            </a:fld>
            <a:endParaRPr lang="en-GB"/>
          </a:p>
        </p:txBody>
      </p:sp>
    </p:spTree>
    <p:extLst>
      <p:ext uri="{BB962C8B-B14F-4D97-AF65-F5344CB8AC3E}">
        <p14:creationId xmlns:p14="http://schemas.microsoft.com/office/powerpoint/2010/main" val="163687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FD0DA4-F879-4E61-9D2D-FB1B7A859B49}" type="slidenum">
              <a:rPr lang="en-GB" smtClean="0"/>
              <a:t>3</a:t>
            </a:fld>
            <a:endParaRPr lang="en-GB"/>
          </a:p>
        </p:txBody>
      </p:sp>
    </p:spTree>
    <p:extLst>
      <p:ext uri="{BB962C8B-B14F-4D97-AF65-F5344CB8AC3E}">
        <p14:creationId xmlns:p14="http://schemas.microsoft.com/office/powerpoint/2010/main" val="912133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53CE0-B203-4687-921F-AD45FDB57A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59D3206-3FC9-4787-95B0-36B34A1453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A516DB-E932-46DE-87CD-922FF78632E9}"/>
              </a:ext>
            </a:extLst>
          </p:cNvPr>
          <p:cNvSpPr>
            <a:spLocks noGrp="1"/>
          </p:cNvSpPr>
          <p:nvPr>
            <p:ph type="dt" sz="half" idx="10"/>
          </p:nvPr>
        </p:nvSpPr>
        <p:spPr/>
        <p:txBody>
          <a:bodyPr/>
          <a:lstStyle/>
          <a:p>
            <a:fld id="{3CFC5092-1D5C-4B47-AAAE-8A6BAAB6F222}" type="datetimeFigureOut">
              <a:rPr lang="en-GB" smtClean="0"/>
              <a:t>11/09/2023</a:t>
            </a:fld>
            <a:endParaRPr lang="en-GB"/>
          </a:p>
        </p:txBody>
      </p:sp>
      <p:sp>
        <p:nvSpPr>
          <p:cNvPr id="5" name="Footer Placeholder 4">
            <a:extLst>
              <a:ext uri="{FF2B5EF4-FFF2-40B4-BE49-F238E27FC236}">
                <a16:creationId xmlns:a16="http://schemas.microsoft.com/office/drawing/2014/main" id="{E334A32D-4D3B-4079-BA5A-8230BDD31E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48B7D1-7AF4-4498-A382-E2291C2E6610}"/>
              </a:ext>
            </a:extLst>
          </p:cNvPr>
          <p:cNvSpPr>
            <a:spLocks noGrp="1"/>
          </p:cNvSpPr>
          <p:nvPr>
            <p:ph type="sldNum" sz="quarter" idx="12"/>
          </p:nvPr>
        </p:nvSpPr>
        <p:spPr/>
        <p:txBody>
          <a:bodyPr/>
          <a:lstStyle/>
          <a:p>
            <a:fld id="{7BE6CAE2-F184-4BEE-8A71-126582A84E06}" type="slidenum">
              <a:rPr lang="en-GB" smtClean="0"/>
              <a:t>‹#›</a:t>
            </a:fld>
            <a:endParaRPr lang="en-GB"/>
          </a:p>
        </p:txBody>
      </p:sp>
    </p:spTree>
    <p:extLst>
      <p:ext uri="{BB962C8B-B14F-4D97-AF65-F5344CB8AC3E}">
        <p14:creationId xmlns:p14="http://schemas.microsoft.com/office/powerpoint/2010/main" val="3606261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E947A-9580-4F7C-9270-F28779D9CF4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49413C-CF27-4E0E-9326-1143DAF9BB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97DAC6-3707-4420-A5E5-4DC8A805582C}"/>
              </a:ext>
            </a:extLst>
          </p:cNvPr>
          <p:cNvSpPr>
            <a:spLocks noGrp="1"/>
          </p:cNvSpPr>
          <p:nvPr>
            <p:ph type="dt" sz="half" idx="10"/>
          </p:nvPr>
        </p:nvSpPr>
        <p:spPr/>
        <p:txBody>
          <a:bodyPr/>
          <a:lstStyle/>
          <a:p>
            <a:fld id="{3CFC5092-1D5C-4B47-AAAE-8A6BAAB6F222}" type="datetimeFigureOut">
              <a:rPr lang="en-GB" smtClean="0"/>
              <a:t>11/09/2023</a:t>
            </a:fld>
            <a:endParaRPr lang="en-GB"/>
          </a:p>
        </p:txBody>
      </p:sp>
      <p:sp>
        <p:nvSpPr>
          <p:cNvPr id="5" name="Footer Placeholder 4">
            <a:extLst>
              <a:ext uri="{FF2B5EF4-FFF2-40B4-BE49-F238E27FC236}">
                <a16:creationId xmlns:a16="http://schemas.microsoft.com/office/drawing/2014/main" id="{2E55D934-6C9F-4690-8670-0E84E1D0FD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8D1B8B-0707-41F3-BE13-D86631F239F6}"/>
              </a:ext>
            </a:extLst>
          </p:cNvPr>
          <p:cNvSpPr>
            <a:spLocks noGrp="1"/>
          </p:cNvSpPr>
          <p:nvPr>
            <p:ph type="sldNum" sz="quarter" idx="12"/>
          </p:nvPr>
        </p:nvSpPr>
        <p:spPr/>
        <p:txBody>
          <a:bodyPr/>
          <a:lstStyle/>
          <a:p>
            <a:fld id="{7BE6CAE2-F184-4BEE-8A71-126582A84E06}" type="slidenum">
              <a:rPr lang="en-GB" smtClean="0"/>
              <a:t>‹#›</a:t>
            </a:fld>
            <a:endParaRPr lang="en-GB"/>
          </a:p>
        </p:txBody>
      </p:sp>
    </p:spTree>
    <p:extLst>
      <p:ext uri="{BB962C8B-B14F-4D97-AF65-F5344CB8AC3E}">
        <p14:creationId xmlns:p14="http://schemas.microsoft.com/office/powerpoint/2010/main" val="1623571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20FBF0-36AF-47B4-A804-A23F8EC8E0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CFDA08-A0D9-4E9F-8207-04D14F71CC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C0FB21-BF9D-4028-9A03-D33C0DC7532C}"/>
              </a:ext>
            </a:extLst>
          </p:cNvPr>
          <p:cNvSpPr>
            <a:spLocks noGrp="1"/>
          </p:cNvSpPr>
          <p:nvPr>
            <p:ph type="dt" sz="half" idx="10"/>
          </p:nvPr>
        </p:nvSpPr>
        <p:spPr/>
        <p:txBody>
          <a:bodyPr/>
          <a:lstStyle/>
          <a:p>
            <a:fld id="{3CFC5092-1D5C-4B47-AAAE-8A6BAAB6F222}" type="datetimeFigureOut">
              <a:rPr lang="en-GB" smtClean="0"/>
              <a:t>11/09/2023</a:t>
            </a:fld>
            <a:endParaRPr lang="en-GB"/>
          </a:p>
        </p:txBody>
      </p:sp>
      <p:sp>
        <p:nvSpPr>
          <p:cNvPr id="5" name="Footer Placeholder 4">
            <a:extLst>
              <a:ext uri="{FF2B5EF4-FFF2-40B4-BE49-F238E27FC236}">
                <a16:creationId xmlns:a16="http://schemas.microsoft.com/office/drawing/2014/main" id="{4772247C-CC7B-456D-A129-785B3E81B2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7A3BE5-2F21-4C37-AC22-457D7C884102}"/>
              </a:ext>
            </a:extLst>
          </p:cNvPr>
          <p:cNvSpPr>
            <a:spLocks noGrp="1"/>
          </p:cNvSpPr>
          <p:nvPr>
            <p:ph type="sldNum" sz="quarter" idx="12"/>
          </p:nvPr>
        </p:nvSpPr>
        <p:spPr/>
        <p:txBody>
          <a:bodyPr/>
          <a:lstStyle/>
          <a:p>
            <a:fld id="{7BE6CAE2-F184-4BEE-8A71-126582A84E06}" type="slidenum">
              <a:rPr lang="en-GB" smtClean="0"/>
              <a:t>‹#›</a:t>
            </a:fld>
            <a:endParaRPr lang="en-GB"/>
          </a:p>
        </p:txBody>
      </p:sp>
    </p:spTree>
    <p:extLst>
      <p:ext uri="{BB962C8B-B14F-4D97-AF65-F5344CB8AC3E}">
        <p14:creationId xmlns:p14="http://schemas.microsoft.com/office/powerpoint/2010/main" val="372092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F08EB-BCBD-4D35-8AAF-8C83B5FDD1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122E1C-D662-4021-B594-0AB95C3EB8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4848ED-A607-42EE-970D-C0ECC2B34A49}"/>
              </a:ext>
            </a:extLst>
          </p:cNvPr>
          <p:cNvSpPr>
            <a:spLocks noGrp="1"/>
          </p:cNvSpPr>
          <p:nvPr>
            <p:ph type="dt" sz="half" idx="10"/>
          </p:nvPr>
        </p:nvSpPr>
        <p:spPr/>
        <p:txBody>
          <a:bodyPr/>
          <a:lstStyle/>
          <a:p>
            <a:fld id="{3CFC5092-1D5C-4B47-AAAE-8A6BAAB6F222}" type="datetimeFigureOut">
              <a:rPr lang="en-GB" smtClean="0"/>
              <a:t>11/09/2023</a:t>
            </a:fld>
            <a:endParaRPr lang="en-GB"/>
          </a:p>
        </p:txBody>
      </p:sp>
      <p:sp>
        <p:nvSpPr>
          <p:cNvPr id="5" name="Footer Placeholder 4">
            <a:extLst>
              <a:ext uri="{FF2B5EF4-FFF2-40B4-BE49-F238E27FC236}">
                <a16:creationId xmlns:a16="http://schemas.microsoft.com/office/drawing/2014/main" id="{553DE8A8-9197-4313-AD10-176C2A8D48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66EFC1-56C0-40AD-AB5F-A8FF02B9D710}"/>
              </a:ext>
            </a:extLst>
          </p:cNvPr>
          <p:cNvSpPr>
            <a:spLocks noGrp="1"/>
          </p:cNvSpPr>
          <p:nvPr>
            <p:ph type="sldNum" sz="quarter" idx="12"/>
          </p:nvPr>
        </p:nvSpPr>
        <p:spPr/>
        <p:txBody>
          <a:bodyPr/>
          <a:lstStyle/>
          <a:p>
            <a:fld id="{7BE6CAE2-F184-4BEE-8A71-126582A84E06}" type="slidenum">
              <a:rPr lang="en-GB" smtClean="0"/>
              <a:t>‹#›</a:t>
            </a:fld>
            <a:endParaRPr lang="en-GB"/>
          </a:p>
        </p:txBody>
      </p:sp>
    </p:spTree>
    <p:extLst>
      <p:ext uri="{BB962C8B-B14F-4D97-AF65-F5344CB8AC3E}">
        <p14:creationId xmlns:p14="http://schemas.microsoft.com/office/powerpoint/2010/main" val="631262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D0B0A-30A1-4017-A77C-BFBB35981D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06951F1-20A7-4BFE-84D6-10AD212204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FCDA2E-6B84-42EB-A6CB-8935722F9A62}"/>
              </a:ext>
            </a:extLst>
          </p:cNvPr>
          <p:cNvSpPr>
            <a:spLocks noGrp="1"/>
          </p:cNvSpPr>
          <p:nvPr>
            <p:ph type="dt" sz="half" idx="10"/>
          </p:nvPr>
        </p:nvSpPr>
        <p:spPr/>
        <p:txBody>
          <a:bodyPr/>
          <a:lstStyle/>
          <a:p>
            <a:fld id="{3CFC5092-1D5C-4B47-AAAE-8A6BAAB6F222}" type="datetimeFigureOut">
              <a:rPr lang="en-GB" smtClean="0"/>
              <a:t>11/09/2023</a:t>
            </a:fld>
            <a:endParaRPr lang="en-GB"/>
          </a:p>
        </p:txBody>
      </p:sp>
      <p:sp>
        <p:nvSpPr>
          <p:cNvPr id="5" name="Footer Placeholder 4">
            <a:extLst>
              <a:ext uri="{FF2B5EF4-FFF2-40B4-BE49-F238E27FC236}">
                <a16:creationId xmlns:a16="http://schemas.microsoft.com/office/drawing/2014/main" id="{01922F99-A9F9-4859-9137-608E7AD3EB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276171-6272-45B5-896D-D30E7F874701}"/>
              </a:ext>
            </a:extLst>
          </p:cNvPr>
          <p:cNvSpPr>
            <a:spLocks noGrp="1"/>
          </p:cNvSpPr>
          <p:nvPr>
            <p:ph type="sldNum" sz="quarter" idx="12"/>
          </p:nvPr>
        </p:nvSpPr>
        <p:spPr/>
        <p:txBody>
          <a:bodyPr/>
          <a:lstStyle/>
          <a:p>
            <a:fld id="{7BE6CAE2-F184-4BEE-8A71-126582A84E06}" type="slidenum">
              <a:rPr lang="en-GB" smtClean="0"/>
              <a:t>‹#›</a:t>
            </a:fld>
            <a:endParaRPr lang="en-GB"/>
          </a:p>
        </p:txBody>
      </p:sp>
    </p:spTree>
    <p:extLst>
      <p:ext uri="{BB962C8B-B14F-4D97-AF65-F5344CB8AC3E}">
        <p14:creationId xmlns:p14="http://schemas.microsoft.com/office/powerpoint/2010/main" val="2824187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E13B-5DFD-45DC-A48C-1399C19D54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37866B-A2B4-4D83-B716-38F8385D6A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BFF31DF-6E26-4428-BCD6-FD91476462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D49DDEA-7E93-44F1-AB99-1EC621FFD98D}"/>
              </a:ext>
            </a:extLst>
          </p:cNvPr>
          <p:cNvSpPr>
            <a:spLocks noGrp="1"/>
          </p:cNvSpPr>
          <p:nvPr>
            <p:ph type="dt" sz="half" idx="10"/>
          </p:nvPr>
        </p:nvSpPr>
        <p:spPr/>
        <p:txBody>
          <a:bodyPr/>
          <a:lstStyle/>
          <a:p>
            <a:fld id="{3CFC5092-1D5C-4B47-AAAE-8A6BAAB6F222}" type="datetimeFigureOut">
              <a:rPr lang="en-GB" smtClean="0"/>
              <a:t>11/09/2023</a:t>
            </a:fld>
            <a:endParaRPr lang="en-GB"/>
          </a:p>
        </p:txBody>
      </p:sp>
      <p:sp>
        <p:nvSpPr>
          <p:cNvPr id="6" name="Footer Placeholder 5">
            <a:extLst>
              <a:ext uri="{FF2B5EF4-FFF2-40B4-BE49-F238E27FC236}">
                <a16:creationId xmlns:a16="http://schemas.microsoft.com/office/drawing/2014/main" id="{6EEB683B-A9CB-4F99-A3AA-122933C8CD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423640-655A-4531-BCA2-B6DA85F7F0B7}"/>
              </a:ext>
            </a:extLst>
          </p:cNvPr>
          <p:cNvSpPr>
            <a:spLocks noGrp="1"/>
          </p:cNvSpPr>
          <p:nvPr>
            <p:ph type="sldNum" sz="quarter" idx="12"/>
          </p:nvPr>
        </p:nvSpPr>
        <p:spPr/>
        <p:txBody>
          <a:bodyPr/>
          <a:lstStyle/>
          <a:p>
            <a:fld id="{7BE6CAE2-F184-4BEE-8A71-126582A84E06}" type="slidenum">
              <a:rPr lang="en-GB" smtClean="0"/>
              <a:t>‹#›</a:t>
            </a:fld>
            <a:endParaRPr lang="en-GB"/>
          </a:p>
        </p:txBody>
      </p:sp>
    </p:spTree>
    <p:extLst>
      <p:ext uri="{BB962C8B-B14F-4D97-AF65-F5344CB8AC3E}">
        <p14:creationId xmlns:p14="http://schemas.microsoft.com/office/powerpoint/2010/main" val="231105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6110-C368-45A4-9109-4BD85F2EA7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7A7A31-83BD-4283-907C-592E34E575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0AEAFF-31D7-4B44-8ACA-DE468C0957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2DE4110-F6C3-4C3E-B5E5-293794E8AB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E9A95B-F36C-4984-B69E-938FF194A0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0405796-5CDA-4336-9A14-29980AA6F9F7}"/>
              </a:ext>
            </a:extLst>
          </p:cNvPr>
          <p:cNvSpPr>
            <a:spLocks noGrp="1"/>
          </p:cNvSpPr>
          <p:nvPr>
            <p:ph type="dt" sz="half" idx="10"/>
          </p:nvPr>
        </p:nvSpPr>
        <p:spPr/>
        <p:txBody>
          <a:bodyPr/>
          <a:lstStyle/>
          <a:p>
            <a:fld id="{3CFC5092-1D5C-4B47-AAAE-8A6BAAB6F222}" type="datetimeFigureOut">
              <a:rPr lang="en-GB" smtClean="0"/>
              <a:t>11/09/2023</a:t>
            </a:fld>
            <a:endParaRPr lang="en-GB"/>
          </a:p>
        </p:txBody>
      </p:sp>
      <p:sp>
        <p:nvSpPr>
          <p:cNvPr id="8" name="Footer Placeholder 7">
            <a:extLst>
              <a:ext uri="{FF2B5EF4-FFF2-40B4-BE49-F238E27FC236}">
                <a16:creationId xmlns:a16="http://schemas.microsoft.com/office/drawing/2014/main" id="{6AA32209-A091-4F4D-BAF8-A76027A592D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58AC9A-1216-4C99-B078-36F7843C4A9B}"/>
              </a:ext>
            </a:extLst>
          </p:cNvPr>
          <p:cNvSpPr>
            <a:spLocks noGrp="1"/>
          </p:cNvSpPr>
          <p:nvPr>
            <p:ph type="sldNum" sz="quarter" idx="12"/>
          </p:nvPr>
        </p:nvSpPr>
        <p:spPr/>
        <p:txBody>
          <a:bodyPr/>
          <a:lstStyle/>
          <a:p>
            <a:fld id="{7BE6CAE2-F184-4BEE-8A71-126582A84E06}" type="slidenum">
              <a:rPr lang="en-GB" smtClean="0"/>
              <a:t>‹#›</a:t>
            </a:fld>
            <a:endParaRPr lang="en-GB"/>
          </a:p>
        </p:txBody>
      </p:sp>
    </p:spTree>
    <p:extLst>
      <p:ext uri="{BB962C8B-B14F-4D97-AF65-F5344CB8AC3E}">
        <p14:creationId xmlns:p14="http://schemas.microsoft.com/office/powerpoint/2010/main" val="2751588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0E81D-B772-4730-AE94-DBBDD599FFA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B0CB78-1F68-48E7-B1A2-7D27ED04ED2E}"/>
              </a:ext>
            </a:extLst>
          </p:cNvPr>
          <p:cNvSpPr>
            <a:spLocks noGrp="1"/>
          </p:cNvSpPr>
          <p:nvPr>
            <p:ph type="dt" sz="half" idx="10"/>
          </p:nvPr>
        </p:nvSpPr>
        <p:spPr/>
        <p:txBody>
          <a:bodyPr/>
          <a:lstStyle/>
          <a:p>
            <a:fld id="{3CFC5092-1D5C-4B47-AAAE-8A6BAAB6F222}" type="datetimeFigureOut">
              <a:rPr lang="en-GB" smtClean="0"/>
              <a:t>11/09/2023</a:t>
            </a:fld>
            <a:endParaRPr lang="en-GB"/>
          </a:p>
        </p:txBody>
      </p:sp>
      <p:sp>
        <p:nvSpPr>
          <p:cNvPr id="4" name="Footer Placeholder 3">
            <a:extLst>
              <a:ext uri="{FF2B5EF4-FFF2-40B4-BE49-F238E27FC236}">
                <a16:creationId xmlns:a16="http://schemas.microsoft.com/office/drawing/2014/main" id="{1E4D5501-E427-4F83-B424-60EC6C5D26E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4B8E34-A8A5-440B-92CA-679466ADDD1C}"/>
              </a:ext>
            </a:extLst>
          </p:cNvPr>
          <p:cNvSpPr>
            <a:spLocks noGrp="1"/>
          </p:cNvSpPr>
          <p:nvPr>
            <p:ph type="sldNum" sz="quarter" idx="12"/>
          </p:nvPr>
        </p:nvSpPr>
        <p:spPr/>
        <p:txBody>
          <a:bodyPr/>
          <a:lstStyle/>
          <a:p>
            <a:fld id="{7BE6CAE2-F184-4BEE-8A71-126582A84E06}" type="slidenum">
              <a:rPr lang="en-GB" smtClean="0"/>
              <a:t>‹#›</a:t>
            </a:fld>
            <a:endParaRPr lang="en-GB"/>
          </a:p>
        </p:txBody>
      </p:sp>
    </p:spTree>
    <p:extLst>
      <p:ext uri="{BB962C8B-B14F-4D97-AF65-F5344CB8AC3E}">
        <p14:creationId xmlns:p14="http://schemas.microsoft.com/office/powerpoint/2010/main" val="813232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3FEE43-E58F-4C71-AE9F-8ECEB5F9DC93}"/>
              </a:ext>
            </a:extLst>
          </p:cNvPr>
          <p:cNvSpPr>
            <a:spLocks noGrp="1"/>
          </p:cNvSpPr>
          <p:nvPr>
            <p:ph type="dt" sz="half" idx="10"/>
          </p:nvPr>
        </p:nvSpPr>
        <p:spPr/>
        <p:txBody>
          <a:bodyPr/>
          <a:lstStyle/>
          <a:p>
            <a:fld id="{3CFC5092-1D5C-4B47-AAAE-8A6BAAB6F222}" type="datetimeFigureOut">
              <a:rPr lang="en-GB" smtClean="0"/>
              <a:t>11/09/2023</a:t>
            </a:fld>
            <a:endParaRPr lang="en-GB"/>
          </a:p>
        </p:txBody>
      </p:sp>
      <p:sp>
        <p:nvSpPr>
          <p:cNvPr id="3" name="Footer Placeholder 2">
            <a:extLst>
              <a:ext uri="{FF2B5EF4-FFF2-40B4-BE49-F238E27FC236}">
                <a16:creationId xmlns:a16="http://schemas.microsoft.com/office/drawing/2014/main" id="{E6B0EC84-F0B5-41F1-B442-8464311E09A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A36C3B4-E9D5-4BE0-A825-4C524F891D0D}"/>
              </a:ext>
            </a:extLst>
          </p:cNvPr>
          <p:cNvSpPr>
            <a:spLocks noGrp="1"/>
          </p:cNvSpPr>
          <p:nvPr>
            <p:ph type="sldNum" sz="quarter" idx="12"/>
          </p:nvPr>
        </p:nvSpPr>
        <p:spPr/>
        <p:txBody>
          <a:bodyPr/>
          <a:lstStyle/>
          <a:p>
            <a:fld id="{7BE6CAE2-F184-4BEE-8A71-126582A84E06}" type="slidenum">
              <a:rPr lang="en-GB" smtClean="0"/>
              <a:t>‹#›</a:t>
            </a:fld>
            <a:endParaRPr lang="en-GB"/>
          </a:p>
        </p:txBody>
      </p:sp>
    </p:spTree>
    <p:extLst>
      <p:ext uri="{BB962C8B-B14F-4D97-AF65-F5344CB8AC3E}">
        <p14:creationId xmlns:p14="http://schemas.microsoft.com/office/powerpoint/2010/main" val="694813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1BF15-1424-4578-993A-B3F4FB8445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5E1297E-255B-4CDF-90B0-CD0BB27EE5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9DC5A9D-5273-46C6-83BF-6D6D29C67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FD054C-11F6-46FA-8E58-EFAF6C3CCD82}"/>
              </a:ext>
            </a:extLst>
          </p:cNvPr>
          <p:cNvSpPr>
            <a:spLocks noGrp="1"/>
          </p:cNvSpPr>
          <p:nvPr>
            <p:ph type="dt" sz="half" idx="10"/>
          </p:nvPr>
        </p:nvSpPr>
        <p:spPr/>
        <p:txBody>
          <a:bodyPr/>
          <a:lstStyle/>
          <a:p>
            <a:fld id="{3CFC5092-1D5C-4B47-AAAE-8A6BAAB6F222}" type="datetimeFigureOut">
              <a:rPr lang="en-GB" smtClean="0"/>
              <a:t>11/09/2023</a:t>
            </a:fld>
            <a:endParaRPr lang="en-GB"/>
          </a:p>
        </p:txBody>
      </p:sp>
      <p:sp>
        <p:nvSpPr>
          <p:cNvPr id="6" name="Footer Placeholder 5">
            <a:extLst>
              <a:ext uri="{FF2B5EF4-FFF2-40B4-BE49-F238E27FC236}">
                <a16:creationId xmlns:a16="http://schemas.microsoft.com/office/drawing/2014/main" id="{E9F41C5B-6027-4BC7-B105-EA20F37A9E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E9B503-DE55-44BF-AA55-8770651C919E}"/>
              </a:ext>
            </a:extLst>
          </p:cNvPr>
          <p:cNvSpPr>
            <a:spLocks noGrp="1"/>
          </p:cNvSpPr>
          <p:nvPr>
            <p:ph type="sldNum" sz="quarter" idx="12"/>
          </p:nvPr>
        </p:nvSpPr>
        <p:spPr/>
        <p:txBody>
          <a:bodyPr/>
          <a:lstStyle/>
          <a:p>
            <a:fld id="{7BE6CAE2-F184-4BEE-8A71-126582A84E06}" type="slidenum">
              <a:rPr lang="en-GB" smtClean="0"/>
              <a:t>‹#›</a:t>
            </a:fld>
            <a:endParaRPr lang="en-GB"/>
          </a:p>
        </p:txBody>
      </p:sp>
    </p:spTree>
    <p:extLst>
      <p:ext uri="{BB962C8B-B14F-4D97-AF65-F5344CB8AC3E}">
        <p14:creationId xmlns:p14="http://schemas.microsoft.com/office/powerpoint/2010/main" val="3910391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92FE3-F10C-47E3-B1B1-A29BFB63DC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BD4790-349D-4469-A632-B96F7A84DB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D99D72-C039-4139-AAD0-31A4B9A36E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4AE803-72FB-4817-9C80-0695C95F51DE}"/>
              </a:ext>
            </a:extLst>
          </p:cNvPr>
          <p:cNvSpPr>
            <a:spLocks noGrp="1"/>
          </p:cNvSpPr>
          <p:nvPr>
            <p:ph type="dt" sz="half" idx="10"/>
          </p:nvPr>
        </p:nvSpPr>
        <p:spPr/>
        <p:txBody>
          <a:bodyPr/>
          <a:lstStyle/>
          <a:p>
            <a:fld id="{3CFC5092-1D5C-4B47-AAAE-8A6BAAB6F222}" type="datetimeFigureOut">
              <a:rPr lang="en-GB" smtClean="0"/>
              <a:t>11/09/2023</a:t>
            </a:fld>
            <a:endParaRPr lang="en-GB"/>
          </a:p>
        </p:txBody>
      </p:sp>
      <p:sp>
        <p:nvSpPr>
          <p:cNvPr id="6" name="Footer Placeholder 5">
            <a:extLst>
              <a:ext uri="{FF2B5EF4-FFF2-40B4-BE49-F238E27FC236}">
                <a16:creationId xmlns:a16="http://schemas.microsoft.com/office/drawing/2014/main" id="{838E72D0-1338-4807-9EF1-98D57479AF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35465F-1265-459D-88DB-CBD85B6E6162}"/>
              </a:ext>
            </a:extLst>
          </p:cNvPr>
          <p:cNvSpPr>
            <a:spLocks noGrp="1"/>
          </p:cNvSpPr>
          <p:nvPr>
            <p:ph type="sldNum" sz="quarter" idx="12"/>
          </p:nvPr>
        </p:nvSpPr>
        <p:spPr/>
        <p:txBody>
          <a:bodyPr/>
          <a:lstStyle/>
          <a:p>
            <a:fld id="{7BE6CAE2-F184-4BEE-8A71-126582A84E06}" type="slidenum">
              <a:rPr lang="en-GB" smtClean="0"/>
              <a:t>‹#›</a:t>
            </a:fld>
            <a:endParaRPr lang="en-GB"/>
          </a:p>
        </p:txBody>
      </p:sp>
    </p:spTree>
    <p:extLst>
      <p:ext uri="{BB962C8B-B14F-4D97-AF65-F5344CB8AC3E}">
        <p14:creationId xmlns:p14="http://schemas.microsoft.com/office/powerpoint/2010/main" val="1464246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CD250A-0574-463E-9E15-7F3A610495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FC5631-562F-4653-A5E2-F8530887F9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EC764F-8E3B-4B8A-B3E0-7C6D352E24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C5092-1D5C-4B47-AAAE-8A6BAAB6F222}" type="datetimeFigureOut">
              <a:rPr lang="en-GB" smtClean="0"/>
              <a:t>11/09/2023</a:t>
            </a:fld>
            <a:endParaRPr lang="en-GB"/>
          </a:p>
        </p:txBody>
      </p:sp>
      <p:sp>
        <p:nvSpPr>
          <p:cNvPr id="5" name="Footer Placeholder 4">
            <a:extLst>
              <a:ext uri="{FF2B5EF4-FFF2-40B4-BE49-F238E27FC236}">
                <a16:creationId xmlns:a16="http://schemas.microsoft.com/office/drawing/2014/main" id="{17F4C92D-2B3D-4C71-963F-BE08ECA607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391822B-FF95-4885-8080-588EF5F26B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6CAE2-F184-4BEE-8A71-126582A84E06}" type="slidenum">
              <a:rPr lang="en-GB" smtClean="0"/>
              <a:t>‹#›</a:t>
            </a:fld>
            <a:endParaRPr lang="en-GB"/>
          </a:p>
        </p:txBody>
      </p:sp>
    </p:spTree>
    <p:extLst>
      <p:ext uri="{BB962C8B-B14F-4D97-AF65-F5344CB8AC3E}">
        <p14:creationId xmlns:p14="http://schemas.microsoft.com/office/powerpoint/2010/main" val="1345528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28B4B7-600C-4F1B-90B7-7ED03144EB60}"/>
              </a:ext>
            </a:extLst>
          </p:cNvPr>
          <p:cNvSpPr>
            <a:spLocks noGrp="1"/>
          </p:cNvSpPr>
          <p:nvPr>
            <p:ph type="title"/>
          </p:nvPr>
        </p:nvSpPr>
        <p:spPr>
          <a:xfrm>
            <a:off x="838200" y="249715"/>
            <a:ext cx="10515600" cy="1325563"/>
          </a:xfrm>
        </p:spPr>
        <p:txBody>
          <a:bodyPr>
            <a:normAutofit/>
          </a:bodyPr>
          <a:lstStyle/>
          <a:p>
            <a:pPr algn="ctr"/>
            <a:r>
              <a:rPr lang="en-GB" sz="4000" b="1" dirty="0">
                <a:latin typeface="Century Gothic" panose="020B0502020202020204" pitchFamily="34" charset="0"/>
              </a:rPr>
              <a:t>Interdependence web for a chair</a:t>
            </a:r>
          </a:p>
        </p:txBody>
      </p:sp>
      <p:pic>
        <p:nvPicPr>
          <p:cNvPr id="6" name="Content Placeholder 5">
            <a:extLst>
              <a:ext uri="{FF2B5EF4-FFF2-40B4-BE49-F238E27FC236}">
                <a16:creationId xmlns:a16="http://schemas.microsoft.com/office/drawing/2014/main" id="{F0F43F18-5CB5-4B31-933A-356800419F1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1440356" y="1690688"/>
            <a:ext cx="9621220" cy="4499901"/>
          </a:xfrm>
          <a:prstGeom prst="rect">
            <a:avLst/>
          </a:prstGeom>
        </p:spPr>
      </p:pic>
      <p:sp>
        <p:nvSpPr>
          <p:cNvPr id="12" name="Text Box 1">
            <a:extLst>
              <a:ext uri="{FF2B5EF4-FFF2-40B4-BE49-F238E27FC236}">
                <a16:creationId xmlns:a16="http://schemas.microsoft.com/office/drawing/2014/main" id="{B7EADA2F-4E4D-8E7F-9B4E-6A74E0A328AF}"/>
              </a:ext>
            </a:extLst>
          </p:cNvPr>
          <p:cNvSpPr txBox="1">
            <a:spLocks noChangeArrowheads="1"/>
          </p:cNvSpPr>
          <p:nvPr/>
        </p:nvSpPr>
        <p:spPr bwMode="auto">
          <a:xfrm>
            <a:off x="8613775" y="6534658"/>
            <a:ext cx="3578225" cy="32543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000" b="0" i="0" u="none" strike="noStrike" cap="none" normalizeH="0" baseline="0" dirty="0">
                <a:ln>
                  <a:noFill/>
                </a:ln>
                <a:solidFill>
                  <a:schemeClr val="tx1"/>
                </a:solidFill>
                <a:effectLst/>
                <a:latin typeface="Work Sans SemiBold" pitchFamily="2" charset="0"/>
                <a:ea typeface="Calibri" panose="020F0502020204030204" pitchFamily="34" charset="0"/>
                <a:cs typeface="Times New Roman" panose="02020603050405020304" pitchFamily="18" charset="0"/>
              </a:rPr>
              <a:t> Copyright London Diocesan Board for Schools 2023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2">
            <a:extLst>
              <a:ext uri="{FF2B5EF4-FFF2-40B4-BE49-F238E27FC236}">
                <a16:creationId xmlns:a16="http://schemas.microsoft.com/office/drawing/2014/main" id="{940AD64D-5FF6-47BE-82D4-057621E520D4}"/>
              </a:ext>
            </a:extLst>
          </p:cNvPr>
          <p:cNvSpPr txBox="1">
            <a:spLocks noChangeArrowheads="1"/>
          </p:cNvSpPr>
          <p:nvPr/>
        </p:nvSpPr>
        <p:spPr bwMode="auto">
          <a:xfrm>
            <a:off x="0" y="6554787"/>
            <a:ext cx="2416175" cy="3032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Work Sans SemiBold" pitchFamily="2" charset="0"/>
                <a:ea typeface="Calibri" panose="020F0502020204030204" pitchFamily="34" charset="0"/>
                <a:cs typeface="Times New Roman" panose="02020603050405020304" pitchFamily="18" charset="0"/>
              </a:rPr>
              <a:t>LESSON 2 - YEAR 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93568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BD1E6-DE4D-41A6-85D1-E21C60798C53}"/>
              </a:ext>
            </a:extLst>
          </p:cNvPr>
          <p:cNvSpPr>
            <a:spLocks noGrp="1"/>
          </p:cNvSpPr>
          <p:nvPr>
            <p:ph type="title"/>
          </p:nvPr>
        </p:nvSpPr>
        <p:spPr>
          <a:xfrm>
            <a:off x="357673" y="-10656"/>
            <a:ext cx="11476653" cy="2144810"/>
          </a:xfrm>
        </p:spPr>
        <p:txBody>
          <a:bodyPr>
            <a:normAutofit fontScale="90000"/>
          </a:bodyPr>
          <a:lstStyle/>
          <a:p>
            <a:r>
              <a:rPr lang="en-GB" sz="2800" b="1" dirty="0">
                <a:latin typeface="Century Gothic" panose="020B0502020202020204" pitchFamily="34" charset="0"/>
              </a:rPr>
              <a:t>Can you extend this interdependence web?</a:t>
            </a:r>
            <a:br>
              <a:rPr lang="en-GB" sz="2800" b="1" dirty="0">
                <a:latin typeface="Century Gothic" panose="020B0502020202020204" pitchFamily="34" charset="0"/>
              </a:rPr>
            </a:br>
            <a:br>
              <a:rPr lang="en-GB" sz="2800" b="1" dirty="0">
                <a:latin typeface="Century Gothic" panose="020B0502020202020204" pitchFamily="34" charset="0"/>
              </a:rPr>
            </a:br>
            <a:r>
              <a:rPr lang="en-GB" sz="2800" b="1" dirty="0">
                <a:latin typeface="Century Gothic" panose="020B0502020202020204" pitchFamily="34" charset="0"/>
              </a:rPr>
              <a:t>What else is needed to make this chair the best it can be?</a:t>
            </a:r>
            <a:br>
              <a:rPr lang="en-GB" sz="2800" b="1" dirty="0">
                <a:latin typeface="Century Gothic" panose="020B0502020202020204" pitchFamily="34" charset="0"/>
              </a:rPr>
            </a:br>
            <a:br>
              <a:rPr lang="en-GB" sz="2800" b="1" dirty="0">
                <a:latin typeface="Century Gothic" panose="020B0502020202020204" pitchFamily="34" charset="0"/>
              </a:rPr>
            </a:br>
            <a:r>
              <a:rPr lang="en-GB" sz="2800" b="1" dirty="0">
                <a:latin typeface="Century Gothic" panose="020B0502020202020204" pitchFamily="34" charset="0"/>
              </a:rPr>
              <a:t>Can the chair still be built if one part of the web is broken/doesn’t exist?</a:t>
            </a:r>
          </a:p>
        </p:txBody>
      </p:sp>
      <p:pic>
        <p:nvPicPr>
          <p:cNvPr id="4" name="Content Placeholder 5">
            <a:extLst>
              <a:ext uri="{FF2B5EF4-FFF2-40B4-BE49-F238E27FC236}">
                <a16:creationId xmlns:a16="http://schemas.microsoft.com/office/drawing/2014/main" id="{41CAEB3A-08C7-4A88-93EF-69EF6EB5637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1203650" y="2277268"/>
            <a:ext cx="9685174" cy="4437618"/>
          </a:xfrm>
          <a:prstGeom prst="rect">
            <a:avLst/>
          </a:prstGeom>
        </p:spPr>
      </p:pic>
      <p:sp>
        <p:nvSpPr>
          <p:cNvPr id="3" name="Text Box 2">
            <a:extLst>
              <a:ext uri="{FF2B5EF4-FFF2-40B4-BE49-F238E27FC236}">
                <a16:creationId xmlns:a16="http://schemas.microsoft.com/office/drawing/2014/main" id="{9FB010F4-ECA5-3A5C-BEB4-EE908809213A}"/>
              </a:ext>
            </a:extLst>
          </p:cNvPr>
          <p:cNvSpPr txBox="1">
            <a:spLocks noChangeArrowheads="1"/>
          </p:cNvSpPr>
          <p:nvPr/>
        </p:nvSpPr>
        <p:spPr bwMode="auto">
          <a:xfrm>
            <a:off x="0" y="6554787"/>
            <a:ext cx="2416175" cy="3032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Work Sans SemiBold" pitchFamily="2" charset="0"/>
                <a:ea typeface="Calibri" panose="020F0502020204030204" pitchFamily="34" charset="0"/>
                <a:cs typeface="Times New Roman" panose="02020603050405020304" pitchFamily="18" charset="0"/>
              </a:rPr>
              <a:t>LESSON 2 - YEAR 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36012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30FC-BB54-4CD9-89D4-B52B7985904E}"/>
              </a:ext>
            </a:extLst>
          </p:cNvPr>
          <p:cNvSpPr>
            <a:spLocks noGrp="1"/>
          </p:cNvSpPr>
          <p:nvPr>
            <p:ph type="title"/>
          </p:nvPr>
        </p:nvSpPr>
        <p:spPr>
          <a:xfrm>
            <a:off x="644033" y="129907"/>
            <a:ext cx="10903934" cy="1325563"/>
          </a:xfrm>
        </p:spPr>
        <p:txBody>
          <a:bodyPr>
            <a:noAutofit/>
          </a:bodyPr>
          <a:lstStyle/>
          <a:p>
            <a:r>
              <a:rPr lang="en-GB" sz="3200" b="1" dirty="0">
                <a:latin typeface="Century Gothic" panose="020B0502020202020204" pitchFamily="34" charset="0"/>
              </a:rPr>
              <a:t>An example of an interdependence web for an adult</a:t>
            </a:r>
          </a:p>
        </p:txBody>
      </p:sp>
      <p:pic>
        <p:nvPicPr>
          <p:cNvPr id="1026" name="Picture 2">
            <a:extLst>
              <a:ext uri="{FF2B5EF4-FFF2-40B4-BE49-F238E27FC236}">
                <a16:creationId xmlns:a16="http://schemas.microsoft.com/office/drawing/2014/main" id="{8D1196B6-5E7B-4B4D-B43C-A9D85E2E9298}"/>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56853" t="23751" r="9699" b="7426"/>
          <a:stretch/>
        </p:blipFill>
        <p:spPr bwMode="auto">
          <a:xfrm>
            <a:off x="4562640" y="2565006"/>
            <a:ext cx="2858498" cy="3918443"/>
          </a:xfrm>
          <a:prstGeom prst="rect">
            <a:avLst/>
          </a:prstGeom>
          <a:noFill/>
          <a:extLst>
            <a:ext uri="{909E8E84-426E-40DD-AFC4-6F175D3DCCD1}">
              <a14:hiddenFill xmlns:a14="http://schemas.microsoft.com/office/drawing/2010/main">
                <a:solidFill>
                  <a:srgbClr val="FFFFFF"/>
                </a:solidFill>
              </a14:hiddenFill>
            </a:ext>
          </a:extLst>
        </p:spPr>
      </p:pic>
      <p:sp>
        <p:nvSpPr>
          <p:cNvPr id="4" name="Arrow: Up 3">
            <a:extLst>
              <a:ext uri="{FF2B5EF4-FFF2-40B4-BE49-F238E27FC236}">
                <a16:creationId xmlns:a16="http://schemas.microsoft.com/office/drawing/2014/main" id="{52AB9726-E66B-4638-90BE-0AB786748C4A}"/>
              </a:ext>
            </a:extLst>
          </p:cNvPr>
          <p:cNvSpPr/>
          <p:nvPr/>
        </p:nvSpPr>
        <p:spPr>
          <a:xfrm rot="3083243">
            <a:off x="7461412" y="2607250"/>
            <a:ext cx="678342" cy="1043336"/>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rrow: Up 5">
            <a:extLst>
              <a:ext uri="{FF2B5EF4-FFF2-40B4-BE49-F238E27FC236}">
                <a16:creationId xmlns:a16="http://schemas.microsoft.com/office/drawing/2014/main" id="{D4B9AEF3-5422-4310-B71E-876D7C1075BD}"/>
              </a:ext>
            </a:extLst>
          </p:cNvPr>
          <p:cNvSpPr/>
          <p:nvPr/>
        </p:nvSpPr>
        <p:spPr>
          <a:xfrm rot="18531768">
            <a:off x="3512187" y="3001055"/>
            <a:ext cx="678342" cy="1043336"/>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Up 6">
            <a:extLst>
              <a:ext uri="{FF2B5EF4-FFF2-40B4-BE49-F238E27FC236}">
                <a16:creationId xmlns:a16="http://schemas.microsoft.com/office/drawing/2014/main" id="{E7E85633-CAE2-49B9-AD13-CA3476896EB1}"/>
              </a:ext>
            </a:extLst>
          </p:cNvPr>
          <p:cNvSpPr/>
          <p:nvPr/>
        </p:nvSpPr>
        <p:spPr>
          <a:xfrm rot="16200000">
            <a:off x="3234739" y="3960782"/>
            <a:ext cx="678342" cy="1043336"/>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Up 7">
            <a:extLst>
              <a:ext uri="{FF2B5EF4-FFF2-40B4-BE49-F238E27FC236}">
                <a16:creationId xmlns:a16="http://schemas.microsoft.com/office/drawing/2014/main" id="{C4C39BEF-480E-437E-8FE9-00DDB042D40C}"/>
              </a:ext>
            </a:extLst>
          </p:cNvPr>
          <p:cNvSpPr/>
          <p:nvPr/>
        </p:nvSpPr>
        <p:spPr>
          <a:xfrm rot="5400000">
            <a:off x="7800695" y="3877310"/>
            <a:ext cx="678342" cy="1043336"/>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CAC6F725-A851-4736-932E-757660FADF86}"/>
              </a:ext>
            </a:extLst>
          </p:cNvPr>
          <p:cNvSpPr txBox="1"/>
          <p:nvPr/>
        </p:nvSpPr>
        <p:spPr>
          <a:xfrm>
            <a:off x="8296711" y="2595641"/>
            <a:ext cx="1401093" cy="338554"/>
          </a:xfrm>
          <a:prstGeom prst="rect">
            <a:avLst/>
          </a:prstGeom>
          <a:noFill/>
        </p:spPr>
        <p:txBody>
          <a:bodyPr wrap="square" rtlCol="0">
            <a:spAutoFit/>
          </a:bodyPr>
          <a:lstStyle/>
          <a:p>
            <a:r>
              <a:rPr lang="en-GB" sz="1600" dirty="0">
                <a:latin typeface="Century Gothic" panose="020B0502020202020204" pitchFamily="34" charset="0"/>
              </a:rPr>
              <a:t>Parents</a:t>
            </a:r>
          </a:p>
        </p:txBody>
      </p:sp>
      <p:sp>
        <p:nvSpPr>
          <p:cNvPr id="12" name="Arrow: Up 11">
            <a:extLst>
              <a:ext uri="{FF2B5EF4-FFF2-40B4-BE49-F238E27FC236}">
                <a16:creationId xmlns:a16="http://schemas.microsoft.com/office/drawing/2014/main" id="{C167C2E5-BFA5-4103-B5F3-27954215479A}"/>
              </a:ext>
            </a:extLst>
          </p:cNvPr>
          <p:cNvSpPr/>
          <p:nvPr/>
        </p:nvSpPr>
        <p:spPr>
          <a:xfrm rot="4053986">
            <a:off x="9388726" y="1971474"/>
            <a:ext cx="493956" cy="577868"/>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0B850931-428A-4F34-A3FD-FE7612F871AD}"/>
              </a:ext>
            </a:extLst>
          </p:cNvPr>
          <p:cNvSpPr txBox="1"/>
          <p:nvPr/>
        </p:nvSpPr>
        <p:spPr>
          <a:xfrm>
            <a:off x="9402518" y="3567148"/>
            <a:ext cx="1607724" cy="338554"/>
          </a:xfrm>
          <a:prstGeom prst="rect">
            <a:avLst/>
          </a:prstGeom>
          <a:noFill/>
        </p:spPr>
        <p:txBody>
          <a:bodyPr wrap="square" rtlCol="0">
            <a:spAutoFit/>
          </a:bodyPr>
          <a:lstStyle/>
          <a:p>
            <a:r>
              <a:rPr lang="en-GB" sz="1600" dirty="0">
                <a:latin typeface="Century Gothic" panose="020B0502020202020204" pitchFamily="34" charset="0"/>
              </a:rPr>
              <a:t>Samuel </a:t>
            </a:r>
          </a:p>
        </p:txBody>
      </p:sp>
      <p:sp>
        <p:nvSpPr>
          <p:cNvPr id="15" name="Arrow: Up 14">
            <a:extLst>
              <a:ext uri="{FF2B5EF4-FFF2-40B4-BE49-F238E27FC236}">
                <a16:creationId xmlns:a16="http://schemas.microsoft.com/office/drawing/2014/main" id="{2167B635-DF35-4046-A270-39E0E9BCEB50}"/>
              </a:ext>
            </a:extLst>
          </p:cNvPr>
          <p:cNvSpPr/>
          <p:nvPr/>
        </p:nvSpPr>
        <p:spPr>
          <a:xfrm rot="6094349">
            <a:off x="9488147" y="2718682"/>
            <a:ext cx="493956" cy="577868"/>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7068400D-15FC-4DA7-A8D1-4B47EDF70D18}"/>
              </a:ext>
            </a:extLst>
          </p:cNvPr>
          <p:cNvSpPr txBox="1"/>
          <p:nvPr/>
        </p:nvSpPr>
        <p:spPr>
          <a:xfrm>
            <a:off x="9952707" y="2001747"/>
            <a:ext cx="1401093" cy="338554"/>
          </a:xfrm>
          <a:prstGeom prst="rect">
            <a:avLst/>
          </a:prstGeom>
          <a:noFill/>
        </p:spPr>
        <p:txBody>
          <a:bodyPr wrap="square" rtlCol="0">
            <a:spAutoFit/>
          </a:bodyPr>
          <a:lstStyle/>
          <a:p>
            <a:r>
              <a:rPr lang="en-GB" sz="1600" dirty="0">
                <a:latin typeface="Century Gothic" panose="020B0502020202020204" pitchFamily="34" charset="0"/>
              </a:rPr>
              <a:t>Siblings</a:t>
            </a:r>
          </a:p>
        </p:txBody>
      </p:sp>
      <p:sp>
        <p:nvSpPr>
          <p:cNvPr id="23" name="TextBox 22">
            <a:extLst>
              <a:ext uri="{FF2B5EF4-FFF2-40B4-BE49-F238E27FC236}">
                <a16:creationId xmlns:a16="http://schemas.microsoft.com/office/drawing/2014/main" id="{1EA26A60-9572-489C-8093-223C6D382963}"/>
              </a:ext>
            </a:extLst>
          </p:cNvPr>
          <p:cNvSpPr txBox="1"/>
          <p:nvPr/>
        </p:nvSpPr>
        <p:spPr>
          <a:xfrm>
            <a:off x="8729902" y="4237624"/>
            <a:ext cx="1607724" cy="338554"/>
          </a:xfrm>
          <a:prstGeom prst="rect">
            <a:avLst/>
          </a:prstGeom>
          <a:noFill/>
        </p:spPr>
        <p:txBody>
          <a:bodyPr wrap="square" rtlCol="0">
            <a:spAutoFit/>
          </a:bodyPr>
          <a:lstStyle/>
          <a:p>
            <a:r>
              <a:rPr lang="en-GB" sz="1600" dirty="0">
                <a:latin typeface="Century Gothic" panose="020B0502020202020204" pitchFamily="34" charset="0"/>
              </a:rPr>
              <a:t>Friends</a:t>
            </a:r>
          </a:p>
        </p:txBody>
      </p:sp>
      <p:sp>
        <p:nvSpPr>
          <p:cNvPr id="24" name="TextBox 23">
            <a:extLst>
              <a:ext uri="{FF2B5EF4-FFF2-40B4-BE49-F238E27FC236}">
                <a16:creationId xmlns:a16="http://schemas.microsoft.com/office/drawing/2014/main" id="{90C6F7CD-7BC5-4FC3-AF68-3A529F4E73BE}"/>
              </a:ext>
            </a:extLst>
          </p:cNvPr>
          <p:cNvSpPr txBox="1"/>
          <p:nvPr/>
        </p:nvSpPr>
        <p:spPr>
          <a:xfrm rot="21425769">
            <a:off x="8729902" y="5795730"/>
            <a:ext cx="1607724" cy="338554"/>
          </a:xfrm>
          <a:prstGeom prst="rect">
            <a:avLst/>
          </a:prstGeom>
          <a:noFill/>
        </p:spPr>
        <p:txBody>
          <a:bodyPr wrap="square" rtlCol="0">
            <a:spAutoFit/>
          </a:bodyPr>
          <a:lstStyle/>
          <a:p>
            <a:r>
              <a:rPr lang="en-GB" sz="1600" dirty="0">
                <a:latin typeface="Century Gothic" panose="020B0502020202020204" pitchFamily="34" charset="0"/>
              </a:rPr>
              <a:t>Job</a:t>
            </a:r>
          </a:p>
        </p:txBody>
      </p:sp>
      <p:sp>
        <p:nvSpPr>
          <p:cNvPr id="25" name="Arrow: Up 24">
            <a:extLst>
              <a:ext uri="{FF2B5EF4-FFF2-40B4-BE49-F238E27FC236}">
                <a16:creationId xmlns:a16="http://schemas.microsoft.com/office/drawing/2014/main" id="{415AA653-E588-412D-B87A-7787F23E8F85}"/>
              </a:ext>
            </a:extLst>
          </p:cNvPr>
          <p:cNvSpPr/>
          <p:nvPr/>
        </p:nvSpPr>
        <p:spPr>
          <a:xfrm rot="4053986">
            <a:off x="9234752" y="5296269"/>
            <a:ext cx="493956" cy="577868"/>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B9137755-A6A9-438C-88CE-08A830B8F637}"/>
              </a:ext>
            </a:extLst>
          </p:cNvPr>
          <p:cNvSpPr txBox="1"/>
          <p:nvPr/>
        </p:nvSpPr>
        <p:spPr>
          <a:xfrm>
            <a:off x="9697804" y="5197110"/>
            <a:ext cx="1607724" cy="338554"/>
          </a:xfrm>
          <a:prstGeom prst="rect">
            <a:avLst/>
          </a:prstGeom>
          <a:noFill/>
        </p:spPr>
        <p:txBody>
          <a:bodyPr wrap="square" rtlCol="0">
            <a:spAutoFit/>
          </a:bodyPr>
          <a:lstStyle/>
          <a:p>
            <a:r>
              <a:rPr lang="en-GB" sz="1600" dirty="0">
                <a:latin typeface="Century Gothic" panose="020B0502020202020204" pitchFamily="34" charset="0"/>
              </a:rPr>
              <a:t>Money</a:t>
            </a:r>
          </a:p>
        </p:txBody>
      </p:sp>
      <p:sp>
        <p:nvSpPr>
          <p:cNvPr id="28" name="Arrow: Up 27">
            <a:extLst>
              <a:ext uri="{FF2B5EF4-FFF2-40B4-BE49-F238E27FC236}">
                <a16:creationId xmlns:a16="http://schemas.microsoft.com/office/drawing/2014/main" id="{B79DE96E-3BC7-4954-9E40-3362A63A0B14}"/>
              </a:ext>
            </a:extLst>
          </p:cNvPr>
          <p:cNvSpPr/>
          <p:nvPr/>
        </p:nvSpPr>
        <p:spPr>
          <a:xfrm rot="4053986">
            <a:off x="10355442" y="4704370"/>
            <a:ext cx="493956" cy="577868"/>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978D7159-9995-4438-9005-C98E3864BA26}"/>
              </a:ext>
            </a:extLst>
          </p:cNvPr>
          <p:cNvSpPr txBox="1"/>
          <p:nvPr/>
        </p:nvSpPr>
        <p:spPr>
          <a:xfrm>
            <a:off x="10905487" y="4704667"/>
            <a:ext cx="1141873" cy="830997"/>
          </a:xfrm>
          <a:prstGeom prst="rect">
            <a:avLst/>
          </a:prstGeom>
          <a:noFill/>
        </p:spPr>
        <p:txBody>
          <a:bodyPr wrap="square" rtlCol="0">
            <a:spAutoFit/>
          </a:bodyPr>
          <a:lstStyle/>
          <a:p>
            <a:r>
              <a:rPr lang="en-GB" sz="1600" dirty="0">
                <a:latin typeface="Century Gothic" panose="020B0502020202020204" pitchFamily="34" charset="0"/>
              </a:rPr>
              <a:t>Shelter</a:t>
            </a:r>
          </a:p>
          <a:p>
            <a:r>
              <a:rPr lang="en-GB" sz="1600" dirty="0">
                <a:latin typeface="Century Gothic" panose="020B0502020202020204" pitchFamily="34" charset="0"/>
              </a:rPr>
              <a:t>Food</a:t>
            </a:r>
          </a:p>
          <a:p>
            <a:r>
              <a:rPr lang="en-GB" sz="1600" dirty="0">
                <a:latin typeface="Century Gothic" panose="020B0502020202020204" pitchFamily="34" charset="0"/>
              </a:rPr>
              <a:t>Clothes</a:t>
            </a:r>
          </a:p>
        </p:txBody>
      </p:sp>
      <p:sp>
        <p:nvSpPr>
          <p:cNvPr id="30" name="TextBox 29">
            <a:extLst>
              <a:ext uri="{FF2B5EF4-FFF2-40B4-BE49-F238E27FC236}">
                <a16:creationId xmlns:a16="http://schemas.microsoft.com/office/drawing/2014/main" id="{76DDADF6-832F-4351-B7CB-6F3BBFAC7C28}"/>
              </a:ext>
            </a:extLst>
          </p:cNvPr>
          <p:cNvSpPr txBox="1"/>
          <p:nvPr/>
        </p:nvSpPr>
        <p:spPr>
          <a:xfrm>
            <a:off x="2448398" y="2932793"/>
            <a:ext cx="1607724" cy="338554"/>
          </a:xfrm>
          <a:prstGeom prst="rect">
            <a:avLst/>
          </a:prstGeom>
          <a:noFill/>
        </p:spPr>
        <p:txBody>
          <a:bodyPr wrap="square" rtlCol="0">
            <a:spAutoFit/>
          </a:bodyPr>
          <a:lstStyle/>
          <a:p>
            <a:r>
              <a:rPr lang="en-GB" sz="1600" dirty="0">
                <a:latin typeface="Century Gothic" panose="020B0502020202020204" pitchFamily="34" charset="0"/>
              </a:rPr>
              <a:t>Hobbies</a:t>
            </a:r>
          </a:p>
        </p:txBody>
      </p:sp>
      <p:sp>
        <p:nvSpPr>
          <p:cNvPr id="32" name="TextBox 31">
            <a:extLst>
              <a:ext uri="{FF2B5EF4-FFF2-40B4-BE49-F238E27FC236}">
                <a16:creationId xmlns:a16="http://schemas.microsoft.com/office/drawing/2014/main" id="{B306EFBC-F7BC-4857-93B0-980AF8F4D58F}"/>
              </a:ext>
            </a:extLst>
          </p:cNvPr>
          <p:cNvSpPr txBox="1"/>
          <p:nvPr/>
        </p:nvSpPr>
        <p:spPr>
          <a:xfrm>
            <a:off x="2230498" y="4204124"/>
            <a:ext cx="1607724" cy="338554"/>
          </a:xfrm>
          <a:prstGeom prst="rect">
            <a:avLst/>
          </a:prstGeom>
          <a:noFill/>
        </p:spPr>
        <p:txBody>
          <a:bodyPr wrap="square" rtlCol="0">
            <a:spAutoFit/>
          </a:bodyPr>
          <a:lstStyle/>
          <a:p>
            <a:r>
              <a:rPr lang="en-GB" sz="1600" dirty="0">
                <a:latin typeface="Century Gothic" panose="020B0502020202020204" pitchFamily="34" charset="0"/>
              </a:rPr>
              <a:t>Faith</a:t>
            </a:r>
          </a:p>
        </p:txBody>
      </p:sp>
      <p:sp>
        <p:nvSpPr>
          <p:cNvPr id="33" name="Arrow: Up 32">
            <a:extLst>
              <a:ext uri="{FF2B5EF4-FFF2-40B4-BE49-F238E27FC236}">
                <a16:creationId xmlns:a16="http://schemas.microsoft.com/office/drawing/2014/main" id="{D1D5958C-EDF3-4BB3-AB7E-40991D2DE2B3}"/>
              </a:ext>
            </a:extLst>
          </p:cNvPr>
          <p:cNvSpPr/>
          <p:nvPr/>
        </p:nvSpPr>
        <p:spPr>
          <a:xfrm rot="18203185">
            <a:off x="1711697" y="3719250"/>
            <a:ext cx="493956" cy="577868"/>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C0D4CC9E-9B78-4701-B274-1F1036515016}"/>
              </a:ext>
            </a:extLst>
          </p:cNvPr>
          <p:cNvSpPr txBox="1"/>
          <p:nvPr/>
        </p:nvSpPr>
        <p:spPr>
          <a:xfrm>
            <a:off x="608033" y="3603088"/>
            <a:ext cx="1607724" cy="584775"/>
          </a:xfrm>
          <a:prstGeom prst="rect">
            <a:avLst/>
          </a:prstGeom>
          <a:noFill/>
        </p:spPr>
        <p:txBody>
          <a:bodyPr wrap="square" rtlCol="0">
            <a:spAutoFit/>
          </a:bodyPr>
          <a:lstStyle/>
          <a:p>
            <a:r>
              <a:rPr lang="en-GB" sz="1600" dirty="0">
                <a:latin typeface="Century Gothic" panose="020B0502020202020204" pitchFamily="34" charset="0"/>
              </a:rPr>
              <a:t>Place of worship</a:t>
            </a:r>
          </a:p>
        </p:txBody>
      </p:sp>
      <p:sp>
        <p:nvSpPr>
          <p:cNvPr id="35" name="Arrow: Up 34">
            <a:extLst>
              <a:ext uri="{FF2B5EF4-FFF2-40B4-BE49-F238E27FC236}">
                <a16:creationId xmlns:a16="http://schemas.microsoft.com/office/drawing/2014/main" id="{1E4171CF-BD7E-4FCD-BB4C-A5CDE8E6F495}"/>
              </a:ext>
            </a:extLst>
          </p:cNvPr>
          <p:cNvSpPr/>
          <p:nvPr/>
        </p:nvSpPr>
        <p:spPr>
          <a:xfrm rot="13361086">
            <a:off x="1606080" y="4577884"/>
            <a:ext cx="493956" cy="577868"/>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a:extLst>
              <a:ext uri="{FF2B5EF4-FFF2-40B4-BE49-F238E27FC236}">
                <a16:creationId xmlns:a16="http://schemas.microsoft.com/office/drawing/2014/main" id="{91FF8AF8-E3B7-455D-8FEC-561055B944E5}"/>
              </a:ext>
            </a:extLst>
          </p:cNvPr>
          <p:cNvSpPr txBox="1"/>
          <p:nvPr/>
        </p:nvSpPr>
        <p:spPr>
          <a:xfrm>
            <a:off x="157510" y="5028116"/>
            <a:ext cx="1532824" cy="830997"/>
          </a:xfrm>
          <a:prstGeom prst="rect">
            <a:avLst/>
          </a:prstGeom>
          <a:noFill/>
        </p:spPr>
        <p:txBody>
          <a:bodyPr wrap="square" rtlCol="0">
            <a:spAutoFit/>
          </a:bodyPr>
          <a:lstStyle/>
          <a:p>
            <a:r>
              <a:rPr lang="en-GB" sz="1600" dirty="0">
                <a:latin typeface="Century Gothic" panose="020B0502020202020204" pitchFamily="34" charset="0"/>
              </a:rPr>
              <a:t>Belonging to  a community of believers</a:t>
            </a:r>
          </a:p>
        </p:txBody>
      </p:sp>
      <p:sp>
        <p:nvSpPr>
          <p:cNvPr id="38" name="Arrow: Up 37">
            <a:extLst>
              <a:ext uri="{FF2B5EF4-FFF2-40B4-BE49-F238E27FC236}">
                <a16:creationId xmlns:a16="http://schemas.microsoft.com/office/drawing/2014/main" id="{A218A5F7-8BF6-4FC4-9DE8-6DA619C4588B}"/>
              </a:ext>
            </a:extLst>
          </p:cNvPr>
          <p:cNvSpPr/>
          <p:nvPr/>
        </p:nvSpPr>
        <p:spPr>
          <a:xfrm rot="4053986">
            <a:off x="3279185" y="2410627"/>
            <a:ext cx="493956" cy="577868"/>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a:extLst>
              <a:ext uri="{FF2B5EF4-FFF2-40B4-BE49-F238E27FC236}">
                <a16:creationId xmlns:a16="http://schemas.microsoft.com/office/drawing/2014/main" id="{1389099C-1A5C-47C9-A75F-BFB98202E7D5}"/>
              </a:ext>
            </a:extLst>
          </p:cNvPr>
          <p:cNvSpPr txBox="1"/>
          <p:nvPr/>
        </p:nvSpPr>
        <p:spPr>
          <a:xfrm>
            <a:off x="3745196" y="2319272"/>
            <a:ext cx="1607724" cy="338554"/>
          </a:xfrm>
          <a:prstGeom prst="rect">
            <a:avLst/>
          </a:prstGeom>
          <a:noFill/>
        </p:spPr>
        <p:txBody>
          <a:bodyPr wrap="square" rtlCol="0">
            <a:spAutoFit/>
          </a:bodyPr>
          <a:lstStyle/>
          <a:p>
            <a:endParaRPr lang="en-GB" sz="1600" dirty="0">
              <a:latin typeface="Century Gothic" panose="020B0502020202020204" pitchFamily="34" charset="0"/>
            </a:endParaRPr>
          </a:p>
        </p:txBody>
      </p:sp>
      <p:sp>
        <p:nvSpPr>
          <p:cNvPr id="40" name="TextBox 39">
            <a:extLst>
              <a:ext uri="{FF2B5EF4-FFF2-40B4-BE49-F238E27FC236}">
                <a16:creationId xmlns:a16="http://schemas.microsoft.com/office/drawing/2014/main" id="{6B0845EC-E312-467B-A651-1C7BDFDAF828}"/>
              </a:ext>
            </a:extLst>
          </p:cNvPr>
          <p:cNvSpPr txBox="1"/>
          <p:nvPr/>
        </p:nvSpPr>
        <p:spPr>
          <a:xfrm>
            <a:off x="3816588" y="2130628"/>
            <a:ext cx="1607724" cy="584775"/>
          </a:xfrm>
          <a:prstGeom prst="rect">
            <a:avLst/>
          </a:prstGeom>
          <a:noFill/>
        </p:spPr>
        <p:txBody>
          <a:bodyPr wrap="square" rtlCol="0">
            <a:spAutoFit/>
          </a:bodyPr>
          <a:lstStyle/>
          <a:p>
            <a:r>
              <a:rPr lang="en-GB" sz="1600" dirty="0">
                <a:latin typeface="Century Gothic" panose="020B0502020202020204" pitchFamily="34" charset="0"/>
              </a:rPr>
              <a:t>Leant a new skill</a:t>
            </a:r>
          </a:p>
        </p:txBody>
      </p:sp>
      <p:sp>
        <p:nvSpPr>
          <p:cNvPr id="41" name="TextBox 40">
            <a:extLst>
              <a:ext uri="{FF2B5EF4-FFF2-40B4-BE49-F238E27FC236}">
                <a16:creationId xmlns:a16="http://schemas.microsoft.com/office/drawing/2014/main" id="{2400EF9D-EBC0-45F3-8BD6-3417DCFD3D6C}"/>
              </a:ext>
            </a:extLst>
          </p:cNvPr>
          <p:cNvSpPr txBox="1"/>
          <p:nvPr/>
        </p:nvSpPr>
        <p:spPr>
          <a:xfrm>
            <a:off x="570189" y="2337357"/>
            <a:ext cx="1607724" cy="584775"/>
          </a:xfrm>
          <a:prstGeom prst="rect">
            <a:avLst/>
          </a:prstGeom>
          <a:noFill/>
        </p:spPr>
        <p:txBody>
          <a:bodyPr wrap="square" rtlCol="0">
            <a:spAutoFit/>
          </a:bodyPr>
          <a:lstStyle/>
          <a:p>
            <a:r>
              <a:rPr lang="en-GB" sz="1600" dirty="0">
                <a:latin typeface="Century Gothic" panose="020B0502020202020204" pitchFamily="34" charset="0"/>
              </a:rPr>
              <a:t>Meeting of new friends</a:t>
            </a:r>
          </a:p>
        </p:txBody>
      </p:sp>
      <p:sp>
        <p:nvSpPr>
          <p:cNvPr id="44" name="Arrow: Up 43">
            <a:extLst>
              <a:ext uri="{FF2B5EF4-FFF2-40B4-BE49-F238E27FC236}">
                <a16:creationId xmlns:a16="http://schemas.microsoft.com/office/drawing/2014/main" id="{2B9E9AD9-A4E6-4658-B616-9386D4E1E423}"/>
              </a:ext>
            </a:extLst>
          </p:cNvPr>
          <p:cNvSpPr/>
          <p:nvPr/>
        </p:nvSpPr>
        <p:spPr>
          <a:xfrm rot="19205775">
            <a:off x="1956092" y="2520854"/>
            <a:ext cx="493956" cy="577868"/>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a:extLst>
              <a:ext uri="{FF2B5EF4-FFF2-40B4-BE49-F238E27FC236}">
                <a16:creationId xmlns:a16="http://schemas.microsoft.com/office/drawing/2014/main" id="{EE60FD63-D9FE-4A65-96D0-082028F7645E}"/>
              </a:ext>
            </a:extLst>
          </p:cNvPr>
          <p:cNvSpPr txBox="1"/>
          <p:nvPr/>
        </p:nvSpPr>
        <p:spPr>
          <a:xfrm>
            <a:off x="10220132" y="3096652"/>
            <a:ext cx="1607724" cy="338554"/>
          </a:xfrm>
          <a:prstGeom prst="rect">
            <a:avLst/>
          </a:prstGeom>
          <a:noFill/>
        </p:spPr>
        <p:txBody>
          <a:bodyPr wrap="square" rtlCol="0">
            <a:spAutoFit/>
          </a:bodyPr>
          <a:lstStyle/>
          <a:p>
            <a:r>
              <a:rPr lang="en-GB" sz="1600" dirty="0">
                <a:latin typeface="Century Gothic" panose="020B0502020202020204" pitchFamily="34" charset="0"/>
              </a:rPr>
              <a:t>Grandparents</a:t>
            </a:r>
          </a:p>
        </p:txBody>
      </p:sp>
      <p:sp>
        <p:nvSpPr>
          <p:cNvPr id="46" name="Arrow: Up 45">
            <a:extLst>
              <a:ext uri="{FF2B5EF4-FFF2-40B4-BE49-F238E27FC236}">
                <a16:creationId xmlns:a16="http://schemas.microsoft.com/office/drawing/2014/main" id="{1BEB2C6A-043C-4863-AC7E-3CF2F04580EE}"/>
              </a:ext>
            </a:extLst>
          </p:cNvPr>
          <p:cNvSpPr/>
          <p:nvPr/>
        </p:nvSpPr>
        <p:spPr>
          <a:xfrm rot="4053986">
            <a:off x="8923161" y="3585009"/>
            <a:ext cx="493956" cy="577868"/>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Arrow: Up 46">
            <a:extLst>
              <a:ext uri="{FF2B5EF4-FFF2-40B4-BE49-F238E27FC236}">
                <a16:creationId xmlns:a16="http://schemas.microsoft.com/office/drawing/2014/main" id="{B85EED51-612F-499B-AED7-0B7FABD9B658}"/>
              </a:ext>
            </a:extLst>
          </p:cNvPr>
          <p:cNvSpPr/>
          <p:nvPr/>
        </p:nvSpPr>
        <p:spPr>
          <a:xfrm rot="5400000">
            <a:off x="9652333" y="4098535"/>
            <a:ext cx="493956" cy="577868"/>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Box 47">
            <a:extLst>
              <a:ext uri="{FF2B5EF4-FFF2-40B4-BE49-F238E27FC236}">
                <a16:creationId xmlns:a16="http://schemas.microsoft.com/office/drawing/2014/main" id="{DF87FC08-455D-4154-A294-C45AECE774BC}"/>
              </a:ext>
            </a:extLst>
          </p:cNvPr>
          <p:cNvSpPr txBox="1"/>
          <p:nvPr/>
        </p:nvSpPr>
        <p:spPr>
          <a:xfrm>
            <a:off x="10220132" y="4185674"/>
            <a:ext cx="1607724" cy="338554"/>
          </a:xfrm>
          <a:prstGeom prst="rect">
            <a:avLst/>
          </a:prstGeom>
          <a:noFill/>
        </p:spPr>
        <p:txBody>
          <a:bodyPr wrap="square" rtlCol="0">
            <a:spAutoFit/>
          </a:bodyPr>
          <a:lstStyle/>
          <a:p>
            <a:r>
              <a:rPr lang="en-GB" sz="1600" dirty="0">
                <a:latin typeface="Century Gothic" panose="020B0502020202020204" pitchFamily="34" charset="0"/>
              </a:rPr>
              <a:t>Lucy</a:t>
            </a:r>
          </a:p>
        </p:txBody>
      </p:sp>
      <p:sp>
        <p:nvSpPr>
          <p:cNvPr id="3" name="Arrow: Up 2">
            <a:extLst>
              <a:ext uri="{FF2B5EF4-FFF2-40B4-BE49-F238E27FC236}">
                <a16:creationId xmlns:a16="http://schemas.microsoft.com/office/drawing/2014/main" id="{290F6DE8-D88D-2C40-DF63-5FDA2571C5A0}"/>
              </a:ext>
            </a:extLst>
          </p:cNvPr>
          <p:cNvSpPr/>
          <p:nvPr/>
        </p:nvSpPr>
        <p:spPr>
          <a:xfrm rot="13499867">
            <a:off x="3459274" y="5284152"/>
            <a:ext cx="678342" cy="1043336"/>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Up 10">
            <a:extLst>
              <a:ext uri="{FF2B5EF4-FFF2-40B4-BE49-F238E27FC236}">
                <a16:creationId xmlns:a16="http://schemas.microsoft.com/office/drawing/2014/main" id="{8D88131D-B1CB-4AFA-A2C8-83A72186C36A}"/>
              </a:ext>
            </a:extLst>
          </p:cNvPr>
          <p:cNvSpPr/>
          <p:nvPr/>
        </p:nvSpPr>
        <p:spPr>
          <a:xfrm rot="7544067">
            <a:off x="7746351" y="5095137"/>
            <a:ext cx="678342" cy="1043336"/>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Box 2">
            <a:extLst>
              <a:ext uri="{FF2B5EF4-FFF2-40B4-BE49-F238E27FC236}">
                <a16:creationId xmlns:a16="http://schemas.microsoft.com/office/drawing/2014/main" id="{9DCF33D3-A9E4-D422-E87C-AA1511EE8638}"/>
              </a:ext>
            </a:extLst>
          </p:cNvPr>
          <p:cNvSpPr txBox="1">
            <a:spLocks noChangeArrowheads="1"/>
          </p:cNvSpPr>
          <p:nvPr/>
        </p:nvSpPr>
        <p:spPr bwMode="auto">
          <a:xfrm>
            <a:off x="0" y="6554787"/>
            <a:ext cx="2416175" cy="3032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Work Sans SemiBold" pitchFamily="2" charset="0"/>
                <a:ea typeface="Calibri" panose="020F0502020204030204" pitchFamily="34" charset="0"/>
                <a:cs typeface="Times New Roman" panose="02020603050405020304" pitchFamily="18" charset="0"/>
              </a:rPr>
              <a:t>LESSON 2 - YEAR 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92715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9331F-F944-4256-BDC8-0D084A81182D}"/>
              </a:ext>
            </a:extLst>
          </p:cNvPr>
          <p:cNvSpPr>
            <a:spLocks noGrp="1"/>
          </p:cNvSpPr>
          <p:nvPr>
            <p:ph type="title"/>
          </p:nvPr>
        </p:nvSpPr>
        <p:spPr>
          <a:xfrm>
            <a:off x="461639" y="88777"/>
            <a:ext cx="11496582" cy="1633491"/>
          </a:xfrm>
        </p:spPr>
        <p:txBody>
          <a:bodyPr>
            <a:normAutofit/>
          </a:bodyPr>
          <a:lstStyle/>
          <a:p>
            <a:r>
              <a:rPr lang="en-GB" sz="2800" b="1" dirty="0">
                <a:latin typeface="Century Gothic" panose="020B0502020202020204" pitchFamily="34" charset="0"/>
              </a:rPr>
              <a:t>My interdependence web</a:t>
            </a:r>
            <a:br>
              <a:rPr lang="en-GB" sz="2800" b="1" dirty="0">
                <a:latin typeface="Century Gothic" panose="020B0502020202020204" pitchFamily="34" charset="0"/>
              </a:rPr>
            </a:br>
            <a:br>
              <a:rPr lang="en-GB" sz="2800" b="1" dirty="0">
                <a:latin typeface="Century Gothic" panose="020B0502020202020204" pitchFamily="34" charset="0"/>
              </a:rPr>
            </a:br>
            <a:r>
              <a:rPr lang="en-GB" sz="2800" b="1" dirty="0">
                <a:effectLst/>
                <a:latin typeface="Century Gothic" panose="020B0502020202020204" pitchFamily="34" charset="0"/>
                <a:ea typeface="Calibri" panose="020F0502020204030204" pitchFamily="34" charset="0"/>
                <a:cs typeface="Times New Roman" panose="02020603050405020304" pitchFamily="18" charset="0"/>
              </a:rPr>
              <a:t>What things are you connected to that help you to flourish?</a:t>
            </a:r>
            <a:endParaRPr lang="en-GB" sz="2800" b="1" dirty="0">
              <a:latin typeface="Century Gothic" panose="020B0502020202020204" pitchFamily="34" charset="0"/>
            </a:endParaRPr>
          </a:p>
        </p:txBody>
      </p:sp>
      <p:sp>
        <p:nvSpPr>
          <p:cNvPr id="5" name="Arrow: Up 4">
            <a:extLst>
              <a:ext uri="{FF2B5EF4-FFF2-40B4-BE49-F238E27FC236}">
                <a16:creationId xmlns:a16="http://schemas.microsoft.com/office/drawing/2014/main" id="{BC9F2AAA-B57C-4679-B1A5-3AA2DE0595A6}"/>
              </a:ext>
            </a:extLst>
          </p:cNvPr>
          <p:cNvSpPr/>
          <p:nvPr/>
        </p:nvSpPr>
        <p:spPr>
          <a:xfrm rot="3083243">
            <a:off x="7518687" y="2603735"/>
            <a:ext cx="678342" cy="1043336"/>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rrow: Up 5">
            <a:extLst>
              <a:ext uri="{FF2B5EF4-FFF2-40B4-BE49-F238E27FC236}">
                <a16:creationId xmlns:a16="http://schemas.microsoft.com/office/drawing/2014/main" id="{D30045E6-A845-4725-9367-E1FC9E98B23C}"/>
              </a:ext>
            </a:extLst>
          </p:cNvPr>
          <p:cNvSpPr/>
          <p:nvPr/>
        </p:nvSpPr>
        <p:spPr>
          <a:xfrm rot="18531768">
            <a:off x="3508817" y="2447174"/>
            <a:ext cx="678342" cy="1043336"/>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Up 6">
            <a:extLst>
              <a:ext uri="{FF2B5EF4-FFF2-40B4-BE49-F238E27FC236}">
                <a16:creationId xmlns:a16="http://schemas.microsoft.com/office/drawing/2014/main" id="{EA6BF9C8-6273-483E-9B8D-ED0CDC7AEF2E}"/>
              </a:ext>
            </a:extLst>
          </p:cNvPr>
          <p:cNvSpPr/>
          <p:nvPr/>
        </p:nvSpPr>
        <p:spPr>
          <a:xfrm rot="16200000">
            <a:off x="3234739" y="3960782"/>
            <a:ext cx="678342" cy="1043336"/>
          </a:xfrm>
          <a:prstGeom prst="upArrow">
            <a:avLst/>
          </a:prstGeom>
          <a:solidFill>
            <a:srgbClr val="F0E7F1"/>
          </a:solidFill>
          <a:ln w="12700">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Up 7">
            <a:extLst>
              <a:ext uri="{FF2B5EF4-FFF2-40B4-BE49-F238E27FC236}">
                <a16:creationId xmlns:a16="http://schemas.microsoft.com/office/drawing/2014/main" id="{EA6634EA-1133-4639-9748-9236A7EDA58A}"/>
              </a:ext>
            </a:extLst>
          </p:cNvPr>
          <p:cNvSpPr/>
          <p:nvPr/>
        </p:nvSpPr>
        <p:spPr>
          <a:xfrm rot="5400000">
            <a:off x="7800695" y="3877310"/>
            <a:ext cx="678342" cy="1043336"/>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2">
            <a:extLst>
              <a:ext uri="{FF2B5EF4-FFF2-40B4-BE49-F238E27FC236}">
                <a16:creationId xmlns:a16="http://schemas.microsoft.com/office/drawing/2014/main" id="{FC366EF7-AB36-3164-A4CF-058C83D14E9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6853" t="23751" r="9699" b="7426"/>
          <a:stretch/>
        </p:blipFill>
        <p:spPr bwMode="auto">
          <a:xfrm>
            <a:off x="4467000" y="2439756"/>
            <a:ext cx="2858498" cy="3918443"/>
          </a:xfrm>
          <a:prstGeom prst="rect">
            <a:avLst/>
          </a:prstGeom>
          <a:noFill/>
          <a:extLst>
            <a:ext uri="{909E8E84-426E-40DD-AFC4-6F175D3DCCD1}">
              <a14:hiddenFill xmlns:a14="http://schemas.microsoft.com/office/drawing/2010/main">
                <a:solidFill>
                  <a:srgbClr val="FFFFFF"/>
                </a:solidFill>
              </a14:hiddenFill>
            </a:ext>
          </a:extLst>
        </p:spPr>
      </p:pic>
      <p:sp>
        <p:nvSpPr>
          <p:cNvPr id="13" name="Arrow: Up 12">
            <a:extLst>
              <a:ext uri="{FF2B5EF4-FFF2-40B4-BE49-F238E27FC236}">
                <a16:creationId xmlns:a16="http://schemas.microsoft.com/office/drawing/2014/main" id="{05047FF0-8111-C396-9156-7C777CABFEFC}"/>
              </a:ext>
            </a:extLst>
          </p:cNvPr>
          <p:cNvSpPr/>
          <p:nvPr/>
        </p:nvSpPr>
        <p:spPr>
          <a:xfrm rot="13876373">
            <a:off x="3595346" y="5291301"/>
            <a:ext cx="678342" cy="1043336"/>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Up 13">
            <a:extLst>
              <a:ext uri="{FF2B5EF4-FFF2-40B4-BE49-F238E27FC236}">
                <a16:creationId xmlns:a16="http://schemas.microsoft.com/office/drawing/2014/main" id="{454E7358-6D1E-2F42-D80C-8ACA10FA2B83}"/>
              </a:ext>
            </a:extLst>
          </p:cNvPr>
          <p:cNvSpPr/>
          <p:nvPr/>
        </p:nvSpPr>
        <p:spPr>
          <a:xfrm rot="7517370">
            <a:off x="7431978" y="5258313"/>
            <a:ext cx="678342" cy="1043336"/>
          </a:xfrm>
          <a:prstGeom prst="upArrow">
            <a:avLst/>
          </a:prstGeom>
          <a:solidFill>
            <a:srgbClr val="F0E7F1"/>
          </a:solidFill>
          <a:ln>
            <a:solidFill>
              <a:srgbClr val="55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 Box 2">
            <a:extLst>
              <a:ext uri="{FF2B5EF4-FFF2-40B4-BE49-F238E27FC236}">
                <a16:creationId xmlns:a16="http://schemas.microsoft.com/office/drawing/2014/main" id="{05C3B52C-301B-B2BD-F69E-1F780AE73761}"/>
              </a:ext>
            </a:extLst>
          </p:cNvPr>
          <p:cNvSpPr txBox="1">
            <a:spLocks noChangeArrowheads="1"/>
          </p:cNvSpPr>
          <p:nvPr/>
        </p:nvSpPr>
        <p:spPr bwMode="auto">
          <a:xfrm>
            <a:off x="0" y="6554787"/>
            <a:ext cx="2416175" cy="3032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Work Sans SemiBold" pitchFamily="2" charset="0"/>
                <a:ea typeface="Calibri" panose="020F0502020204030204" pitchFamily="34" charset="0"/>
                <a:cs typeface="Times New Roman" panose="02020603050405020304" pitchFamily="18" charset="0"/>
              </a:rPr>
              <a:t>LESSON 2 - YEAR 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75954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F36534-3603-4F97-8430-DFCFAE738A6C}"/>
</file>

<file path=customXml/itemProps2.xml><?xml version="1.0" encoding="utf-8"?>
<ds:datastoreItem xmlns:ds="http://schemas.openxmlformats.org/officeDocument/2006/customXml" ds:itemID="{EC210885-09FA-4711-963A-7CD2A51B5BA9}">
  <ds:schemaRefs>
    <ds:schemaRef ds:uri="62940bfc-e56c-4552-8076-1b7135828164"/>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37c5c6fe-bc8e-4494-977e-45e76d6ce1fa"/>
    <ds:schemaRef ds:uri="http://www.w3.org/XML/1998/namespace"/>
  </ds:schemaRefs>
</ds:datastoreItem>
</file>

<file path=customXml/itemProps3.xml><?xml version="1.0" encoding="utf-8"?>
<ds:datastoreItem xmlns:ds="http://schemas.openxmlformats.org/officeDocument/2006/customXml" ds:itemID="{081089B6-02DA-4779-8D31-981FF541F0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121</TotalTime>
  <Words>133</Words>
  <Application>Microsoft Office PowerPoint</Application>
  <PresentationFormat>Widescreen</PresentationFormat>
  <Paragraphs>27</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Work Sans SemiBold</vt:lpstr>
      <vt:lpstr>Office Theme</vt:lpstr>
      <vt:lpstr>Interdependence web for a chair</vt:lpstr>
      <vt:lpstr>Can you extend this interdependence web?  What else is needed to make this chair the best it can be?  Can the chair still be built if one part of the web is broken/doesn’t exist?</vt:lpstr>
      <vt:lpstr>An example of an interdependence web for an adult</vt:lpstr>
      <vt:lpstr>My interdependence web  What things are you connected to that help you to flourish?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Interdependence web</dc:title>
  <dc:creator>mary thorne</dc:creator>
  <cp:lastModifiedBy>Leila Ingram-Smith</cp:lastModifiedBy>
  <cp:revision>8</cp:revision>
  <dcterms:created xsi:type="dcterms:W3CDTF">2022-04-15T19:39:44Z</dcterms:created>
  <dcterms:modified xsi:type="dcterms:W3CDTF">2023-09-11T10:38:04Z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Order">
    <vt:r8>394600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