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69" r:id="rId6"/>
    <p:sldId id="270" r:id="rId7"/>
    <p:sldId id="273" r:id="rId8"/>
    <p:sldId id="272" r:id="rId9"/>
    <p:sldId id="271" r:id="rId10"/>
    <p:sldId id="274" r:id="rId11"/>
    <p:sldId id="275" r:id="rId12"/>
  </p:sldIdLst>
  <p:sldSz cx="9144000" cy="6858000" type="screen4x3"/>
  <p:notesSz cx="9926638" cy="67976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DB16F-A5EE-4911-8BC5-BBA1F7266CF3}" v="1" dt="2024-03-08T16:13:04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4" d="100"/>
          <a:sy n="114" d="100"/>
        </p:scale>
        <p:origin x="14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Ingram-Smith" userId="abf53238-41da-4e01-a2dc-9d152a2d4646" providerId="ADAL" clId="{4147FB56-543C-41BA-BD17-C45722EF0664}"/>
    <pc:docChg chg="undo custSel addSld delSld modSld sldOrd">
      <pc:chgData name="Leila Ingram-Smith" userId="abf53238-41da-4e01-a2dc-9d152a2d4646" providerId="ADAL" clId="{4147FB56-543C-41BA-BD17-C45722EF0664}" dt="2023-12-20T09:24:19.286" v="166"/>
      <pc:docMkLst>
        <pc:docMk/>
      </pc:docMkLst>
      <pc:sldChg chg="addSp delSp modSp add del mod ord">
        <pc:chgData name="Leila Ingram-Smith" userId="abf53238-41da-4e01-a2dc-9d152a2d4646" providerId="ADAL" clId="{4147FB56-543C-41BA-BD17-C45722EF0664}" dt="2023-12-20T09:24:19.286" v="166"/>
        <pc:sldMkLst>
          <pc:docMk/>
          <pc:sldMk cId="0" sldId="269"/>
        </pc:sldMkLst>
        <pc:spChg chg="add mod">
          <ac:chgData name="Leila Ingram-Smith" userId="abf53238-41da-4e01-a2dc-9d152a2d4646" providerId="ADAL" clId="{4147FB56-543C-41BA-BD17-C45722EF0664}" dt="2023-12-19T12:13:55.004" v="99" actId="1076"/>
          <ac:spMkLst>
            <pc:docMk/>
            <pc:sldMk cId="0" sldId="269"/>
            <ac:spMk id="2" creationId="{5AB0832B-0DF9-3D58-E8D6-B40E5060443B}"/>
          </ac:spMkLst>
        </pc:spChg>
        <pc:spChg chg="add del mod">
          <ac:chgData name="Leila Ingram-Smith" userId="abf53238-41da-4e01-a2dc-9d152a2d4646" providerId="ADAL" clId="{4147FB56-543C-41BA-BD17-C45722EF0664}" dt="2023-12-20T09:24:15.350" v="164" actId="478"/>
          <ac:spMkLst>
            <pc:docMk/>
            <pc:sldMk cId="0" sldId="269"/>
            <ac:spMk id="3" creationId="{0B67CA44-11E9-4122-5502-8B456782B57A}"/>
          </ac:spMkLst>
        </pc:spChg>
        <pc:picChg chg="add mod">
          <ac:chgData name="Leila Ingram-Smith" userId="abf53238-41da-4e01-a2dc-9d152a2d4646" providerId="ADAL" clId="{4147FB56-543C-41BA-BD17-C45722EF0664}" dt="2023-12-19T12:13:16.119" v="57" actId="1076"/>
          <ac:picMkLst>
            <pc:docMk/>
            <pc:sldMk cId="0" sldId="269"/>
            <ac:picMk id="2050" creationId="{910CE563-3352-706A-E141-9A21E3634DD0}"/>
          </ac:picMkLst>
        </pc:picChg>
        <pc:picChg chg="del">
          <ac:chgData name="Leila Ingram-Smith" userId="abf53238-41da-4e01-a2dc-9d152a2d4646" providerId="ADAL" clId="{4147FB56-543C-41BA-BD17-C45722EF0664}" dt="2023-12-19T12:13:08.306" v="54" actId="478"/>
          <ac:picMkLst>
            <pc:docMk/>
            <pc:sldMk cId="0" sldId="269"/>
            <ac:picMk id="3074" creationId="{962AFA6D-62F4-6735-E525-63B7B18F51DB}"/>
          </ac:picMkLst>
        </pc:picChg>
      </pc:sldChg>
      <pc:sldChg chg="addSp delSp modSp mod setBg">
        <pc:chgData name="Leila Ingram-Smith" userId="abf53238-41da-4e01-a2dc-9d152a2d4646" providerId="ADAL" clId="{4147FB56-543C-41BA-BD17-C45722EF0664}" dt="2023-12-19T11:57:00.507" v="9" actId="14826"/>
        <pc:sldMkLst>
          <pc:docMk/>
          <pc:sldMk cId="0" sldId="270"/>
        </pc:sldMkLst>
        <pc:spChg chg="add">
          <ac:chgData name="Leila Ingram-Smith" userId="abf53238-41da-4e01-a2dc-9d152a2d4646" providerId="ADAL" clId="{4147FB56-543C-41BA-BD17-C45722EF0664}" dt="2023-12-19T11:56:43.046" v="8" actId="26606"/>
          <ac:spMkLst>
            <pc:docMk/>
            <pc:sldMk cId="0" sldId="270"/>
            <ac:spMk id="4107" creationId="{E8DC6FCD-811B-436E-9FEE-FC957486CD7E}"/>
          </ac:spMkLst>
        </pc:spChg>
        <pc:picChg chg="mod">
          <ac:chgData name="Leila Ingram-Smith" userId="abf53238-41da-4e01-a2dc-9d152a2d4646" providerId="ADAL" clId="{4147FB56-543C-41BA-BD17-C45722EF0664}" dt="2023-12-19T11:56:43.046" v="8" actId="26606"/>
          <ac:picMkLst>
            <pc:docMk/>
            <pc:sldMk cId="0" sldId="270"/>
            <ac:picMk id="4098" creationId="{6CE421C9-897A-163D-BC5A-EAEC06CB8F72}"/>
          </ac:picMkLst>
        </pc:picChg>
        <pc:picChg chg="mod">
          <ac:chgData name="Leila Ingram-Smith" userId="abf53238-41da-4e01-a2dc-9d152a2d4646" providerId="ADAL" clId="{4147FB56-543C-41BA-BD17-C45722EF0664}" dt="2023-12-19T11:56:43.046" v="8" actId="26606"/>
          <ac:picMkLst>
            <pc:docMk/>
            <pc:sldMk cId="0" sldId="270"/>
            <ac:picMk id="4099" creationId="{D2D33956-A877-2913-9DD0-6C278DB2DD93}"/>
          </ac:picMkLst>
        </pc:picChg>
        <pc:picChg chg="mod ord">
          <ac:chgData name="Leila Ingram-Smith" userId="abf53238-41da-4e01-a2dc-9d152a2d4646" providerId="ADAL" clId="{4147FB56-543C-41BA-BD17-C45722EF0664}" dt="2023-12-19T11:57:00.507" v="9" actId="14826"/>
          <ac:picMkLst>
            <pc:docMk/>
            <pc:sldMk cId="0" sldId="270"/>
            <ac:picMk id="4100" creationId="{DCFF1871-ECCC-138B-6602-8A0D5C773D56}"/>
          </ac:picMkLst>
        </pc:picChg>
        <pc:picChg chg="del mod">
          <ac:chgData name="Leila Ingram-Smith" userId="abf53238-41da-4e01-a2dc-9d152a2d4646" providerId="ADAL" clId="{4147FB56-543C-41BA-BD17-C45722EF0664}" dt="2023-12-19T11:56:35.570" v="4" actId="478"/>
          <ac:picMkLst>
            <pc:docMk/>
            <pc:sldMk cId="0" sldId="270"/>
            <ac:picMk id="4101" creationId="{1B4B0485-825E-A4B2-D317-6BC1E36BEAD0}"/>
          </ac:picMkLst>
        </pc:picChg>
        <pc:picChg chg="mod">
          <ac:chgData name="Leila Ingram-Smith" userId="abf53238-41da-4e01-a2dc-9d152a2d4646" providerId="ADAL" clId="{4147FB56-543C-41BA-BD17-C45722EF0664}" dt="2023-12-19T11:56:43.046" v="8" actId="26606"/>
          <ac:picMkLst>
            <pc:docMk/>
            <pc:sldMk cId="0" sldId="270"/>
            <ac:picMk id="4102" creationId="{6214632A-1AD5-C006-C388-79E65F07F841}"/>
          </ac:picMkLst>
        </pc:picChg>
      </pc:sldChg>
      <pc:sldChg chg="modSp">
        <pc:chgData name="Leila Ingram-Smith" userId="abf53238-41da-4e01-a2dc-9d152a2d4646" providerId="ADAL" clId="{4147FB56-543C-41BA-BD17-C45722EF0664}" dt="2023-12-19T11:57:19.003" v="11" actId="14826"/>
        <pc:sldMkLst>
          <pc:docMk/>
          <pc:sldMk cId="0" sldId="271"/>
        </pc:sldMkLst>
        <pc:picChg chg="mod">
          <ac:chgData name="Leila Ingram-Smith" userId="abf53238-41da-4e01-a2dc-9d152a2d4646" providerId="ADAL" clId="{4147FB56-543C-41BA-BD17-C45722EF0664}" dt="2023-12-19T11:57:19.003" v="11" actId="14826"/>
          <ac:picMkLst>
            <pc:docMk/>
            <pc:sldMk cId="0" sldId="271"/>
            <ac:picMk id="7170" creationId="{8BD41677-ACF7-E59B-1DB0-414D03765EB8}"/>
          </ac:picMkLst>
        </pc:picChg>
      </pc:sldChg>
      <pc:sldChg chg="addSp delSp modSp mod ord">
        <pc:chgData name="Leila Ingram-Smith" userId="abf53238-41da-4e01-a2dc-9d152a2d4646" providerId="ADAL" clId="{4147FB56-543C-41BA-BD17-C45722EF0664}" dt="2023-12-19T12:08:34.040" v="49" actId="1076"/>
        <pc:sldMkLst>
          <pc:docMk/>
          <pc:sldMk cId="0" sldId="272"/>
        </pc:sldMkLst>
        <pc:spChg chg="add mod">
          <ac:chgData name="Leila Ingram-Smith" userId="abf53238-41da-4e01-a2dc-9d152a2d4646" providerId="ADAL" clId="{4147FB56-543C-41BA-BD17-C45722EF0664}" dt="2023-12-19T12:08:34.040" v="49" actId="1076"/>
          <ac:spMkLst>
            <pc:docMk/>
            <pc:sldMk cId="0" sldId="272"/>
            <ac:spMk id="3" creationId="{B2D55F0A-4EFF-0731-B7F1-CBF31D5A787F}"/>
          </ac:spMkLst>
        </pc:spChg>
        <pc:picChg chg="add mod">
          <ac:chgData name="Leila Ingram-Smith" userId="abf53238-41da-4e01-a2dc-9d152a2d4646" providerId="ADAL" clId="{4147FB56-543C-41BA-BD17-C45722EF0664}" dt="2023-12-19T11:58:18.770" v="21" actId="1076"/>
          <ac:picMkLst>
            <pc:docMk/>
            <pc:sldMk cId="0" sldId="272"/>
            <ac:picMk id="1026" creationId="{41321ED4-1C7C-FDBE-157E-877B7B2BDBF2}"/>
          </ac:picMkLst>
        </pc:picChg>
        <pc:picChg chg="del">
          <ac:chgData name="Leila Ingram-Smith" userId="abf53238-41da-4e01-a2dc-9d152a2d4646" providerId="ADAL" clId="{4147FB56-543C-41BA-BD17-C45722EF0664}" dt="2023-12-19T11:58:13.187" v="17" actId="478"/>
          <ac:picMkLst>
            <pc:docMk/>
            <pc:sldMk cId="0" sldId="272"/>
            <ac:picMk id="6146" creationId="{CD8CF76D-4AC7-C9F7-E622-1BFB7EF7D1CF}"/>
          </ac:picMkLst>
        </pc:picChg>
      </pc:sldChg>
      <pc:sldChg chg="modSp">
        <pc:chgData name="Leila Ingram-Smith" userId="abf53238-41da-4e01-a2dc-9d152a2d4646" providerId="ADAL" clId="{4147FB56-543C-41BA-BD17-C45722EF0664}" dt="2023-12-19T11:57:08.572" v="10" actId="14826"/>
        <pc:sldMkLst>
          <pc:docMk/>
          <pc:sldMk cId="0" sldId="273"/>
        </pc:sldMkLst>
        <pc:picChg chg="mod">
          <ac:chgData name="Leila Ingram-Smith" userId="abf53238-41da-4e01-a2dc-9d152a2d4646" providerId="ADAL" clId="{4147FB56-543C-41BA-BD17-C45722EF0664}" dt="2023-12-19T11:57:08.572" v="10" actId="14826"/>
          <ac:picMkLst>
            <pc:docMk/>
            <pc:sldMk cId="0" sldId="273"/>
            <ac:picMk id="5122" creationId="{CF2F759F-D5E6-06C4-9CBA-E27B9414F355}"/>
          </ac:picMkLst>
        </pc:picChg>
      </pc:sldChg>
      <pc:sldChg chg="modSp">
        <pc:chgData name="Leila Ingram-Smith" userId="abf53238-41da-4e01-a2dc-9d152a2d4646" providerId="ADAL" clId="{4147FB56-543C-41BA-BD17-C45722EF0664}" dt="2023-12-19T11:57:41.452" v="16" actId="1076"/>
        <pc:sldMkLst>
          <pc:docMk/>
          <pc:sldMk cId="0" sldId="274"/>
        </pc:sldMkLst>
        <pc:picChg chg="mod">
          <ac:chgData name="Leila Ingram-Smith" userId="abf53238-41da-4e01-a2dc-9d152a2d4646" providerId="ADAL" clId="{4147FB56-543C-41BA-BD17-C45722EF0664}" dt="2023-12-19T11:57:41.452" v="16" actId="1076"/>
          <ac:picMkLst>
            <pc:docMk/>
            <pc:sldMk cId="0" sldId="274"/>
            <ac:picMk id="8194" creationId="{93E78164-2978-3B3B-3735-FB81BDB30221}"/>
          </ac:picMkLst>
        </pc:picChg>
      </pc:sldChg>
      <pc:sldChg chg="addSp modSp new mod setBg">
        <pc:chgData name="Leila Ingram-Smith" userId="abf53238-41da-4e01-a2dc-9d152a2d4646" providerId="ADAL" clId="{4147FB56-543C-41BA-BD17-C45722EF0664}" dt="2023-12-19T12:41:57.905" v="163" actId="732"/>
        <pc:sldMkLst>
          <pc:docMk/>
          <pc:sldMk cId="2930514578" sldId="275"/>
        </pc:sldMkLst>
        <pc:picChg chg="add mod">
          <ac:chgData name="Leila Ingram-Smith" userId="abf53238-41da-4e01-a2dc-9d152a2d4646" providerId="ADAL" clId="{4147FB56-543C-41BA-BD17-C45722EF0664}" dt="2023-12-19T12:01:09.397" v="39" actId="26606"/>
          <ac:picMkLst>
            <pc:docMk/>
            <pc:sldMk cId="2930514578" sldId="275"/>
            <ac:picMk id="3" creationId="{E7A39668-F2FF-F021-D4DA-F88E7F299C09}"/>
          </ac:picMkLst>
        </pc:picChg>
        <pc:picChg chg="add mod modCrop">
          <ac:chgData name="Leila Ingram-Smith" userId="abf53238-41da-4e01-a2dc-9d152a2d4646" providerId="ADAL" clId="{4147FB56-543C-41BA-BD17-C45722EF0664}" dt="2023-12-19T12:41:57.905" v="163" actId="732"/>
          <ac:picMkLst>
            <pc:docMk/>
            <pc:sldMk cId="2930514578" sldId="275"/>
            <ac:picMk id="5" creationId="{843ED6C5-2951-D36B-BED3-A9527748102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946E702-3BF7-CBB6-D839-BA0F668123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3" tIns="47776" rIns="95553" bIns="4777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195CB2F-15B4-2B76-EE24-55B65A72CA4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3" tIns="47776" rIns="95553" bIns="477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2464971-A3CC-03D3-B0D7-C37E200E2E0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05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3" tIns="47776" rIns="95553" bIns="4777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34C1F32C-16B3-A0A0-DFA1-4FD87218D5B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3" tIns="47776" rIns="95553" bIns="477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BB34BFB-6512-4F53-8566-691AAB30D7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8C8BD-B0EA-4338-872A-6261864738A3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5E194-2136-4915-9C7C-2545EE3AB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7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5E194-2136-4915-9C7C-2545EE3AB9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22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0E7090-47F7-235B-0A37-1E8BE53675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C8975C-A882-F094-3B69-C6295FD8C8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18EE92-ED85-98A5-C0F3-74F9B3A7A9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F14F2-D468-40FB-842D-46F1E2779C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191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C12C3A-C053-3A51-3D20-1825939DFC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D7D9A8-8345-3709-7C9D-B740C1EBFB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C580AB-7E05-5AED-37DA-7035E5D296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70CB5-41C0-4D99-8869-DA74525466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739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863E4D-3354-8BBD-FE6E-55DADA9C1F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C06C70-7F24-5FB4-A8E6-EC6AD3C8D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1474D9-BCAE-C878-C60F-4438B5B82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4C89A-710A-47C5-B00A-7030053798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837724-053D-9C35-F477-B0959034F9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1215D0-4BC8-AFD2-09D3-32C48AEB85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71464D-E5A9-9E49-B020-D773617D7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E98D7-49C7-4EEE-B0D5-68D6B20027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942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050D19-1015-1B6D-B0EF-D39BE0FF24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9EC309-FDA7-64EF-051E-FBC26DE40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F6E3E6-F6AD-7988-AA64-A3B038EDE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E39FF-D894-4B39-99DC-EA373564A3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546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F2395B-596D-5A51-5044-9F40BE42BD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B7A0E8-FBAB-22E0-E97E-8C0B7CC13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6CD45B-5469-268B-B55C-DEC50CCED0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5B3C4-6A00-4CBE-AEE4-57D4E53196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751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CE6868-CEE3-4671-DEE8-BC4658EE1C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F7F54-964C-49FF-7D05-8294F94F50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A0AA12-2292-6380-0C78-89134874F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A098-AE3B-41BA-BF35-E777276502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436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496F3C-1E1E-8150-39DD-A2205D12D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6F1F0E-7852-B968-4F07-60F7A4DC6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A2B341-6678-87EC-1593-DCFCF09C9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61640-A97D-4240-A21B-A7ADA24737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521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258FBA9-E9CD-F2EB-1EEB-6DA44E86E2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3FBD01-0BB9-3E74-E1C8-831C2D10C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6DC874-A357-5214-A575-7A9EC19B3B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2A1A2-71B1-4469-B25D-E2BC82AAF1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856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B5119AF-FA2C-B57E-2920-DBD9CB31E0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86BACB-2ED6-3531-0EE6-8F1AB3B4B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13BD26-A2D0-676A-361C-E5272C1C1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B0655-DA1F-48BD-8A92-436C7D17B4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919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C2145-9F76-3A4E-8E6A-87C2ECABEB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3206D-10C7-9A3E-F59A-1E47A937F8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B33425-D5DA-012D-D7C5-7CD726435F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FEDAB-689A-4C71-B33B-E67C55AEBD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051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B13CC5-BD38-C86C-3894-44BA4D2D6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C422F-A528-57BB-AD4B-D37474F696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001AE4-C2BD-E7D1-D22F-717881D74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989DB-8C3E-4AC0-8586-EC76339F8C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712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4928EA2-24BF-CE74-9269-2D6127062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CC584D4-E3D8-4A38-AE52-466596284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E8F0179-685D-20B0-436B-E7D9D3073E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B159930-3342-5B7D-4238-5A774B1D65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A178B13-1C71-D014-B309-449D03FF91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A081F33-5D74-4A84-9D89-571B77D13F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jtbarts.com/gallery/pentecost-true-spiritual-unity-and-fellowship-in-the-holy-spiri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ntecost Holy Spirit descending in fire, Acts 2. People of every tribe, nation, people, tongue, language, receiving the Holy Spirit. Revelation 5:9.">
            <a:extLst>
              <a:ext uri="{FF2B5EF4-FFF2-40B4-BE49-F238E27FC236}">
                <a16:creationId xmlns:a16="http://schemas.microsoft.com/office/drawing/2014/main" id="{910CE563-3352-706A-E141-9A21E3634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31" y="1124744"/>
            <a:ext cx="9073337" cy="406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B0832B-0DF9-3D58-E8D6-B40E5060443B}"/>
              </a:ext>
            </a:extLst>
          </p:cNvPr>
          <p:cNvSpPr txBox="1"/>
          <p:nvPr/>
        </p:nvSpPr>
        <p:spPr>
          <a:xfrm>
            <a:off x="5903640" y="6237312"/>
            <a:ext cx="32403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All credit to Artist Rebecca Brogan, </a:t>
            </a:r>
            <a:r>
              <a:rPr lang="en-GB" sz="900" dirty="0">
                <a:hlinkClick r:id="rId4"/>
              </a:rPr>
              <a:t>https://jtbarts.com/gallery/pentecost-true-spiritual-unity-and-fellowship-in-the-holy-spirit/</a:t>
            </a:r>
            <a:r>
              <a:rPr lang="en-GB" sz="9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CE421C9-897A-163D-BC5A-EAEC06CB8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3" r="4751"/>
          <a:stretch/>
        </p:blipFill>
        <p:spPr bwMode="auto">
          <a:xfrm>
            <a:off x="149054" y="171717"/>
            <a:ext cx="4353079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4">
            <a:extLst>
              <a:ext uri="{FF2B5EF4-FFF2-40B4-BE49-F238E27FC236}">
                <a16:creationId xmlns:a16="http://schemas.microsoft.com/office/drawing/2014/main" id="{D2D33956-A877-2913-9DD0-6C278DB2D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396" r="-1" b="4435"/>
          <a:stretch/>
        </p:blipFill>
        <p:spPr bwMode="auto">
          <a:xfrm>
            <a:off x="4646529" y="171717"/>
            <a:ext cx="4348413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9">
            <a:extLst>
              <a:ext uri="{FF2B5EF4-FFF2-40B4-BE49-F238E27FC236}">
                <a16:creationId xmlns:a16="http://schemas.microsoft.com/office/drawing/2014/main" id="{6214632A-1AD5-C006-C388-79E65F07F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58" r="3" b="3"/>
          <a:stretch/>
        </p:blipFill>
        <p:spPr bwMode="auto">
          <a:xfrm>
            <a:off x="149054" y="3510858"/>
            <a:ext cx="4353079" cy="2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5">
            <a:extLst>
              <a:ext uri="{FF2B5EF4-FFF2-40B4-BE49-F238E27FC236}">
                <a16:creationId xmlns:a16="http://schemas.microsoft.com/office/drawing/2014/main" id="{DCFF1871-ECCC-138B-6602-8A0D5C773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97" b="9897"/>
          <a:stretch/>
        </p:blipFill>
        <p:spPr bwMode="auto">
          <a:xfrm>
            <a:off x="4646529" y="3510858"/>
            <a:ext cx="4348412" cy="2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F2F759F-D5E6-06C4-9CBA-E27B9414F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6095" y="188913"/>
            <a:ext cx="4507347" cy="637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41321ED4-1C7C-FDBE-157E-877B7B2BD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738" y="332656"/>
            <a:ext cx="4754524" cy="633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D55F0A-4EFF-0731-B7F1-CBF31D5A787F}"/>
              </a:ext>
            </a:extLst>
          </p:cNvPr>
          <p:cNvSpPr txBox="1"/>
          <p:nvPr/>
        </p:nvSpPr>
        <p:spPr>
          <a:xfrm>
            <a:off x="7335922" y="6138533"/>
            <a:ext cx="1800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By Johann Michael </a:t>
            </a:r>
            <a:r>
              <a:rPr lang="en-GB" sz="800" dirty="0" err="1"/>
              <a:t>Rottmayr</a:t>
            </a:r>
            <a:r>
              <a:rPr lang="en-GB" sz="800" dirty="0"/>
              <a:t> - </a:t>
            </a:r>
            <a:r>
              <a:rPr lang="en-GB" sz="800" dirty="0" err="1"/>
              <a:t>selfmade</a:t>
            </a:r>
            <a:r>
              <a:rPr lang="en-GB" sz="800" dirty="0"/>
              <a:t> by </a:t>
            </a:r>
            <a:r>
              <a:rPr lang="en-GB" sz="800" dirty="0" err="1"/>
              <a:t>User:Manfreeed</a:t>
            </a:r>
            <a:r>
              <a:rPr lang="en-GB" sz="800" dirty="0"/>
              <a:t>, Public Domain, https://commons.wikimedia.org/w/index.php?curid=9396330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BD41677-ACF7-E59B-1DB0-414D03765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0113" y="1197769"/>
            <a:ext cx="6767512" cy="451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3E78164-2978-3B3B-3735-FB81BDB3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161" y="1350955"/>
            <a:ext cx="7543678" cy="415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A39668-F2FF-F021-D4DA-F88E7F299C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1687711"/>
            <a:ext cx="3968749" cy="3482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3ED6C5-2951-D36B-BED3-A952774810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5369" y="1687710"/>
            <a:ext cx="4247045" cy="34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145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940bfc-e56c-4552-8076-1b7135828164" xsi:nil="true"/>
    <lcf76f155ced4ddcb4097134ff3c332f xmlns="37c5c6fe-bc8e-4494-977e-45e76d6ce1fa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5FF21E3A1444BE0DFE2E5C59DFFC" ma:contentTypeVersion="14" ma:contentTypeDescription="Create a new document." ma:contentTypeScope="" ma:versionID="7044c6264d3a0ebe1f1cc9df10260561">
  <xsd:schema xmlns:xsd="http://www.w3.org/2001/XMLSchema" xmlns:xs="http://www.w3.org/2001/XMLSchema" xmlns:p="http://schemas.microsoft.com/office/2006/metadata/properties" xmlns:ns2="37c5c6fe-bc8e-4494-977e-45e76d6ce1fa" xmlns:ns3="62940bfc-e56c-4552-8076-1b7135828164" targetNamespace="http://schemas.microsoft.com/office/2006/metadata/properties" ma:root="true" ma:fieldsID="04e286e50f2a216d36399f8f5698cf81" ns2:_="" ns3:_="">
    <xsd:import namespace="37c5c6fe-bc8e-4494-977e-45e76d6ce1fa"/>
    <xsd:import namespace="62940bfc-e56c-4552-8076-1b7135828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c6fe-bc8e-4494-977e-45e76d6ce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56acc64-6845-4a0f-a249-d12a5ba8c6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40bfc-e56c-4552-8076-1b7135828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5e0fd7-9706-4511-9413-6a00656adbfd}" ma:internalName="TaxCatchAll" ma:showField="CatchAllData" ma:web="62940bfc-e56c-4552-8076-1b71358281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9A4A2B-12C6-4C8B-BE1F-10A3B5C2EB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B1791B-A13E-4C60-A800-DD8CB5B8A118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0D3C5E01-4E4F-427F-B7E1-2E1D414359B1}">
  <ds:schemaRefs>
    <ds:schemaRef ds:uri="http://purl.org/dc/dcmitype/"/>
    <ds:schemaRef ds:uri="62940bfc-e56c-4552-8076-1b713582816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37c5c6fe-bc8e-4494-977e-45e76d6ce1fa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D4A69EEC-DBE8-4F9F-A3CF-EE6091A753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c6fe-bc8e-4494-977e-45e76d6ce1fa"/>
    <ds:schemaRef ds:uri="62940bfc-e56c-4552-8076-1b7135828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49</Words>
  <Application>Microsoft Office PowerPoint</Application>
  <PresentationFormat>On-screen Show (4:3)</PresentationFormat>
  <Paragraphs>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Research Machines plc.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Unit: The Church</dc:title>
  <dc:creator>Mapstone</dc:creator>
  <cp:lastModifiedBy>Abigail Chand</cp:lastModifiedBy>
  <cp:revision>54</cp:revision>
  <cp:lastPrinted>2014-01-10T10:20:22Z</cp:lastPrinted>
  <dcterms:created xsi:type="dcterms:W3CDTF">2007-02-01T08:32:34Z</dcterms:created>
  <dcterms:modified xsi:type="dcterms:W3CDTF">2024-03-08T16:13:21Z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Signature">
    <vt:lpwstr/>
  </property>
  <property fmtid="{D5CDD505-2E9C-101B-9397-08002B2CF9AE}" pid="3" name="display_urn:schemas-microsoft-com:office:office#Editor">
    <vt:lpwstr>Mary Thorne</vt:lpwstr>
  </property>
  <property fmtid="{D5CDD505-2E9C-101B-9397-08002B2CF9AE}" pid="4" name="Order">
    <vt:lpwstr>405700.000000000</vt:lpwstr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display_urn:schemas-microsoft-com:office:office#Author">
    <vt:lpwstr>Mary Thorne</vt:lpwstr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ContentTypeId">
    <vt:lpwstr>0x01010017785FF21E3A1444BE0DFE2E5C59DFFC</vt:lpwstr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