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7" r:id="rId6"/>
    <p:sldId id="258" r:id="rId7"/>
    <p:sldId id="259" r:id="rId8"/>
    <p:sldId id="260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44A4B4-2749-45F8-AAAD-466952F88661}" v="1" dt="2024-03-08T16:30:36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2680F-6F76-4DC8-A4F4-21D750B2D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46769A-D64D-4366-AC7F-2F68D5494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04423-43EE-4DAB-A2C0-0AB6FC8F9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6CA-6679-4324-AA9C-F165A489AA1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EDFDE-65E7-4032-88A4-655652553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DEB22-C29A-440D-A0F6-24BDDB74F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ECC1-BE0B-4018-B203-917014795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74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9E81-88DC-4FA5-900B-3E1270132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B4181A-DAD5-48AB-A8A3-85CF2134E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6F1BF-E4C5-4729-8FE1-93D7B2684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6CA-6679-4324-AA9C-F165A489AA1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9B070-F42B-41A0-8D09-BF3AC243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E6D23-9DB9-40AC-B828-FD60C629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ECC1-BE0B-4018-B203-917014795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38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86BD13-D47E-4F76-9BE6-5A2EFD4CB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B79722-E81A-4CC6-890A-1AD349D0D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14195-0AA1-4DDE-B1A9-2CA9F3641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6CA-6679-4324-AA9C-F165A489AA1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D80E0-CF89-466F-922B-15C9FADB2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1821B-3A51-4DCB-9863-27FBCDA8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ECC1-BE0B-4018-B203-917014795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82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B1165-3FBB-4056-83E8-86CD0F54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E811C-8198-4874-8507-34E87EB9A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587DD-136D-42E6-B8B4-F6E1DA241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6CA-6679-4324-AA9C-F165A489AA1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B97C7-E79C-4E1D-9378-D37CE5AA0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AB3BE-1D00-42E2-BFBD-15E6ACAC5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ECC1-BE0B-4018-B203-917014795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8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0CE4E-CE64-42D3-8963-DE4FB6868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5E78E-A3A1-43B7-8CE0-5CCEDC2F4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D2956-14B1-4222-8F16-02D99A586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6CA-6679-4324-AA9C-F165A489AA1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4E5E4-508A-43F2-AC8E-7B8196772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D2FBA-7647-4545-B9C6-7C469CFA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ECC1-BE0B-4018-B203-917014795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13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44977-4864-413E-A649-51A690A73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5468B-1FC9-4F18-B873-A7B7AEEBB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848A5-FD91-4B55-936E-A522EBB0E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25526-FB36-43A2-99BE-9F3D4032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6CA-6679-4324-AA9C-F165A489AA1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220D8-9B58-456B-8565-81EEA95E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5D7CB-88CB-4611-88D9-D6A021B9D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ECC1-BE0B-4018-B203-917014795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2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78E4E-9D1B-49BD-A75E-C4B20EE9F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233AF-A83F-440B-BAA4-528AE1EA2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9B27F-EA28-4BA5-B0D9-982E42353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DB410B-4AB6-4E04-9AF8-929FFCED9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0BA7ED-D5CB-4D40-ACF7-268ACE44C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BDA3CE-95AA-468D-BB41-765441B61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6CA-6679-4324-AA9C-F165A489AA1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01C292-A2CC-467A-95C0-8CB0E6ABE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C2A26A-7C67-4E12-A59D-ACBB7AC8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ECC1-BE0B-4018-B203-917014795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10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DFAAA-9A9F-4DE0-A14B-AD11ED919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B506E-714A-4B73-8640-86297EC9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6CA-6679-4324-AA9C-F165A489AA1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D1618A-B70C-4CC9-89DC-0EDAAB8D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05E631-8FA6-490D-9A51-28CA01EF1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ECC1-BE0B-4018-B203-917014795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462D98-A0BF-4E6B-AE0E-74361947D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6CA-6679-4324-AA9C-F165A489AA1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987FF7-5C41-41DD-9F41-637EDCD9D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07791-A154-470B-880F-B8DFD9D3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ECC1-BE0B-4018-B203-917014795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18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2E10F-CF38-4E8C-8FB2-0A6526FE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68829-470C-408B-A933-E5ACC842C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8C0F9-E204-46CC-AE59-3E298CADE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F9C61-E8E9-4B8B-B4B3-5F54F3A14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6CA-6679-4324-AA9C-F165A489AA1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F6028-C303-4FC4-90AA-5E5868130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4C73C-99E9-43DC-B7E2-49F08546C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ECC1-BE0B-4018-B203-917014795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19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1EED-EBF1-49FE-BED6-5C585A78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BC7F90-6967-4B1E-98D5-3724F3A24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B8A94-0DD7-44F6-9C2A-E7F85A8E3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E09B4-56C4-4FDD-BA14-7CA18401F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6CA-6679-4324-AA9C-F165A489AA1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BB805-59ED-45C2-ACA8-5C3CD5FE8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98D3D-C4F5-4E67-8A70-403BB9FA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ECC1-BE0B-4018-B203-917014795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03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B4D7E-EC06-405C-9C31-08C51C26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AD91E-1D78-4F94-B284-81757519F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9336F-D8E4-42A5-8259-7CF899EB15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56CA-6679-4324-AA9C-F165A489AA11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73152-77B1-4EC2-B038-C76FC6385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A2C71-C56A-420B-A825-64BD1F1B2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5ECC1-BE0B-4018-B203-917014795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9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2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57865-3A18-430A-87BF-AA987F2FE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Images from </a:t>
            </a:r>
            <a:r>
              <a:rPr lang="en-GB" b="1" dirty="0">
                <a:latin typeface="Century Gothic" panose="020B0502020202020204" pitchFamily="34" charset="0"/>
              </a:rPr>
              <a:t>the parables</a:t>
            </a:r>
          </a:p>
        </p:txBody>
      </p:sp>
      <p:pic>
        <p:nvPicPr>
          <p:cNvPr id="4" name="Picture 6" descr="Slide 4">
            <a:extLst>
              <a:ext uri="{FF2B5EF4-FFF2-40B4-BE49-F238E27FC236}">
                <a16:creationId xmlns:a16="http://schemas.microsoft.com/office/drawing/2014/main" id="{92BC6A31-67BB-4C19-94F8-D570F50FAE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0233" y="1525930"/>
            <a:ext cx="3098599" cy="277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... and throws his arms around him and kisses him. – Slide 22">
            <a:extLst>
              <a:ext uri="{FF2B5EF4-FFF2-40B4-BE49-F238E27FC236}">
                <a16:creationId xmlns:a16="http://schemas.microsoft.com/office/drawing/2014/main" id="{DB49CE9F-111A-4047-A885-49D654B1E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2643" y="1525929"/>
            <a:ext cx="3326713" cy="277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‘And as he sowed, some seeds fell along the path … – Slide 4">
            <a:extLst>
              <a:ext uri="{FF2B5EF4-FFF2-40B4-BE49-F238E27FC236}">
                <a16:creationId xmlns:a16="http://schemas.microsoft.com/office/drawing/2014/main" id="{9D96D6E0-6E31-4AB5-B0F8-3B4F91380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1689" y="1468264"/>
            <a:ext cx="3339555" cy="270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esus was on a mountain teaching His disciples. – Slide 1">
            <a:extLst>
              <a:ext uri="{FF2B5EF4-FFF2-40B4-BE49-F238E27FC236}">
                <a16:creationId xmlns:a16="http://schemas.microsoft.com/office/drawing/2014/main" id="{DA789799-12FC-407D-BB7C-C2A484385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7891" y="4456154"/>
            <a:ext cx="2944342" cy="220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‘… and when he saw him, he felt compassion for him. He went up to him and bandaged his wounds, pouring oil and wine on them. – Slide 12">
            <a:extLst>
              <a:ext uri="{FF2B5EF4-FFF2-40B4-BE49-F238E27FC236}">
                <a16:creationId xmlns:a16="http://schemas.microsoft.com/office/drawing/2014/main" id="{D4DF4C95-8E6D-42F3-9337-A368B9E5E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7087" y="4456154"/>
            <a:ext cx="3165798" cy="220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40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lide 12">
            <a:extLst>
              <a:ext uri="{FF2B5EF4-FFF2-40B4-BE49-F238E27FC236}">
                <a16:creationId xmlns:a16="http://schemas.microsoft.com/office/drawing/2014/main" id="{1C047636-980B-442D-9F89-833C9FB04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3847" y="3429000"/>
            <a:ext cx="4300151" cy="311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‘And when he finds it… – Slide 11">
            <a:extLst>
              <a:ext uri="{FF2B5EF4-FFF2-40B4-BE49-F238E27FC236}">
                <a16:creationId xmlns:a16="http://schemas.microsoft.com/office/drawing/2014/main" id="{583BC70F-7D31-4B63-B848-60FF80166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3" y="174025"/>
            <a:ext cx="4188938" cy="311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lide 4">
            <a:extLst>
              <a:ext uri="{FF2B5EF4-FFF2-40B4-BE49-F238E27FC236}">
                <a16:creationId xmlns:a16="http://schemas.microsoft.com/office/drawing/2014/main" id="{7EFD3D29-3E5D-4918-B086-CD7D3FA4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3848" y="174025"/>
            <a:ext cx="4300151" cy="311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‘..he joyfully puts it on his shoulder… – Slide 13">
            <a:extLst>
              <a:ext uri="{FF2B5EF4-FFF2-40B4-BE49-F238E27FC236}">
                <a16:creationId xmlns:a16="http://schemas.microsoft.com/office/drawing/2014/main" id="{BA8846AF-F341-489D-810A-8B718D0CC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3" y="3499536"/>
            <a:ext cx="4188938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6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sad father hands over the younger son’s share of the inheritance. – Slide 4">
            <a:extLst>
              <a:ext uri="{FF2B5EF4-FFF2-40B4-BE49-F238E27FC236}">
                <a16:creationId xmlns:a16="http://schemas.microsoft.com/office/drawing/2014/main" id="{089B8A03-9483-4A0C-A0F4-1E9337BF4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25827" y="503538"/>
            <a:ext cx="3694670" cy="277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uke 15 v 13 The son leaves home. – Slide 5">
            <a:extLst>
              <a:ext uri="{FF2B5EF4-FFF2-40B4-BE49-F238E27FC236}">
                <a16:creationId xmlns:a16="http://schemas.microsoft.com/office/drawing/2014/main" id="{AC11D480-D548-42B6-8219-540FA4F46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816" y="503538"/>
            <a:ext cx="3562864" cy="277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Luke 15 v 19 He heads back home to beg his father to accept him as one of his servants. – Slide 19">
            <a:extLst>
              <a:ext uri="{FF2B5EF4-FFF2-40B4-BE49-F238E27FC236}">
                <a16:creationId xmlns:a16="http://schemas.microsoft.com/office/drawing/2014/main" id="{931E0006-B137-493A-9293-EAB0A952C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0323" y="3583459"/>
            <a:ext cx="3694671" cy="277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... and throws his arms around him and kisses him. – Slide 22">
            <a:extLst>
              <a:ext uri="{FF2B5EF4-FFF2-40B4-BE49-F238E27FC236}">
                <a16:creationId xmlns:a16="http://schemas.microsoft.com/office/drawing/2014/main" id="{7D2114D7-174B-4792-BCC1-7A108A0D4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6323" y="3583458"/>
            <a:ext cx="3326713" cy="277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Luke 15 v 20 His father sees him coming and is full of love for his disobedient son. – Slide 20">
            <a:extLst>
              <a:ext uri="{FF2B5EF4-FFF2-40B4-BE49-F238E27FC236}">
                <a16:creationId xmlns:a16="http://schemas.microsoft.com/office/drawing/2014/main" id="{2622F2EF-8AE0-4C0B-8729-42A0DA0D1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4259" y="3583458"/>
            <a:ext cx="3326713" cy="277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40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‘And as he sowed, some seeds fell along the path … – Slide 4">
            <a:extLst>
              <a:ext uri="{FF2B5EF4-FFF2-40B4-BE49-F238E27FC236}">
                <a16:creationId xmlns:a16="http://schemas.microsoft.com/office/drawing/2014/main" id="{442C4117-C4DB-4822-B38F-A91A6D116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99736" y="347019"/>
            <a:ext cx="3657599" cy="284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‘… and the birds came and devoured them. – Slide 5">
            <a:extLst>
              <a:ext uri="{FF2B5EF4-FFF2-40B4-BE49-F238E27FC236}">
                <a16:creationId xmlns:a16="http://schemas.microsoft.com/office/drawing/2014/main" id="{96E2C2BA-13B2-4ED2-B730-DE452F0D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22074" y="347019"/>
            <a:ext cx="3657600" cy="284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‘Other seeds fell among the thorns, and they grew up and choked them. – Slide 7">
            <a:extLst>
              <a:ext uri="{FF2B5EF4-FFF2-40B4-BE49-F238E27FC236}">
                <a16:creationId xmlns:a16="http://schemas.microsoft.com/office/drawing/2014/main" id="{11AA7A36-6DF4-4E6F-94E0-4FF6510DE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8497" y="3428999"/>
            <a:ext cx="3622589" cy="313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‘But other seeds fell on good soil and produced grain … – Slide 8">
            <a:extLst>
              <a:ext uri="{FF2B5EF4-FFF2-40B4-BE49-F238E27FC236}">
                <a16:creationId xmlns:a16="http://schemas.microsoft.com/office/drawing/2014/main" id="{2A3CFD1B-4FDD-4744-AB40-835408F9E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6204" y="3428999"/>
            <a:ext cx="3657600" cy="313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‘But as for the seed sown on good soil, this is the person who hears the word and understands. – Slide 14">
            <a:extLst>
              <a:ext uri="{FF2B5EF4-FFF2-40B4-BE49-F238E27FC236}">
                <a16:creationId xmlns:a16="http://schemas.microsoft.com/office/drawing/2014/main" id="{333A512B-117A-4F70-A57D-2ADFA4AC6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07276" y="3428998"/>
            <a:ext cx="3144796" cy="313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63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esus was on a mountain teaching His disciples. – Slide 1">
            <a:extLst>
              <a:ext uri="{FF2B5EF4-FFF2-40B4-BE49-F238E27FC236}">
                <a16:creationId xmlns:a16="http://schemas.microsoft.com/office/drawing/2014/main" id="{3E167CD5-1B74-4535-9A7D-1C782DEB9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431" y="172478"/>
            <a:ext cx="3799017" cy="284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‘Everyone who hears these words of mine,’ said Jesus, ‘and does them, is like a wise man… – Slide 2">
            <a:extLst>
              <a:ext uri="{FF2B5EF4-FFF2-40B4-BE49-F238E27FC236}">
                <a16:creationId xmlns:a16="http://schemas.microsoft.com/office/drawing/2014/main" id="{5F587EF9-1DAE-4A20-A1B6-89373E993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392" y="179172"/>
            <a:ext cx="3891007" cy="291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‘The rain fell, the flood came, and the winds beat against that house, but it did not collapse because it had been founded on rock. – Slide 4">
            <a:extLst>
              <a:ext uri="{FF2B5EF4-FFF2-40B4-BE49-F238E27FC236}">
                <a16:creationId xmlns:a16="http://schemas.microsoft.com/office/drawing/2014/main" id="{14F75951-7820-45EF-8B61-C53469C72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940" y="3254975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‘The rain fell, the flood came, and the winds beat against that house, and it collapsed; it was utterly destroyed!’ – Slide 6">
            <a:extLst>
              <a:ext uri="{FF2B5EF4-FFF2-40B4-BE49-F238E27FC236}">
                <a16:creationId xmlns:a16="http://schemas.microsoft.com/office/drawing/2014/main" id="{97DBCA12-980D-4644-887C-6D41C29A1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895" y="3254975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18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‘… and when he saw him, he felt compassion for him. He went up to him and bandaged his wounds, pouring oil and wine on them. – Slide 12">
            <a:extLst>
              <a:ext uri="{FF2B5EF4-FFF2-40B4-BE49-F238E27FC236}">
                <a16:creationId xmlns:a16="http://schemas.microsoft.com/office/drawing/2014/main" id="{A0762BF0-029B-4B98-8AE0-13F8FDFC8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2157" y="2688030"/>
            <a:ext cx="5770605" cy="389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‘Now by chance  a priest was going down that road … – Slide 7">
            <a:extLst>
              <a:ext uri="{FF2B5EF4-FFF2-40B4-BE49-F238E27FC236}">
                <a16:creationId xmlns:a16="http://schemas.microsoft.com/office/drawing/2014/main" id="{D5540600-E1C8-4DD1-9C99-78CD48F8F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32" y="732634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721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940bfc-e56c-4552-8076-1b7135828164" xsi:nil="true"/>
    <lcf76f155ced4ddcb4097134ff3c332f xmlns="37c5c6fe-bc8e-4494-977e-45e76d6ce1f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85FF21E3A1444BE0DFE2E5C59DFFC" ma:contentTypeVersion="14" ma:contentTypeDescription="Create a new document." ma:contentTypeScope="" ma:versionID="7044c6264d3a0ebe1f1cc9df10260561">
  <xsd:schema xmlns:xsd="http://www.w3.org/2001/XMLSchema" xmlns:xs="http://www.w3.org/2001/XMLSchema" xmlns:p="http://schemas.microsoft.com/office/2006/metadata/properties" xmlns:ns2="37c5c6fe-bc8e-4494-977e-45e76d6ce1fa" xmlns:ns3="62940bfc-e56c-4552-8076-1b7135828164" targetNamespace="http://schemas.microsoft.com/office/2006/metadata/properties" ma:root="true" ma:fieldsID="04e286e50f2a216d36399f8f5698cf81" ns2:_="" ns3:_="">
    <xsd:import namespace="37c5c6fe-bc8e-4494-977e-45e76d6ce1fa"/>
    <xsd:import namespace="62940bfc-e56c-4552-8076-1b7135828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5c6fe-bc8e-4494-977e-45e76d6ce1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6acc64-6845-4a0f-a249-d12a5ba8c6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940bfc-e56c-4552-8076-1b7135828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55e0fd7-9706-4511-9413-6a00656adbfd}" ma:internalName="TaxCatchAll" ma:showField="CatchAllData" ma:web="62940bfc-e56c-4552-8076-1b71358281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5EF71B-2DF4-4B51-9EB9-9902A0B7C7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070B4A-F822-4DBB-876E-EEFA47C41546}">
  <ds:schemaRefs>
    <ds:schemaRef ds:uri="http://purl.org/dc/elements/1.1/"/>
    <ds:schemaRef ds:uri="http://schemas.microsoft.com/office/2006/documentManagement/types"/>
    <ds:schemaRef ds:uri="62940bfc-e56c-4552-8076-1b713582816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7c5c6fe-bc8e-4494-977e-45e76d6ce1fa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671C4BB-D330-4078-867A-13A2C42BC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c5c6fe-bc8e-4494-977e-45e76d6ce1fa"/>
    <ds:schemaRef ds:uri="62940bfc-e56c-4552-8076-1b7135828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Images from the parables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thorne</dc:creator>
  <cp:lastModifiedBy>Abigail Chand</cp:lastModifiedBy>
  <cp:revision>4</cp:revision>
  <dcterms:created xsi:type="dcterms:W3CDTF">2021-05-12T14:00:40Z</dcterms:created>
  <dcterms:modified xsi:type="dcterms:W3CDTF">2024-03-08T16:30:57Z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0x01010017785FF21E3A1444BE0DFE2E5C59DFFC</vt:lpwstr>
  </property>
  <property fmtid="{D5CDD505-2E9C-101B-9397-08002B2CF9AE}" pid="3" name="Order">
    <vt:r8>388800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