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72" r:id="rId6"/>
    <p:sldId id="256" r:id="rId7"/>
    <p:sldId id="257" r:id="rId8"/>
    <p:sldId id="264" r:id="rId9"/>
    <p:sldId id="265" r:id="rId10"/>
    <p:sldId id="266" r:id="rId11"/>
    <p:sldId id="267" r:id="rId12"/>
    <p:sldId id="268" r:id="rId13"/>
    <p:sldId id="258" r:id="rId14"/>
    <p:sldId id="260" r:id="rId15"/>
    <p:sldId id="261" r:id="rId16"/>
    <p:sldId id="259" r:id="rId17"/>
    <p:sldId id="262" r:id="rId18"/>
    <p:sldId id="263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9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26F20-9AAF-437F-B462-450EBB101BE4}" v="11" dt="2023-12-18T10:04:06.651"/>
    <p1510:client id="{B947E915-FEF6-4940-98E9-F50553C313C5}" v="41" dt="2023-12-18T09:52:5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S::leila.is@london.anglican.org::abf53238-41da-4e01-a2dc-9d152a2d4646" providerId="AD" clId="Web-{9891DA89-879D-42B5-93EE-CBB5B25A3660}"/>
    <pc:docChg chg="modSld">
      <pc:chgData name="Leila Ingram-Smith" userId="S::leila.is@london.anglican.org::abf53238-41da-4e01-a2dc-9d152a2d4646" providerId="AD" clId="Web-{9891DA89-879D-42B5-93EE-CBB5B25A3660}" dt="2023-12-17T15:03:48.021" v="2" actId="1076"/>
      <pc:docMkLst>
        <pc:docMk/>
      </pc:docMkLst>
      <pc:sldChg chg="modSp">
        <pc:chgData name="Leila Ingram-Smith" userId="S::leila.is@london.anglican.org::abf53238-41da-4e01-a2dc-9d152a2d4646" providerId="AD" clId="Web-{9891DA89-879D-42B5-93EE-CBB5B25A3660}" dt="2023-12-17T15:03:48.021" v="2" actId="1076"/>
        <pc:sldMkLst>
          <pc:docMk/>
          <pc:sldMk cId="0" sldId="267"/>
        </pc:sldMkLst>
        <pc:graphicFrameChg chg="mod">
          <ac:chgData name="Leila Ingram-Smith" userId="S::leila.is@london.anglican.org::abf53238-41da-4e01-a2dc-9d152a2d4646" providerId="AD" clId="Web-{9891DA89-879D-42B5-93EE-CBB5B25A3660}" dt="2023-12-17T15:03:48.021" v="2" actId="1076"/>
          <ac:graphicFrameMkLst>
            <pc:docMk/>
            <pc:sldMk cId="0" sldId="267"/>
            <ac:graphicFrameMk id="8195" creationId="{28107B38-CA32-0383-44CF-B1C88312815B}"/>
          </ac:graphicFrameMkLst>
        </pc:graphicFrameChg>
      </pc:sldChg>
    </pc:docChg>
  </pc:docChgLst>
  <pc:docChgLst>
    <pc:chgData name="Leila Ingram-Smith" userId="S::leila.is@london.anglican.org::abf53238-41da-4e01-a2dc-9d152a2d4646" providerId="AD" clId="Web-{B947E915-FEF6-4940-98E9-F50553C313C5}"/>
    <pc:docChg chg="modSld">
      <pc:chgData name="Leila Ingram-Smith" userId="S::leila.is@london.anglican.org::abf53238-41da-4e01-a2dc-9d152a2d4646" providerId="AD" clId="Web-{B947E915-FEF6-4940-98E9-F50553C313C5}" dt="2023-12-18T09:52:53.133" v="37"/>
      <pc:docMkLst>
        <pc:docMk/>
      </pc:docMkLst>
      <pc:sldChg chg="addSp delSp modSp">
        <pc:chgData name="Leila Ingram-Smith" userId="S::leila.is@london.anglican.org::abf53238-41da-4e01-a2dc-9d152a2d4646" providerId="AD" clId="Web-{B947E915-FEF6-4940-98E9-F50553C313C5}" dt="2023-12-18T09:52:53.133" v="37"/>
        <pc:sldMkLst>
          <pc:docMk/>
          <pc:sldMk cId="0" sldId="272"/>
        </pc:sldMkLst>
        <pc:picChg chg="add mod">
          <ac:chgData name="Leila Ingram-Smith" userId="S::leila.is@london.anglican.org::abf53238-41da-4e01-a2dc-9d152a2d4646" providerId="AD" clId="Web-{B947E915-FEF6-4940-98E9-F50553C313C5}" dt="2023-12-18T09:49:15.024" v="31" actId="1076"/>
          <ac:picMkLst>
            <pc:docMk/>
            <pc:sldMk cId="0" sldId="272"/>
            <ac:picMk id="2" creationId="{AFC9FD1E-7F5B-AAB1-EF7E-D9971898E302}"/>
          </ac:picMkLst>
        </pc:picChg>
        <pc:picChg chg="add mod">
          <ac:chgData name="Leila Ingram-Smith" userId="S::leila.is@london.anglican.org::abf53238-41da-4e01-a2dc-9d152a2d4646" providerId="AD" clId="Web-{B947E915-FEF6-4940-98E9-F50553C313C5}" dt="2023-12-18T09:51:34.472" v="35" actId="14100"/>
          <ac:picMkLst>
            <pc:docMk/>
            <pc:sldMk cId="0" sldId="272"/>
            <ac:picMk id="3" creationId="{3827E051-40AD-EE3F-7DBC-9411DA2DD42E}"/>
          </ac:picMkLst>
        </pc:picChg>
        <pc:picChg chg="mod">
          <ac:chgData name="Leila Ingram-Smith" userId="S::leila.is@london.anglican.org::abf53238-41da-4e01-a2dc-9d152a2d4646" providerId="AD" clId="Web-{B947E915-FEF6-4940-98E9-F50553C313C5}" dt="2023-12-18T09:52:53.133" v="37"/>
          <ac:picMkLst>
            <pc:docMk/>
            <pc:sldMk cId="0" sldId="272"/>
            <ac:picMk id="2050" creationId="{0B79F557-CA42-4EA6-0C9C-78F17247F90C}"/>
          </ac:picMkLst>
        </pc:picChg>
        <pc:picChg chg="del">
          <ac:chgData name="Leila Ingram-Smith" userId="S::leila.is@london.anglican.org::abf53238-41da-4e01-a2dc-9d152a2d4646" providerId="AD" clId="Web-{B947E915-FEF6-4940-98E9-F50553C313C5}" dt="2023-12-18T09:51:27.659" v="32"/>
          <ac:picMkLst>
            <pc:docMk/>
            <pc:sldMk cId="0" sldId="272"/>
            <ac:picMk id="2051" creationId="{AA3B61DB-F7A1-DACC-5B29-99FA6C1ECFBC}"/>
          </ac:picMkLst>
        </pc:picChg>
        <pc:picChg chg="del mod modCrop">
          <ac:chgData name="Leila Ingram-Smith" userId="S::leila.is@london.anglican.org::abf53238-41da-4e01-a2dc-9d152a2d4646" providerId="AD" clId="Web-{B947E915-FEF6-4940-98E9-F50553C313C5}" dt="2023-12-18T09:49:08.696" v="27"/>
          <ac:picMkLst>
            <pc:docMk/>
            <pc:sldMk cId="0" sldId="272"/>
            <ac:picMk id="2052" creationId="{D22D9296-D0A5-F0C6-E7F3-27DAEF952F2E}"/>
          </ac:picMkLst>
        </pc:picChg>
        <pc:picChg chg="mod modCrop">
          <ac:chgData name="Leila Ingram-Smith" userId="S::leila.is@london.anglican.org::abf53238-41da-4e01-a2dc-9d152a2d4646" providerId="AD" clId="Web-{B947E915-FEF6-4940-98E9-F50553C313C5}" dt="2023-12-18T09:49:05.008" v="25" actId="1076"/>
          <ac:picMkLst>
            <pc:docMk/>
            <pc:sldMk cId="0" sldId="272"/>
            <ac:picMk id="2053" creationId="{B5CE558F-58DE-15C6-0E9D-03CBA24A99F5}"/>
          </ac:picMkLst>
        </pc:picChg>
      </pc:sldChg>
    </pc:docChg>
  </pc:docChgLst>
  <pc:docChgLst>
    <pc:chgData name="Leila Ingram-Smith" userId="abf53238-41da-4e01-a2dc-9d152a2d4646" providerId="ADAL" clId="{14726F20-9AAF-437F-B462-450EBB101BE4}"/>
    <pc:docChg chg="undo custSel modSld">
      <pc:chgData name="Leila Ingram-Smith" userId="abf53238-41da-4e01-a2dc-9d152a2d4646" providerId="ADAL" clId="{14726F20-9AAF-437F-B462-450EBB101BE4}" dt="2023-12-18T10:04:06.651" v="66" actId="1076"/>
      <pc:docMkLst>
        <pc:docMk/>
      </pc:docMkLst>
      <pc:sldChg chg="addSp delSp modSp mod">
        <pc:chgData name="Leila Ingram-Smith" userId="abf53238-41da-4e01-a2dc-9d152a2d4646" providerId="ADAL" clId="{14726F20-9AAF-437F-B462-450EBB101BE4}" dt="2023-12-18T10:04:06.651" v="66" actId="1076"/>
        <pc:sldMkLst>
          <pc:docMk/>
          <pc:sldMk cId="0" sldId="272"/>
        </pc:sldMkLst>
        <pc:spChg chg="add del mod">
          <ac:chgData name="Leila Ingram-Smith" userId="abf53238-41da-4e01-a2dc-9d152a2d4646" providerId="ADAL" clId="{14726F20-9AAF-437F-B462-450EBB101BE4}" dt="2023-12-18T09:58:38.186" v="27" actId="22"/>
          <ac:spMkLst>
            <pc:docMk/>
            <pc:sldMk cId="0" sldId="272"/>
            <ac:spMk id="5" creationId="{8018B92D-E67C-8F6A-4619-7DF2F30F6080}"/>
          </ac:spMkLst>
        </pc:spChg>
        <pc:picChg chg="mod modCrop">
          <ac:chgData name="Leila Ingram-Smith" userId="abf53238-41da-4e01-a2dc-9d152a2d4646" providerId="ADAL" clId="{14726F20-9AAF-437F-B462-450EBB101BE4}" dt="2023-12-18T10:04:06.651" v="66" actId="1076"/>
          <ac:picMkLst>
            <pc:docMk/>
            <pc:sldMk cId="0" sldId="272"/>
            <ac:picMk id="2" creationId="{AFC9FD1E-7F5B-AAB1-EF7E-D9971898E302}"/>
          </ac:picMkLst>
        </pc:picChg>
        <pc:picChg chg="add del">
          <ac:chgData name="Leila Ingram-Smith" userId="abf53238-41da-4e01-a2dc-9d152a2d4646" providerId="ADAL" clId="{14726F20-9AAF-437F-B462-450EBB101BE4}" dt="2023-12-18T09:59:19.644" v="30" actId="478"/>
          <ac:picMkLst>
            <pc:docMk/>
            <pc:sldMk cId="0" sldId="272"/>
            <ac:picMk id="3" creationId="{3827E051-40AD-EE3F-7DBC-9411DA2DD42E}"/>
          </ac:picMkLst>
        </pc:picChg>
        <pc:picChg chg="add mod modCrop">
          <ac:chgData name="Leila Ingram-Smith" userId="abf53238-41da-4e01-a2dc-9d152a2d4646" providerId="ADAL" clId="{14726F20-9AAF-437F-B462-450EBB101BE4}" dt="2023-12-18T10:04:06.651" v="66" actId="1076"/>
          <ac:picMkLst>
            <pc:docMk/>
            <pc:sldMk cId="0" sldId="272"/>
            <ac:picMk id="7" creationId="{1D1AA759-6C53-D5F0-3266-E495149825E3}"/>
          </ac:picMkLst>
        </pc:picChg>
        <pc:picChg chg="mod">
          <ac:chgData name="Leila Ingram-Smith" userId="abf53238-41da-4e01-a2dc-9d152a2d4646" providerId="ADAL" clId="{14726F20-9AAF-437F-B462-450EBB101BE4}" dt="2023-12-18T10:04:06.651" v="66" actId="1076"/>
          <ac:picMkLst>
            <pc:docMk/>
            <pc:sldMk cId="0" sldId="272"/>
            <ac:picMk id="2050" creationId="{0B79F557-CA42-4EA6-0C9C-78F17247F90C}"/>
          </ac:picMkLst>
        </pc:picChg>
        <pc:picChg chg="mod">
          <ac:chgData name="Leila Ingram-Smith" userId="abf53238-41da-4e01-a2dc-9d152a2d4646" providerId="ADAL" clId="{14726F20-9AAF-437F-B462-450EBB101BE4}" dt="2023-12-18T10:04:06.651" v="66" actId="1076"/>
          <ac:picMkLst>
            <pc:docMk/>
            <pc:sldMk cId="0" sldId="272"/>
            <ac:picMk id="2053" creationId="{B5CE558F-58DE-15C6-0E9D-03CBA24A99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D3C3AE-EF5D-3DBE-2FA7-685E80B09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948FE-9206-C847-6A8E-9F872D407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03EF6B-B06F-82A4-E251-4AF332C02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3FFE-00BD-4A3C-9E40-18B8D4D1F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51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1EBDF7-A603-78EF-0AB3-8D47963BA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E4F94-6527-0BA5-22AD-939087354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E05250-52AC-D541-1110-69E33AB02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DA217-370E-433B-8935-68547F5C8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1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748328-72EB-117D-0B9F-1CDF194A6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512F9A-6994-390C-64E0-CECB8FCFC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369A60-2092-E4D1-CD50-1139CF36C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1B7F4-8D26-4604-B2EB-EFF564EB23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5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F65BE-F217-2C88-20CA-FA801EEFB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DEBA3-6137-C1DF-A726-D514ACA7B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ED2AF8-64B4-0ED1-DEC3-83B7CA8812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3057-9CE6-419F-8E48-2540C3322B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987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46C9D7-D7A9-EB25-CC83-CE3327DB9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E72DE-3859-14B2-BEA2-7C53C6884C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4B3197-05D6-F1E5-5A53-DB8203882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1C143-8AF5-49CD-9EB2-FB866B3CF5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46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A0254-94F5-691A-AB11-7CAAEB6E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84AFFE-893D-655E-C7E0-4573B47A9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27E52F-E597-92D2-6A6A-F14DA15AA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7622-1147-4C56-B35C-6136042D8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0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E2A1B7-B157-C091-2762-B2B5047F17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FF91E-B053-4B39-BE83-7B5F29D4C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905552-2912-042A-081F-7FC8384A1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0AF2-C6F9-4001-AAC1-A0F3DA9F91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755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F615E8-B641-2DA2-6F45-ECF014650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94FF1B-3951-9570-7356-5F036F2DD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F21F5B-8998-8581-1C3B-B13A2E65D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D02B-756E-4699-8A71-F8C85FFBCB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194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E002EE-A9F0-83F7-2746-EAC35119D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88EDAE-26E7-AAC8-7912-68B8AF2651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428AF1-3803-193F-7AE9-9B106057E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1DD26-6EA3-44ED-8525-2995AE3F20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49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A3FF96-F3F4-C962-3328-870D76CF3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3EAFAC-61A7-1BF9-1501-E588FF510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474FD3-B6B0-1507-BE32-6F3E7BC30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FCFB-0839-4A24-A9D2-26A96C844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90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14C47-EB60-2C8B-99CC-376693DA5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E91223-12C8-BCCD-E960-FE788640BD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4CFC5F-83C1-A284-55AA-5C202C859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FD92-04DA-4C51-BE85-9B3FD3FAF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10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E581F4-9178-0CC5-4A7E-C6E630012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7FD7D2-F649-F432-1FAB-156993910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4A04DE-AD26-FD69-B259-934FBE01A9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49A2F6-0367-A5D8-5898-0A398C506C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5A1C98-7C9A-3829-DF1A-CD20A30FB3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750637-4379-453F-BEE9-84DEF684F4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B79F557-CA42-4EA6-0C9C-78F17247F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67" r="4567"/>
          <a:stretch/>
        </p:blipFill>
        <p:spPr bwMode="auto">
          <a:xfrm>
            <a:off x="287170" y="135230"/>
            <a:ext cx="4205610" cy="308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A group of kids playing tug of war&#10;&#10;Description automatically generated">
            <a:extLst>
              <a:ext uri="{FF2B5EF4-FFF2-40B4-BE49-F238E27FC236}">
                <a16:creationId xmlns:a16="http://schemas.microsoft.com/office/drawing/2014/main" id="{B5CE558F-58DE-15C6-0E9D-03CBA24A99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166" r="34551" b="6484"/>
          <a:stretch/>
        </p:blipFill>
        <p:spPr bwMode="auto">
          <a:xfrm>
            <a:off x="287170" y="3212976"/>
            <a:ext cx="4439695" cy="353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sign on the sidewalk&#10;&#10;Description automatically generated">
            <a:extLst>
              <a:ext uri="{FF2B5EF4-FFF2-40B4-BE49-F238E27FC236}">
                <a16:creationId xmlns:a16="http://schemas.microsoft.com/office/drawing/2014/main" id="{AFC9FD1E-7F5B-AAB1-EF7E-D9971898E30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-131"/>
          <a:stretch/>
        </p:blipFill>
        <p:spPr>
          <a:xfrm>
            <a:off x="4716016" y="3212976"/>
            <a:ext cx="4147079" cy="3539662"/>
          </a:xfrm>
          <a:prstGeom prst="rect">
            <a:avLst/>
          </a:prstGeom>
        </p:spPr>
      </p:pic>
      <p:pic>
        <p:nvPicPr>
          <p:cNvPr id="7" name="Picture 6" descr="A group of students running in a building&#10;&#10;Description automatically generated">
            <a:extLst>
              <a:ext uri="{FF2B5EF4-FFF2-40B4-BE49-F238E27FC236}">
                <a16:creationId xmlns:a16="http://schemas.microsoft.com/office/drawing/2014/main" id="{1D1AA759-6C53-D5F0-3266-E495149825E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226" t="11541" b="14060"/>
          <a:stretch/>
        </p:blipFill>
        <p:spPr>
          <a:xfrm>
            <a:off x="4488844" y="135230"/>
            <a:ext cx="4346966" cy="30748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98E09D2-95E1-1410-94AA-7FD993FEA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Kesh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2B5A034-25BE-1BE9-7444-CB1686748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Uncut hair is a gift from God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3A93C5FE-D833-03C7-BB8E-812A8E2D2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867510A2-5A10-0A53-0FF5-7F6723FFC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2801938"/>
          <a:ext cx="3887787" cy="354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409897" imgH="1523810" progId="Paint.Picture">
                  <p:embed/>
                </p:oleObj>
              </mc:Choice>
              <mc:Fallback>
                <p:oleObj name="Bitmap Image" r:id="rId2" imgW="1409897" imgH="1523810" progId="Paint.Picture">
                  <p:embed/>
                  <p:pic>
                    <p:nvPicPr>
                      <p:cNvPr id="11269" name="Object 4">
                        <a:extLst>
                          <a:ext uri="{FF2B5EF4-FFF2-40B4-BE49-F238E27FC236}">
                            <a16:creationId xmlns:a16="http://schemas.microsoft.com/office/drawing/2014/main" id="{867510A2-5A10-0A53-0FF5-7F6723FFC3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801938"/>
                        <a:ext cx="3887787" cy="354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CF5E626-240E-9401-23AB-A3B071512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Kangha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44044D6-F2D7-2581-1796-9BB02D3B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comb, Sikhs are always clean and tidy</a:t>
            </a: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79E64F61-D73C-46F9-38AC-924354C9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2293" name="Object 4">
            <a:extLst>
              <a:ext uri="{FF2B5EF4-FFF2-40B4-BE49-F238E27FC236}">
                <a16:creationId xmlns:a16="http://schemas.microsoft.com/office/drawing/2014/main" id="{0B480EB6-9E0A-5E05-AE42-DC5BBADEC2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3409950"/>
          <a:ext cx="467995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495634" imgH="1142857" progId="Paint.Picture">
                  <p:embed/>
                </p:oleObj>
              </mc:Choice>
              <mc:Fallback>
                <p:oleObj name="Bitmap Image" r:id="rId2" imgW="1495634" imgH="1142857" progId="Paint.Picture">
                  <p:embed/>
                  <p:pic>
                    <p:nvPicPr>
                      <p:cNvPr id="12293" name="Object 4">
                        <a:extLst>
                          <a:ext uri="{FF2B5EF4-FFF2-40B4-BE49-F238E27FC236}">
                            <a16:creationId xmlns:a16="http://schemas.microsoft.com/office/drawing/2014/main" id="{0B480EB6-9E0A-5E05-AE42-DC5BBADEC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409950"/>
                        <a:ext cx="467995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E7210C-326A-443D-3F18-71A147F44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Kirpan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F460BC-5E9A-16F6-37B4-A1E4A5631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A small dagger, to remind Sikhs to defend the weak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6E817D30-6B9F-D873-D17F-5C15138D2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6719ECE3-E6B6-820D-4B76-BE986307A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3284538"/>
          <a:ext cx="4581525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857143" imgH="819048" progId="Paint.Picture">
                  <p:embed/>
                </p:oleObj>
              </mc:Choice>
              <mc:Fallback>
                <p:oleObj name="Bitmap Image" r:id="rId2" imgW="1857143" imgH="819048" progId="Paint.Picture">
                  <p:embed/>
                  <p:pic>
                    <p:nvPicPr>
                      <p:cNvPr id="13317" name="Object 4">
                        <a:extLst>
                          <a:ext uri="{FF2B5EF4-FFF2-40B4-BE49-F238E27FC236}">
                            <a16:creationId xmlns:a16="http://schemas.microsoft.com/office/drawing/2014/main" id="{6719ECE3-E6B6-820D-4B76-BE986307A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84538"/>
                        <a:ext cx="4581525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CE93293-36D4-A59E-0AAB-E066676DB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Kachera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4E5949-5B6A-3D9B-E856-9E2E13769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Special shorts, so that Sikhs can be ready to defend others. They are easy to run, jump, climb in.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D21D5670-A40C-B0D3-FCF8-61CEE1FD3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4341" name="Object 4">
            <a:extLst>
              <a:ext uri="{FF2B5EF4-FFF2-40B4-BE49-F238E27FC236}">
                <a16:creationId xmlns:a16="http://schemas.microsoft.com/office/drawing/2014/main" id="{27BE43F3-90C8-B8AB-A80D-DDC64C89A3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3644900"/>
          <a:ext cx="3744912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914286" imgH="1305107" progId="Paint.Picture">
                  <p:embed/>
                </p:oleObj>
              </mc:Choice>
              <mc:Fallback>
                <p:oleObj name="Bitmap Image" r:id="rId2" imgW="1914286" imgH="1305107" progId="Paint.Picture">
                  <p:embed/>
                  <p:pic>
                    <p:nvPicPr>
                      <p:cNvPr id="14341" name="Object 4">
                        <a:extLst>
                          <a:ext uri="{FF2B5EF4-FFF2-40B4-BE49-F238E27FC236}">
                            <a16:creationId xmlns:a16="http://schemas.microsoft.com/office/drawing/2014/main" id="{27BE43F3-90C8-B8AB-A80D-DDC64C89A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644900"/>
                        <a:ext cx="3744912" cy="244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0C81CA9-0431-EAF7-0619-9AFF2BE63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Kara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0F0EA01-733E-5513-EF08-5A4197E9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bracelet, the unending circle remains them that God is eternal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FD511244-238F-2364-137F-E668E9394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C7AA2667-6AEB-2370-4338-AAE3F272A7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2657475"/>
          <a:ext cx="3455987" cy="211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600000" imgH="828791" progId="Paint.Picture">
                  <p:embed/>
                </p:oleObj>
              </mc:Choice>
              <mc:Fallback>
                <p:oleObj name="Bitmap Image" r:id="rId2" imgW="1600000" imgH="828791" progId="Paint.Picture">
                  <p:embed/>
                  <p:pic>
                    <p:nvPicPr>
                      <p:cNvPr id="15365" name="Object 4">
                        <a:extLst>
                          <a:ext uri="{FF2B5EF4-FFF2-40B4-BE49-F238E27FC236}">
                            <a16:creationId xmlns:a16="http://schemas.microsoft.com/office/drawing/2014/main" id="{C7AA2667-6AEB-2370-4338-AAE3F272A7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57475"/>
                        <a:ext cx="3455987" cy="211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D1ED-612D-55DF-7401-8C7FBBC6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Imagine you are Auntie Bimal.</a:t>
            </a:r>
            <a:b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 What advise would you give these Khalsa Sikhs?</a:t>
            </a:r>
            <a:b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 What might they have to sacrifice to stay true to their beliefs?</a:t>
            </a:r>
            <a:endParaRPr lang="en-GB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E2AB8-B7ED-8C48-6B8B-2FB002F1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37004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b="1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Khalsa Sikhs have three duties to fulfil:</a:t>
            </a:r>
            <a:endParaRPr lang="en-GB" sz="2400" kern="1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 To read, learn and live by Sikh teachings (these include; wearing the 5K’s; earning money honestly; being willing to sacrifice for others; to share with the needy; not to have bad habits such as smoking, taking drugs or alcohol; treating others equally; working for peace; not eating meat killed in a religious ceremony).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 To pray only to the one Ultimate Reality (God)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 To serve the whole of humanity.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4DD242CC-CD62-7271-1B9A-FCAB55D6B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4684713"/>
            <a:ext cx="1349375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2EA70C7-B1A2-C0D1-827D-BF16209A1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Dear Auntie Bimal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6E08-6EA6-47BA-66CF-E5A6804B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8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six weeks time I am going on holiday to America. One of my Khalsa friends went there last year and said that they got a lot of hassle at the airport security because of their kirpan. They said they got stopped and questioned at every metal detector. I am worried that this will happen to me. I would be really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8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embarrassed if it did. I am thinking of leaving my kirpan at home. Am I doing the right thing?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800" kern="1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8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Nervous traveller, </a:t>
            </a:r>
            <a:r>
              <a:rPr lang="en-GB" sz="2800" kern="15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Ramjeet</a:t>
            </a:r>
            <a:endParaRPr lang="en-GB" sz="2800" kern="1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800" kern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4F3D620-FA1D-B62D-9CD6-6238C2436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Dear Auntie Bimal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6EDD5A0-EA28-BCBD-584E-92CC477D92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I have been saving up for some new trainers but it has been taking me ages. Last week my brother told me I could buy some doughnuts really cheaply and sell them to people at school for a big profit. I know my school doesn't allow this but he told me I could sell them secretly and everybody would be happy. What do you think?</a:t>
            </a:r>
          </a:p>
          <a:p>
            <a:pPr marL="0" indent="0">
              <a:buFontTx/>
              <a:buNone/>
            </a:pPr>
            <a:endParaRPr lang="en-GB" altLang="en-US" sz="2800">
              <a:solidFill>
                <a:srgbClr val="000000"/>
              </a:solidFill>
            </a:endParaRPr>
          </a:p>
          <a:p>
            <a:pPr marL="0" indent="0" algn="r"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Confused, Jasvir</a:t>
            </a:r>
            <a:endParaRPr lang="en-GB" altLang="en-US" sz="400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5D1FA03-0D56-1DBD-1497-26496171E0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u="sng"/>
              <a:t>Guru Gobind Singh and the Khalsa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9B3473-BE30-4DB9-B927-5691C11652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Aim: How and why was the Sikh Khalsa formed?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3748461-8D93-37E4-656D-99316B517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92150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917A854-6ED8-445A-A13D-1BAE72A04DEB}" type="datetime4">
              <a:rPr lang="en-GB" altLang="en-US" sz="2400"/>
              <a:pPr eaLnBrk="1" hangingPunct="1">
                <a:spcBef>
                  <a:spcPct val="50000"/>
                </a:spcBef>
                <a:buFontTx/>
                <a:buNone/>
              </a:pPr>
              <a:t>07 March 2024</a:t>
            </a:fld>
            <a:endParaRPr lang="en-GB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91B6F1-B32B-9D70-32C9-A6731F941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en-GB" altLang="en-US" sz="3200"/>
              <a:t>Guru Gobind Singh was the 10</a:t>
            </a:r>
            <a:r>
              <a:rPr lang="en-GB" altLang="en-US" sz="3200" baseline="30000"/>
              <a:t>th</a:t>
            </a:r>
            <a:r>
              <a:rPr lang="en-GB" altLang="en-US" sz="3200"/>
              <a:t> Guru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9A2C347-8C6D-CCED-5EF5-AC5F788A2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en-GB" altLang="en-US"/>
              <a:t>His father had died for his faith (martyr)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6B5AE08D-4441-F519-E863-238DEB51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101" name="Object 4">
            <a:extLst>
              <a:ext uri="{FF2B5EF4-FFF2-40B4-BE49-F238E27FC236}">
                <a16:creationId xmlns:a16="http://schemas.microsoft.com/office/drawing/2014/main" id="{F0F45331-B6F3-33C0-A708-062BE75FDC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3488" y="1700213"/>
          <a:ext cx="3316287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638529" imgH="2285714" progId="Paint.Picture">
                  <p:embed/>
                </p:oleObj>
              </mc:Choice>
              <mc:Fallback>
                <p:oleObj name="Bitmap Image" r:id="rId2" imgW="1638529" imgH="2285714" progId="Paint.Picture">
                  <p:embed/>
                  <p:pic>
                    <p:nvPicPr>
                      <p:cNvPr id="4101" name="Object 4">
                        <a:extLst>
                          <a:ext uri="{FF2B5EF4-FFF2-40B4-BE49-F238E27FC236}">
                            <a16:creationId xmlns:a16="http://schemas.microsoft.com/office/drawing/2014/main" id="{F0F45331-B6F3-33C0-A708-062BE75FDC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1700213"/>
                        <a:ext cx="3316287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821C74-1660-E44B-24CF-A32EC8C88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3200"/>
              <a:t>In 1699 Guru Gobind Singh got all the Sikh’s together and said:</a:t>
            </a: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5F1FF486-537F-5D57-2244-221B744EF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124" name="Object 5">
            <a:extLst>
              <a:ext uri="{FF2B5EF4-FFF2-40B4-BE49-F238E27FC236}">
                <a16:creationId xmlns:a16="http://schemas.microsoft.com/office/drawing/2014/main" id="{1453D11A-BDB2-18D9-3A1C-190F7B0C31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3573463"/>
          <a:ext cx="4500562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866667" imgH="2343477" progId="Paint.Picture">
                  <p:embed/>
                </p:oleObj>
              </mc:Choice>
              <mc:Fallback>
                <p:oleObj name="Bitmap Image" r:id="rId2" imgW="4866667" imgH="2343477" progId="Paint.Picture">
                  <p:embed/>
                  <p:pic>
                    <p:nvPicPr>
                      <p:cNvPr id="5124" name="Object 5">
                        <a:extLst>
                          <a:ext uri="{FF2B5EF4-FFF2-40B4-BE49-F238E27FC236}">
                            <a16:creationId xmlns:a16="http://schemas.microsoft.com/office/drawing/2014/main" id="{1453D11A-BDB2-18D9-3A1C-190F7B0C3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573463"/>
                        <a:ext cx="4500562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8">
            <a:extLst>
              <a:ext uri="{FF2B5EF4-FFF2-40B4-BE49-F238E27FC236}">
                <a16:creationId xmlns:a16="http://schemas.microsoft.com/office/drawing/2014/main" id="{47464838-3AD4-BA6C-F94D-C9485446F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126" name="Object 7">
            <a:extLst>
              <a:ext uri="{FF2B5EF4-FFF2-40B4-BE49-F238E27FC236}">
                <a16:creationId xmlns:a16="http://schemas.microsoft.com/office/drawing/2014/main" id="{EBE53612-E24A-F1C6-5FED-6792690286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3438" y="2781300"/>
          <a:ext cx="2176462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57899" imgH="2980952" progId="Paint.Picture">
                  <p:embed/>
                </p:oleObj>
              </mc:Choice>
              <mc:Fallback>
                <p:oleObj name="Bitmap Image" r:id="rId4" imgW="2857899" imgH="2980952" progId="Paint.Picture">
                  <p:embed/>
                  <p:pic>
                    <p:nvPicPr>
                      <p:cNvPr id="5126" name="Object 7">
                        <a:extLst>
                          <a:ext uri="{FF2B5EF4-FFF2-40B4-BE49-F238E27FC236}">
                            <a16:creationId xmlns:a16="http://schemas.microsoft.com/office/drawing/2014/main" id="{EBE53612-E24A-F1C6-5FED-6792690286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1300"/>
                        <a:ext cx="2176462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AutoShape 9">
            <a:extLst>
              <a:ext uri="{FF2B5EF4-FFF2-40B4-BE49-F238E27FC236}">
                <a16:creationId xmlns:a16="http://schemas.microsoft.com/office/drawing/2014/main" id="{89B3D541-F2F9-D93E-7021-73F61582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773238"/>
            <a:ext cx="5761038" cy="1079500"/>
          </a:xfrm>
          <a:prstGeom prst="wedgeRoundRectCallout">
            <a:avLst>
              <a:gd name="adj1" fmla="val 32032"/>
              <a:gd name="adj2" fmla="val 121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I want the heads of five Sikh’s willing to die for what they believe</a:t>
            </a:r>
          </a:p>
        </p:txBody>
      </p:sp>
      <p:sp>
        <p:nvSpPr>
          <p:cNvPr id="5128" name="Text Box 10">
            <a:extLst>
              <a:ext uri="{FF2B5EF4-FFF2-40B4-BE49-F238E27FC236}">
                <a16:creationId xmlns:a16="http://schemas.microsoft.com/office/drawing/2014/main" id="{5050BD3C-A456-5D8A-288D-E4B9592B4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6165850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One person volunteered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0DF2BCC-7CD6-7429-EBEE-6591F8C27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2800"/>
              <a:t>The Guru took the Sikh into his tent and when he came out his sword was dripping with blood!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10D3F249-3621-89A4-3985-0A9DE2281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0F194C86-40C8-8966-925A-C1EDA514E4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1522413"/>
          <a:ext cx="4752975" cy="448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285714" imgH="4057143" progId="Paint.Picture">
                  <p:embed/>
                </p:oleObj>
              </mc:Choice>
              <mc:Fallback>
                <p:oleObj name="Bitmap Image" r:id="rId2" imgW="4285714" imgH="4057143" progId="Paint.Picture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0F194C86-40C8-8966-925A-C1EDA514E4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22413"/>
                        <a:ext cx="4752975" cy="448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6">
            <a:extLst>
              <a:ext uri="{FF2B5EF4-FFF2-40B4-BE49-F238E27FC236}">
                <a16:creationId xmlns:a16="http://schemas.microsoft.com/office/drawing/2014/main" id="{7B808E43-BCB7-4741-43D9-FAFAF9523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44675"/>
            <a:ext cx="3959225" cy="863600"/>
          </a:xfrm>
          <a:prstGeom prst="wedgeRoundRectCallout">
            <a:avLst>
              <a:gd name="adj1" fmla="val -59824"/>
              <a:gd name="adj2" fmla="val 746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I want four more heads!</a:t>
            </a:r>
          </a:p>
        </p:txBody>
      </p:sp>
      <p:sp>
        <p:nvSpPr>
          <p:cNvPr id="6150" name="Text Box 7">
            <a:extLst>
              <a:ext uri="{FF2B5EF4-FFF2-40B4-BE49-F238E27FC236}">
                <a16:creationId xmlns:a16="http://schemas.microsoft.com/office/drawing/2014/main" id="{EEF2F683-5C8C-C677-7D85-7AAE0F648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734050"/>
            <a:ext cx="3024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Four more volunteered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2EB499B-E3C1-4374-1124-75D79A035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3200"/>
              <a:t>The Guru went back into the tent and brought out the five Sikh’s alive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4750A210-D368-45AA-D5C6-59DE5F65C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B4AE7814-E030-CF26-A8FF-0E65B57E2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908300"/>
          <a:ext cx="4465637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638095" imgH="1980952" progId="Paint.Picture">
                  <p:embed/>
                </p:oleObj>
              </mc:Choice>
              <mc:Fallback>
                <p:oleObj name="Bitmap Image" r:id="rId2" imgW="3638095" imgH="1980952" progId="Paint.Picture">
                  <p:embed/>
                  <p:pic>
                    <p:nvPicPr>
                      <p:cNvPr id="7172" name="Object 4">
                        <a:extLst>
                          <a:ext uri="{FF2B5EF4-FFF2-40B4-BE49-F238E27FC236}">
                            <a16:creationId xmlns:a16="http://schemas.microsoft.com/office/drawing/2014/main" id="{B4AE7814-E030-CF26-A8FF-0E65B57E2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908300"/>
                        <a:ext cx="4465637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7">
            <a:extLst>
              <a:ext uri="{FF2B5EF4-FFF2-40B4-BE49-F238E27FC236}">
                <a16:creationId xmlns:a16="http://schemas.microsoft.com/office/drawing/2014/main" id="{7B0B6606-5155-2DEB-4B62-78D867E8B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D5A6D406-257C-9A6D-3408-FE8DC05FD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3288" y="2852738"/>
          <a:ext cx="2819400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952898" imgH="2362530" progId="Paint.Picture">
                  <p:embed/>
                </p:oleObj>
              </mc:Choice>
              <mc:Fallback>
                <p:oleObj name="Bitmap Image" r:id="rId4" imgW="1952898" imgH="2362530" progId="Paint.Picture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D5A6D406-257C-9A6D-3408-FE8DC05FD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852738"/>
                        <a:ext cx="2819400" cy="324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8">
            <a:extLst>
              <a:ext uri="{FF2B5EF4-FFF2-40B4-BE49-F238E27FC236}">
                <a16:creationId xmlns:a16="http://schemas.microsoft.com/office/drawing/2014/main" id="{08B1B3C2-E087-F6F0-232A-43FBE9DB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412875"/>
            <a:ext cx="5327650" cy="1511300"/>
          </a:xfrm>
          <a:prstGeom prst="wedgeRoundRectCallout">
            <a:avLst>
              <a:gd name="adj1" fmla="val 42907"/>
              <a:gd name="adj2" fmla="val 122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These are my beloved five – my panj piare. They are the beginning of a new community</a:t>
            </a:r>
            <a:r>
              <a:rPr lang="en-GB" altLang="en-US" sz="1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A3D4FE52-A6A3-5063-AC87-494BC5EF1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195" name="Object 4">
            <a:extLst>
              <a:ext uri="{FF2B5EF4-FFF2-40B4-BE49-F238E27FC236}">
                <a16:creationId xmlns:a16="http://schemas.microsoft.com/office/drawing/2014/main" id="{28107B38-CA32-0383-44CF-B1C883128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86438"/>
              </p:ext>
            </p:extLst>
          </p:nvPr>
        </p:nvGraphicFramePr>
        <p:xfrm>
          <a:off x="1296988" y="2478088"/>
          <a:ext cx="5086350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249008" imgH="3343742" progId="Paint.Picture">
                  <p:embed/>
                </p:oleObj>
              </mc:Choice>
              <mc:Fallback>
                <p:oleObj name="Bitmap Image" r:id="rId2" imgW="5249008" imgH="3343742" progId="Paint.Picture">
                  <p:embed/>
                  <p:pic>
                    <p:nvPicPr>
                      <p:cNvPr id="8195" name="Object 4">
                        <a:extLst>
                          <a:ext uri="{FF2B5EF4-FFF2-40B4-BE49-F238E27FC236}">
                            <a16:creationId xmlns:a16="http://schemas.microsoft.com/office/drawing/2014/main" id="{28107B38-CA32-0383-44CF-B1C8831281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478088"/>
                        <a:ext cx="5086350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AutoShape 6">
            <a:extLst>
              <a:ext uri="{FF2B5EF4-FFF2-40B4-BE49-F238E27FC236}">
                <a16:creationId xmlns:a16="http://schemas.microsoft.com/office/drawing/2014/main" id="{43C98FB3-CE6F-EC09-D264-92D937EA6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250"/>
            <a:ext cx="7345363" cy="1944688"/>
          </a:xfrm>
          <a:prstGeom prst="wedgeRoundRectCallout">
            <a:avLst>
              <a:gd name="adj1" fmla="val -6106"/>
              <a:gd name="adj2" fmla="val 824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From now on each of you men will be called Singh (lion). You will grow your hair and beard (kesh), carry a khanga (comb), and a kirpan (sword) and wear a kara (bracelet) and kachera (pants)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62268E1-AC76-D31C-6AD7-27607A1A3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2800"/>
              <a:t>Guru Gobind Singh told the Khalsa that they must never harm the weak and should think of all people as equal.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B7D765E8-551F-E789-5097-EA543022B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90544F67-A7E1-CA7C-A5B4-D568B4FD89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3113" y="2205038"/>
          <a:ext cx="3178175" cy="344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296110" imgH="4105848" progId="Paint.Picture">
                  <p:embed/>
                </p:oleObj>
              </mc:Choice>
              <mc:Fallback>
                <p:oleObj name="Bitmap Image" r:id="rId2" imgW="3296110" imgH="4105848" progId="Paint.Picture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90544F67-A7E1-CA7C-A5B4-D568B4FD89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205038"/>
                        <a:ext cx="3178175" cy="344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9B5381-BA72-9072-6D69-A28F46404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u="sng"/>
              <a:t>The 5 K’s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3AFFAE6-958C-90EB-DC1C-6B8C2EC25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These are the five items that identify Sikh’s as Khalsa Sikh’s.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940bfc-e56c-4552-8076-1b7135828164" xsi:nil="true"/>
    <lcf76f155ced4ddcb4097134ff3c332f xmlns="37c5c6fe-bc8e-4494-977e-45e76d6ce1fa">
      <Terms xmlns="http://schemas.microsoft.com/office/infopath/2007/PartnerControls"/>
    </lcf76f155ced4ddcb4097134ff3c332f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14" ma:contentTypeDescription="Create a new document." ma:contentTypeScope="" ma:versionID="7044c6264d3a0ebe1f1cc9df10260561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04e286e50f2a216d36399f8f5698cf81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6acc64-6845-4a0f-a249-d12a5ba8c6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5e0fd7-9706-4511-9413-6a00656adbfd}" ma:internalName="TaxCatchAll" ma:showField="CatchAllData" ma:web="62940bfc-e56c-4552-8076-1b71358281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B9EB37-959A-430F-AEEF-3EC970BD2C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63EB8-A181-41B5-8BDE-A0C6F476FE2D}">
  <ds:schemaRefs>
    <ds:schemaRef ds:uri="http://schemas.microsoft.com/office/2006/documentManagement/types"/>
    <ds:schemaRef ds:uri="http://purl.org/dc/dcmitype/"/>
    <ds:schemaRef ds:uri="62940bfc-e56c-4552-8076-1b713582816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37c5c6fe-bc8e-4494-977e-45e76d6ce1f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EA18569-65FF-4E22-B005-AF4902D6060B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E298D05-2F58-47B8-8F45-24686835B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577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Default Design</vt:lpstr>
      <vt:lpstr>Bitmap Image</vt:lpstr>
      <vt:lpstr>PowerPoint Presentation</vt:lpstr>
      <vt:lpstr>Guru Gobind Singh and the Khalsa</vt:lpstr>
      <vt:lpstr>Guru Gobind Singh was the 10th Guru</vt:lpstr>
      <vt:lpstr>In 1699 Guru Gobind Singh got all the Sikh’s together and said:</vt:lpstr>
      <vt:lpstr>The Guru took the Sikh into his tent and when he came out his sword was dripping with blood!</vt:lpstr>
      <vt:lpstr>The Guru went back into the tent and brought out the five Sikh’s alive</vt:lpstr>
      <vt:lpstr>PowerPoint Presentation</vt:lpstr>
      <vt:lpstr>Guru Gobind Singh told the Khalsa that they must never harm the weak and should think of all people as equal.</vt:lpstr>
      <vt:lpstr>The 5 K’s</vt:lpstr>
      <vt:lpstr>Kesh</vt:lpstr>
      <vt:lpstr>Kangha</vt:lpstr>
      <vt:lpstr>Kirpan</vt:lpstr>
      <vt:lpstr>Kachera</vt:lpstr>
      <vt:lpstr>Kara</vt:lpstr>
      <vt:lpstr>Imagine you are Auntie Bimal. · What advise would you give these Khalsa Sikhs? · What might they have to sacrifice to stay true to their beliefs?</vt:lpstr>
      <vt:lpstr>Dear Auntie Bimal</vt:lpstr>
      <vt:lpstr>Dear Auntie Bimal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 Gobind Singh and the Khalsa</dc:title>
  <dc:creator>kanek</dc:creator>
  <cp:lastModifiedBy>Abigail Chand</cp:lastModifiedBy>
  <cp:revision>44</cp:revision>
  <dcterms:created xsi:type="dcterms:W3CDTF">2008-06-10T09:21:19Z</dcterms:created>
  <dcterms:modified xsi:type="dcterms:W3CDTF">2024-03-07T16:33:35Z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display_urn:schemas-microsoft-com:office:office#Editor">
    <vt:lpwstr>Mary Thorne</vt:lpwstr>
  </property>
  <property fmtid="{D5CDD505-2E9C-101B-9397-08002B2CF9AE}" pid="4" name="Order">
    <vt:lpwstr>403600.000000000</vt:lpwstr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display_urn:schemas-microsoft-com:office:office#Author">
    <vt:lpwstr>Mary Thorne</vt:lpwstr>
  </property>
  <property fmtid="{D5CDD505-2E9C-101B-9397-08002B2CF9AE}" pid="10" name="ContentTypeId">
    <vt:lpwstr>0x01010017785FF21E3A1444BE0DFE2E5C59DFFC</vt:lpwstr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