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C30FB-FECA-4075-B9AA-87929BFCFCAA}" v="23" dt="2023-12-18T09:33:0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E74C30FB-FECA-4075-B9AA-87929BFCFCAA}"/>
    <pc:docChg chg="undo custSel modSld">
      <pc:chgData name="Leila Ingram-Smith" userId="abf53238-41da-4e01-a2dc-9d152a2d4646" providerId="ADAL" clId="{E74C30FB-FECA-4075-B9AA-87929BFCFCAA}" dt="2023-12-18T09:38:27.539" v="81" actId="1076"/>
      <pc:docMkLst>
        <pc:docMk/>
      </pc:docMkLst>
      <pc:sldChg chg="addSp delSp modSp mod">
        <pc:chgData name="Leila Ingram-Smith" userId="abf53238-41da-4e01-a2dc-9d152a2d4646" providerId="ADAL" clId="{E74C30FB-FECA-4075-B9AA-87929BFCFCAA}" dt="2023-12-18T09:38:27.539" v="81" actId="1076"/>
        <pc:sldMkLst>
          <pc:docMk/>
          <pc:sldMk cId="855105227" sldId="258"/>
        </pc:sldMkLst>
        <pc:spChg chg="add mod">
          <ac:chgData name="Leila Ingram-Smith" userId="abf53238-41da-4e01-a2dc-9d152a2d4646" providerId="ADAL" clId="{E74C30FB-FECA-4075-B9AA-87929BFCFCAA}" dt="2023-12-18T09:33:06.241" v="63" actId="1076"/>
          <ac:spMkLst>
            <pc:docMk/>
            <pc:sldMk cId="855105227" sldId="258"/>
            <ac:spMk id="3" creationId="{D3CACD99-A644-6CB0-2A07-55C7D22AAD16}"/>
          </ac:spMkLst>
        </pc:spChg>
        <pc:spChg chg="add mod">
          <ac:chgData name="Leila Ingram-Smith" userId="abf53238-41da-4e01-a2dc-9d152a2d4646" providerId="ADAL" clId="{E74C30FB-FECA-4075-B9AA-87929BFCFCAA}" dt="2023-12-18T09:38:27.539" v="81" actId="1076"/>
          <ac:spMkLst>
            <pc:docMk/>
            <pc:sldMk cId="855105227" sldId="258"/>
            <ac:spMk id="6" creationId="{35BC55E2-3418-22CA-E97E-F17E6E8C3FA4}"/>
          </ac:spMkLst>
        </pc:spChg>
        <pc:picChg chg="add del mod">
          <ac:chgData name="Leila Ingram-Smith" userId="abf53238-41da-4e01-a2dc-9d152a2d4646" providerId="ADAL" clId="{E74C30FB-FECA-4075-B9AA-87929BFCFCAA}" dt="2023-12-18T09:32:17.516" v="51" actId="931"/>
          <ac:picMkLst>
            <pc:docMk/>
            <pc:sldMk cId="855105227" sldId="258"/>
            <ac:picMk id="5" creationId="{31348208-F2D1-E8F0-6DD3-20A60A25FC4A}"/>
          </ac:picMkLst>
        </pc:picChg>
        <pc:picChg chg="add del mod">
          <ac:chgData name="Leila Ingram-Smith" userId="abf53238-41da-4e01-a2dc-9d152a2d4646" providerId="ADAL" clId="{E74C30FB-FECA-4075-B9AA-87929BFCFCAA}" dt="2023-12-18T09:32:15.165" v="50" actId="1076"/>
          <ac:picMkLst>
            <pc:docMk/>
            <pc:sldMk cId="855105227" sldId="258"/>
            <ac:picMk id="2054" creationId="{00000000-0000-0000-0000-000000000000}"/>
          </ac:picMkLst>
        </pc:picChg>
      </pc:sldChg>
      <pc:sldChg chg="addSp modSp mod setBg">
        <pc:chgData name="Leila Ingram-Smith" userId="abf53238-41da-4e01-a2dc-9d152a2d4646" providerId="ADAL" clId="{E74C30FB-FECA-4075-B9AA-87929BFCFCAA}" dt="2023-12-18T09:10:11.972" v="6" actId="14100"/>
        <pc:sldMkLst>
          <pc:docMk/>
          <pc:sldMk cId="1961497509" sldId="260"/>
        </pc:sldMkLst>
        <pc:spChg chg="mod">
          <ac:chgData name="Leila Ingram-Smith" userId="abf53238-41da-4e01-a2dc-9d152a2d4646" providerId="ADAL" clId="{E74C30FB-FECA-4075-B9AA-87929BFCFCAA}" dt="2023-12-18T09:09:59.929" v="1" actId="26606"/>
          <ac:spMkLst>
            <pc:docMk/>
            <pc:sldMk cId="1961497509" sldId="260"/>
            <ac:spMk id="5122" creationId="{00000000-0000-0000-0000-000000000000}"/>
          </ac:spMkLst>
        </pc:spChg>
        <pc:spChg chg="mod">
          <ac:chgData name="Leila Ingram-Smith" userId="abf53238-41da-4e01-a2dc-9d152a2d4646" providerId="ADAL" clId="{E74C30FB-FECA-4075-B9AA-87929BFCFCAA}" dt="2023-12-18T09:10:11.972" v="6" actId="14100"/>
          <ac:spMkLst>
            <pc:docMk/>
            <pc:sldMk cId="1961497509" sldId="260"/>
            <ac:spMk id="5123" creationId="{00000000-0000-0000-0000-000000000000}"/>
          </ac:spMkLst>
        </pc:spChg>
        <pc:spChg chg="add">
          <ac:chgData name="Leila Ingram-Smith" userId="abf53238-41da-4e01-a2dc-9d152a2d4646" providerId="ADAL" clId="{E74C30FB-FECA-4075-B9AA-87929BFCFCAA}" dt="2023-12-18T09:09:59.929" v="1" actId="26606"/>
          <ac:spMkLst>
            <pc:docMk/>
            <pc:sldMk cId="1961497509" sldId="260"/>
            <ac:spMk id="5130" creationId="{DF8BC164-E230-753F-2C7E-B4EE7BA77CF1}"/>
          </ac:spMkLst>
        </pc:spChg>
        <pc:picChg chg="mod">
          <ac:chgData name="Leila Ingram-Smith" userId="abf53238-41da-4e01-a2dc-9d152a2d4646" providerId="ADAL" clId="{E74C30FB-FECA-4075-B9AA-87929BFCFCAA}" dt="2023-12-18T09:09:59.929" v="1" actId="26606"/>
          <ac:picMkLst>
            <pc:docMk/>
            <pc:sldMk cId="1961497509" sldId="260"/>
            <ac:picMk id="4" creationId="{00000000-0000-0000-0000-000000000000}"/>
          </ac:picMkLst>
        </pc:picChg>
        <pc:cxnChg chg="add">
          <ac:chgData name="Leila Ingram-Smith" userId="abf53238-41da-4e01-a2dc-9d152a2d4646" providerId="ADAL" clId="{E74C30FB-FECA-4075-B9AA-87929BFCFCAA}" dt="2023-12-18T09:09:59.929" v="1" actId="26606"/>
          <ac:cxnSpMkLst>
            <pc:docMk/>
            <pc:sldMk cId="1961497509" sldId="260"/>
            <ac:cxnSpMk id="5128" creationId="{FC23E3B9-5ABF-58B3-E2B0-E9A5DAA90037}"/>
          </ac:cxnSpMkLst>
        </pc:cxnChg>
      </pc:sldChg>
      <pc:sldChg chg="modSp mod">
        <pc:chgData name="Leila Ingram-Smith" userId="abf53238-41da-4e01-a2dc-9d152a2d4646" providerId="ADAL" clId="{E74C30FB-FECA-4075-B9AA-87929BFCFCAA}" dt="2023-12-18T09:11:42.881" v="10" actId="1076"/>
        <pc:sldMkLst>
          <pc:docMk/>
          <pc:sldMk cId="1554204052" sldId="261"/>
        </pc:sldMkLst>
        <pc:spChg chg="mod">
          <ac:chgData name="Leila Ingram-Smith" userId="abf53238-41da-4e01-a2dc-9d152a2d4646" providerId="ADAL" clId="{E74C30FB-FECA-4075-B9AA-87929BFCFCAA}" dt="2023-12-18T09:11:36.678" v="8" actId="2710"/>
          <ac:spMkLst>
            <pc:docMk/>
            <pc:sldMk cId="1554204052" sldId="261"/>
            <ac:spMk id="6147" creationId="{00000000-0000-0000-0000-000000000000}"/>
          </ac:spMkLst>
        </pc:spChg>
        <pc:picChg chg="mod">
          <ac:chgData name="Leila Ingram-Smith" userId="abf53238-41da-4e01-a2dc-9d152a2d4646" providerId="ADAL" clId="{E74C30FB-FECA-4075-B9AA-87929BFCFCAA}" dt="2023-12-18T09:11:42.881" v="10" actId="1076"/>
          <ac:picMkLst>
            <pc:docMk/>
            <pc:sldMk cId="1554204052" sldId="261"/>
            <ac:picMk id="2" creationId="{00000000-0000-0000-0000-000000000000}"/>
          </ac:picMkLst>
        </pc:picChg>
      </pc:sldChg>
      <pc:sldChg chg="addSp modSp mod setBg">
        <pc:chgData name="Leila Ingram-Smith" userId="abf53238-41da-4e01-a2dc-9d152a2d4646" providerId="ADAL" clId="{E74C30FB-FECA-4075-B9AA-87929BFCFCAA}" dt="2023-12-18T09:13:24.585" v="22" actId="1076"/>
        <pc:sldMkLst>
          <pc:docMk/>
          <pc:sldMk cId="4149769721" sldId="262"/>
        </pc:sldMkLst>
        <pc:spChg chg="mod">
          <ac:chgData name="Leila Ingram-Smith" userId="abf53238-41da-4e01-a2dc-9d152a2d4646" providerId="ADAL" clId="{E74C30FB-FECA-4075-B9AA-87929BFCFCAA}" dt="2023-12-18T09:13:24.585" v="22" actId="1076"/>
          <ac:spMkLst>
            <pc:docMk/>
            <pc:sldMk cId="4149769721" sldId="262"/>
            <ac:spMk id="7170" creationId="{00000000-0000-0000-0000-000000000000}"/>
          </ac:spMkLst>
        </pc:spChg>
        <pc:spChg chg="mod ord">
          <ac:chgData name="Leila Ingram-Smith" userId="abf53238-41da-4e01-a2dc-9d152a2d4646" providerId="ADAL" clId="{E74C30FB-FECA-4075-B9AA-87929BFCFCAA}" dt="2023-12-18T09:13:18.644" v="20" actId="14100"/>
          <ac:spMkLst>
            <pc:docMk/>
            <pc:sldMk cId="4149769721" sldId="262"/>
            <ac:spMk id="7171" creationId="{00000000-0000-0000-0000-000000000000}"/>
          </ac:spMkLst>
        </pc:spChg>
        <pc:spChg chg="add">
          <ac:chgData name="Leila Ingram-Smith" userId="abf53238-41da-4e01-a2dc-9d152a2d4646" providerId="ADAL" clId="{E74C30FB-FECA-4075-B9AA-87929BFCFCAA}" dt="2023-12-18T09:12:58.191" v="14" actId="26606"/>
          <ac:spMkLst>
            <pc:docMk/>
            <pc:sldMk cId="4149769721" sldId="262"/>
            <ac:spMk id="7176" creationId="{2EB492CD-616E-47F8-933B-5E2D952A0593}"/>
          </ac:spMkLst>
        </pc:spChg>
        <pc:spChg chg="add">
          <ac:chgData name="Leila Ingram-Smith" userId="abf53238-41da-4e01-a2dc-9d152a2d4646" providerId="ADAL" clId="{E74C30FB-FECA-4075-B9AA-87929BFCFCAA}" dt="2023-12-18T09:12:58.191" v="14" actId="26606"/>
          <ac:spMkLst>
            <pc:docMk/>
            <pc:sldMk cId="4149769721" sldId="262"/>
            <ac:spMk id="7178" creationId="{59383CF9-23B5-4335-9B21-1791C4CF1C75}"/>
          </ac:spMkLst>
        </pc:spChg>
        <pc:spChg chg="add">
          <ac:chgData name="Leila Ingram-Smith" userId="abf53238-41da-4e01-a2dc-9d152a2d4646" providerId="ADAL" clId="{E74C30FB-FECA-4075-B9AA-87929BFCFCAA}" dt="2023-12-18T09:12:58.191" v="14" actId="26606"/>
          <ac:spMkLst>
            <pc:docMk/>
            <pc:sldMk cId="4149769721" sldId="262"/>
            <ac:spMk id="7180" creationId="{0007FE00-9498-4706-B255-6437B0252C02}"/>
          </ac:spMkLst>
        </pc:spChg>
        <pc:picChg chg="mod">
          <ac:chgData name="Leila Ingram-Smith" userId="abf53238-41da-4e01-a2dc-9d152a2d4646" providerId="ADAL" clId="{E74C30FB-FECA-4075-B9AA-87929BFCFCAA}" dt="2023-12-18T09:13:12.585" v="18" actId="1076"/>
          <ac:picMkLst>
            <pc:docMk/>
            <pc:sldMk cId="4149769721" sldId="262"/>
            <ac:picMk id="4" creationId="{00000000-0000-0000-0000-000000000000}"/>
          </ac:picMkLst>
        </pc:picChg>
      </pc:sldChg>
      <pc:sldChg chg="addSp delSp modSp mod setBg">
        <pc:chgData name="Leila Ingram-Smith" userId="abf53238-41da-4e01-a2dc-9d152a2d4646" providerId="ADAL" clId="{E74C30FB-FECA-4075-B9AA-87929BFCFCAA}" dt="2023-12-18T09:14:36.131" v="36" actId="26606"/>
        <pc:sldMkLst>
          <pc:docMk/>
          <pc:sldMk cId="1398503308" sldId="263"/>
        </pc:sldMkLst>
        <pc:spChg chg="mod">
          <ac:chgData name="Leila Ingram-Smith" userId="abf53238-41da-4e01-a2dc-9d152a2d4646" providerId="ADAL" clId="{E74C30FB-FECA-4075-B9AA-87929BFCFCAA}" dt="2023-12-18T09:14:36.131" v="36" actId="26606"/>
          <ac:spMkLst>
            <pc:docMk/>
            <pc:sldMk cId="1398503308" sldId="263"/>
            <ac:spMk id="8194" creationId="{00000000-0000-0000-0000-000000000000}"/>
          </ac:spMkLst>
        </pc:spChg>
        <pc:spChg chg="mod">
          <ac:chgData name="Leila Ingram-Smith" userId="abf53238-41da-4e01-a2dc-9d152a2d4646" providerId="ADAL" clId="{E74C30FB-FECA-4075-B9AA-87929BFCFCAA}" dt="2023-12-18T09:14:36.131" v="36" actId="26606"/>
          <ac:spMkLst>
            <pc:docMk/>
            <pc:sldMk cId="1398503308" sldId="263"/>
            <ac:spMk id="8195" creationId="{00000000-0000-0000-0000-000000000000}"/>
          </ac:spMkLst>
        </pc:spChg>
        <pc:spChg chg="add del">
          <ac:chgData name="Leila Ingram-Smith" userId="abf53238-41da-4e01-a2dc-9d152a2d4646" providerId="ADAL" clId="{E74C30FB-FECA-4075-B9AA-87929BFCFCAA}" dt="2023-12-18T09:14:36.131" v="36" actId="26606"/>
          <ac:spMkLst>
            <pc:docMk/>
            <pc:sldMk cId="1398503308" sldId="263"/>
            <ac:spMk id="8200" creationId="{4AC6B390-BC59-4F1D-A0EE-D71A92F0A0B2}"/>
          </ac:spMkLst>
        </pc:spChg>
        <pc:spChg chg="add del">
          <ac:chgData name="Leila Ingram-Smith" userId="abf53238-41da-4e01-a2dc-9d152a2d4646" providerId="ADAL" clId="{E74C30FB-FECA-4075-B9AA-87929BFCFCAA}" dt="2023-12-18T09:14:36.131" v="36" actId="26606"/>
          <ac:spMkLst>
            <pc:docMk/>
            <pc:sldMk cId="1398503308" sldId="263"/>
            <ac:spMk id="8202" creationId="{B6C60D79-16F1-4C4B-B7E3-7634E7069CDE}"/>
          </ac:spMkLst>
        </pc:spChg>
        <pc:spChg chg="add del">
          <ac:chgData name="Leila Ingram-Smith" userId="abf53238-41da-4e01-a2dc-9d152a2d4646" providerId="ADAL" clId="{E74C30FB-FECA-4075-B9AA-87929BFCFCAA}" dt="2023-12-18T09:14:36.131" v="36" actId="26606"/>
          <ac:spMkLst>
            <pc:docMk/>
            <pc:sldMk cId="1398503308" sldId="263"/>
            <ac:spMk id="8204" creationId="{426B127E-6498-4C77-9C9D-4553A5113B80}"/>
          </ac:spMkLst>
        </pc:spChg>
        <pc:spChg chg="add del">
          <ac:chgData name="Leila Ingram-Smith" userId="abf53238-41da-4e01-a2dc-9d152a2d4646" providerId="ADAL" clId="{E74C30FB-FECA-4075-B9AA-87929BFCFCAA}" dt="2023-12-18T09:14:29.769" v="30" actId="26606"/>
          <ac:spMkLst>
            <pc:docMk/>
            <pc:sldMk cId="1398503308" sldId="263"/>
            <ac:spMk id="8209" creationId="{28D31E1B-0407-4223-9642-0B642CBF57D9}"/>
          </ac:spMkLst>
        </pc:spChg>
        <pc:spChg chg="add del">
          <ac:chgData name="Leila Ingram-Smith" userId="abf53238-41da-4e01-a2dc-9d152a2d4646" providerId="ADAL" clId="{E74C30FB-FECA-4075-B9AA-87929BFCFCAA}" dt="2023-12-18T09:14:29.769" v="30" actId="26606"/>
          <ac:spMkLst>
            <pc:docMk/>
            <pc:sldMk cId="1398503308" sldId="263"/>
            <ac:spMk id="8216" creationId="{D5B0017B-2ECA-49AF-B397-DC140825DF8D}"/>
          </ac:spMkLst>
        </pc:spChg>
        <pc:spChg chg="add del">
          <ac:chgData name="Leila Ingram-Smith" userId="abf53238-41da-4e01-a2dc-9d152a2d4646" providerId="ADAL" clId="{E74C30FB-FECA-4075-B9AA-87929BFCFCAA}" dt="2023-12-18T09:14:29.769" v="30" actId="26606"/>
          <ac:spMkLst>
            <pc:docMk/>
            <pc:sldMk cId="1398503308" sldId="263"/>
            <ac:spMk id="8218" creationId="{70E96339-907C-46C3-99AC-31179B6F0EBD}"/>
          </ac:spMkLst>
        </pc:spChg>
        <pc:spChg chg="add del">
          <ac:chgData name="Leila Ingram-Smith" userId="abf53238-41da-4e01-a2dc-9d152a2d4646" providerId="ADAL" clId="{E74C30FB-FECA-4075-B9AA-87929BFCFCAA}" dt="2023-12-18T09:14:31.681" v="32" actId="26606"/>
          <ac:spMkLst>
            <pc:docMk/>
            <pc:sldMk cId="1398503308" sldId="263"/>
            <ac:spMk id="8222" creationId="{77C59BEC-C4CC-4741-B975-08C543178D3D}"/>
          </ac:spMkLst>
        </pc:spChg>
        <pc:spChg chg="add del">
          <ac:chgData name="Leila Ingram-Smith" userId="abf53238-41da-4e01-a2dc-9d152a2d4646" providerId="ADAL" clId="{E74C30FB-FECA-4075-B9AA-87929BFCFCAA}" dt="2023-12-18T09:14:31.681" v="32" actId="26606"/>
          <ac:spMkLst>
            <pc:docMk/>
            <pc:sldMk cId="1398503308" sldId="263"/>
            <ac:spMk id="8223" creationId="{72DEF309-605D-4117-9340-6D589B6C3A34}"/>
          </ac:spMkLst>
        </pc:spChg>
        <pc:spChg chg="add del">
          <ac:chgData name="Leila Ingram-Smith" userId="abf53238-41da-4e01-a2dc-9d152a2d4646" providerId="ADAL" clId="{E74C30FB-FECA-4075-B9AA-87929BFCFCAA}" dt="2023-12-18T09:14:31.681" v="32" actId="26606"/>
          <ac:spMkLst>
            <pc:docMk/>
            <pc:sldMk cId="1398503308" sldId="263"/>
            <ac:spMk id="8224" creationId="{A7B99495-F43F-4D80-A44F-2CB4764EB90B}"/>
          </ac:spMkLst>
        </pc:spChg>
        <pc:spChg chg="add del">
          <ac:chgData name="Leila Ingram-Smith" userId="abf53238-41da-4e01-a2dc-9d152a2d4646" providerId="ADAL" clId="{E74C30FB-FECA-4075-B9AA-87929BFCFCAA}" dt="2023-12-18T09:14:35.224" v="34" actId="26606"/>
          <ac:spMkLst>
            <pc:docMk/>
            <pc:sldMk cId="1398503308" sldId="263"/>
            <ac:spMk id="8226" creationId="{28D31E1B-0407-4223-9642-0B642CBF57D9}"/>
          </ac:spMkLst>
        </pc:spChg>
        <pc:spChg chg="add del">
          <ac:chgData name="Leila Ingram-Smith" userId="abf53238-41da-4e01-a2dc-9d152a2d4646" providerId="ADAL" clId="{E74C30FB-FECA-4075-B9AA-87929BFCFCAA}" dt="2023-12-18T09:14:35.224" v="34" actId="26606"/>
          <ac:spMkLst>
            <pc:docMk/>
            <pc:sldMk cId="1398503308" sldId="263"/>
            <ac:spMk id="8228" creationId="{D5B0017B-2ECA-49AF-B397-DC140825DF8D}"/>
          </ac:spMkLst>
        </pc:spChg>
        <pc:spChg chg="add del">
          <ac:chgData name="Leila Ingram-Smith" userId="abf53238-41da-4e01-a2dc-9d152a2d4646" providerId="ADAL" clId="{E74C30FB-FECA-4075-B9AA-87929BFCFCAA}" dt="2023-12-18T09:14:35.224" v="34" actId="26606"/>
          <ac:spMkLst>
            <pc:docMk/>
            <pc:sldMk cId="1398503308" sldId="263"/>
            <ac:spMk id="8229" creationId="{70E96339-907C-46C3-99AC-31179B6F0EBD}"/>
          </ac:spMkLst>
        </pc:spChg>
        <pc:grpChg chg="add del">
          <ac:chgData name="Leila Ingram-Smith" userId="abf53238-41da-4e01-a2dc-9d152a2d4646" providerId="ADAL" clId="{E74C30FB-FECA-4075-B9AA-87929BFCFCAA}" dt="2023-12-18T09:14:29.769" v="30" actId="26606"/>
          <ac:grpSpMkLst>
            <pc:docMk/>
            <pc:sldMk cId="1398503308" sldId="263"/>
            <ac:grpSpMk id="8211" creationId="{AE1C45F0-260A-458C-96ED-C1F6D2151219}"/>
          </ac:grpSpMkLst>
        </pc:grpChg>
        <pc:grpChg chg="add del">
          <ac:chgData name="Leila Ingram-Smith" userId="abf53238-41da-4e01-a2dc-9d152a2d4646" providerId="ADAL" clId="{E74C30FB-FECA-4075-B9AA-87929BFCFCAA}" dt="2023-12-18T09:14:35.224" v="34" actId="26606"/>
          <ac:grpSpMkLst>
            <pc:docMk/>
            <pc:sldMk cId="1398503308" sldId="263"/>
            <ac:grpSpMk id="8227" creationId="{AE1C45F0-260A-458C-96ED-C1F6D2151219}"/>
          </ac:grpSpMkLst>
        </pc:grpChg>
        <pc:picChg chg="add mod ord">
          <ac:chgData name="Leila Ingram-Smith" userId="abf53238-41da-4e01-a2dc-9d152a2d4646" providerId="ADAL" clId="{E74C30FB-FECA-4075-B9AA-87929BFCFCAA}" dt="2023-12-18T09:14:36.131" v="36" actId="26606"/>
          <ac:picMkLst>
            <pc:docMk/>
            <pc:sldMk cId="1398503308" sldId="263"/>
            <ac:picMk id="2" creationId="{7AF43CF8-15F7-3F1E-F66F-7C40E75C68B4}"/>
          </ac:picMkLst>
        </pc:picChg>
        <pc:picChg chg="del">
          <ac:chgData name="Leila Ingram-Smith" userId="abf53238-41da-4e01-a2dc-9d152a2d4646" providerId="ADAL" clId="{E74C30FB-FECA-4075-B9AA-87929BFCFCAA}" dt="2023-12-18T09:13:29.497" v="23" actId="478"/>
          <ac:picMkLst>
            <pc:docMk/>
            <pc:sldMk cId="1398503308" sldId="263"/>
            <ac:picMk id="4" creationId="{00000000-0000-0000-0000-000000000000}"/>
          </ac:picMkLst>
        </pc:picChg>
        <pc:cxnChg chg="add del">
          <ac:chgData name="Leila Ingram-Smith" userId="abf53238-41da-4e01-a2dc-9d152a2d4646" providerId="ADAL" clId="{E74C30FB-FECA-4075-B9AA-87929BFCFCAA}" dt="2023-12-18T09:14:29.769" v="30" actId="26606"/>
          <ac:cxnSpMkLst>
            <pc:docMk/>
            <pc:sldMk cId="1398503308" sldId="263"/>
            <ac:cxnSpMk id="8220" creationId="{6CF1BAF6-AD41-4082-B212-8A1F9A2E8779}"/>
          </ac:cxnSpMkLst>
        </pc:cxnChg>
        <pc:cxnChg chg="add del">
          <ac:chgData name="Leila Ingram-Smith" userId="abf53238-41da-4e01-a2dc-9d152a2d4646" providerId="ADAL" clId="{E74C30FB-FECA-4075-B9AA-87929BFCFCAA}" dt="2023-12-18T09:14:35.224" v="34" actId="26606"/>
          <ac:cxnSpMkLst>
            <pc:docMk/>
            <pc:sldMk cId="1398503308" sldId="263"/>
            <ac:cxnSpMk id="8230" creationId="{6CF1BAF6-AD41-4082-B212-8A1F9A2E877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8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2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0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82B8-BA9F-4991-95F7-14A4901878FC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89B6-A034-486B-BF19-D7842A13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/>
              <a:t>Guru </a:t>
            </a:r>
            <a:r>
              <a:rPr lang="en-GB" u="sng" dirty="0" err="1"/>
              <a:t>Tegh</a:t>
            </a:r>
            <a:r>
              <a:rPr lang="en-GB" u="sng" dirty="0"/>
              <a:t> </a:t>
            </a:r>
            <a:r>
              <a:rPr lang="en-GB" u="sng" dirty="0" err="1"/>
              <a:t>Bahadur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Aim: In what ways was Guru </a:t>
            </a:r>
            <a:r>
              <a:rPr lang="en-GB" dirty="0" err="1"/>
              <a:t>Tegh</a:t>
            </a:r>
            <a:r>
              <a:rPr lang="en-GB" dirty="0"/>
              <a:t> Bahadur brave?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365"/>
            <a:ext cx="1584176" cy="210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90"/>
            <a:ext cx="8229600" cy="1284514"/>
          </a:xfrm>
        </p:spPr>
        <p:txBody>
          <a:bodyPr>
            <a:normAutofit fontScale="90000"/>
          </a:bodyPr>
          <a:lstStyle/>
          <a:p>
            <a:r>
              <a:rPr lang="en-GB" dirty="0"/>
              <a:t>Who or what would you be willing to die for?</a:t>
            </a:r>
          </a:p>
        </p:txBody>
      </p:sp>
      <p:pic>
        <p:nvPicPr>
          <p:cNvPr id="2050" name="Picture 2" descr="http://www.swimmersdaily.com/wp-content/uploads/2014/05/dog-rescue-drow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5338" r="4041" b="4626"/>
          <a:stretch/>
        </p:blipFill>
        <p:spPr bwMode="auto">
          <a:xfrm>
            <a:off x="52168" y="1330552"/>
            <a:ext cx="4495800" cy="24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al.fncstatic.com/static/managed/img/fn-latino/video/RAW-STUDIOBDOTCOM-5KLA9YIA_FNC_121712_15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3981" b="7765"/>
          <a:stretch/>
        </p:blipFill>
        <p:spPr bwMode="auto">
          <a:xfrm>
            <a:off x="107504" y="3717032"/>
            <a:ext cx="5049157" cy="30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haneblackshear.com/wp-content/uploads/2014/04/tumblr_lhw5o5Py111qao2x8o1_5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3272" r="5029" b="13521"/>
          <a:stretch/>
        </p:blipFill>
        <p:spPr bwMode="auto">
          <a:xfrm>
            <a:off x="4575904" y="1354013"/>
            <a:ext cx="4549368" cy="24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29.elitedaily.com/wp-content/uploads/2014/04/Screen-Shot-2014-04-30-at-1.32.31-P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2834" b="52221"/>
          <a:stretch/>
        </p:blipFill>
        <p:spPr bwMode="auto">
          <a:xfrm>
            <a:off x="3851920" y="3784841"/>
            <a:ext cx="5148943" cy="23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CACD99-A644-6CB0-2A07-55C7D22AAD16}"/>
              </a:ext>
            </a:extLst>
          </p:cNvPr>
          <p:cNvSpPr txBox="1"/>
          <p:nvPr/>
        </p:nvSpPr>
        <p:spPr>
          <a:xfrm>
            <a:off x="52168" y="367268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Google Sans"/>
              </a:rPr>
              <a:t>©</a:t>
            </a:r>
            <a:r>
              <a:rPr lang="en-GB" sz="1200" dirty="0">
                <a:solidFill>
                  <a:schemeClr val="bg1"/>
                </a:solidFill>
              </a:rPr>
              <a:t>Newtown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C55E2-3418-22CA-E97E-F17E6E8C3FA4}"/>
              </a:ext>
            </a:extLst>
          </p:cNvPr>
          <p:cNvSpPr txBox="1"/>
          <p:nvPr/>
        </p:nvSpPr>
        <p:spPr>
          <a:xfrm>
            <a:off x="4501809" y="3617004"/>
            <a:ext cx="28446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0" i="0" dirty="0">
                <a:solidFill>
                  <a:schemeClr val="bg2"/>
                </a:solidFill>
                <a:effectLst/>
                <a:latin typeface="Google Sans"/>
              </a:rPr>
              <a:t>©</a:t>
            </a:r>
            <a:r>
              <a:rPr lang="en-GB" sz="700" b="1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The Royal Tenenbaums</a:t>
            </a:r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138265"/>
            <a:ext cx="4343399" cy="140118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GB" altLang="en-US" sz="2800" b="1"/>
              <a:t>Hot Seat Preparation Work</a:t>
            </a:r>
          </a:p>
        </p:txBody>
      </p:sp>
      <p:cxnSp>
        <p:nvCxnSpPr>
          <p:cNvPr id="5128" name="Straight Connector 512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31770"/>
            <a:ext cx="4343399" cy="4022341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Read through the story of the martyrdom of Guru </a:t>
            </a:r>
            <a:r>
              <a:rPr lang="en-US" altLang="en-US" sz="2400" dirty="0" err="1"/>
              <a:t>Tegh</a:t>
            </a:r>
            <a:r>
              <a:rPr lang="en-US" altLang="en-US" sz="2400" dirty="0"/>
              <a:t> Bahadur.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In your group of four you will produce a freeze-frame based on a scene from the story. Make sure the rest of the class can see from your expressions the feelings you are experiencing.</a:t>
            </a:r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064" y="0"/>
            <a:ext cx="3602935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18143" y="2131770"/>
            <a:ext cx="2589144" cy="25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9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/>
              <a:t>After seeing the freeze-frames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/>
              <a:t>Individually write down the questions you would like to ask: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/>
              <a:t>Guru </a:t>
            </a:r>
            <a:r>
              <a:rPr lang="en-GB" altLang="en-US" dirty="0" err="1"/>
              <a:t>Tegh</a:t>
            </a:r>
            <a:r>
              <a:rPr lang="en-GB" altLang="en-US" dirty="0"/>
              <a:t> </a:t>
            </a:r>
            <a:r>
              <a:rPr lang="en-GB" altLang="en-US" dirty="0" err="1"/>
              <a:t>Bahadur</a:t>
            </a:r>
            <a:endParaRPr lang="en-GB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/>
              <a:t>The Guru’s Wife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/>
              <a:t>The Emperor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/>
              <a:t>The man who returned the Guru’s head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5687"/>
          <a:stretch/>
        </p:blipFill>
        <p:spPr bwMode="auto">
          <a:xfrm>
            <a:off x="5580112" y="2681884"/>
            <a:ext cx="2666860" cy="23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78" name="Arc 717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836712"/>
            <a:ext cx="5671542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b="1" u="sng" dirty="0"/>
              <a:t>Question starters:</a:t>
            </a:r>
          </a:p>
        </p:txBody>
      </p:sp>
      <p:sp>
        <p:nvSpPr>
          <p:cNvPr id="7180" name="Freeform: Shape 717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5687"/>
          <a:stretch/>
        </p:blipFill>
        <p:spPr bwMode="auto">
          <a:xfrm>
            <a:off x="358880" y="1034710"/>
            <a:ext cx="2820478" cy="249967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8239" y="1984443"/>
            <a:ext cx="4850186" cy="419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How did you feel when…?</a:t>
            </a:r>
          </a:p>
          <a:p>
            <a:pPr>
              <a:defRPr/>
            </a:pPr>
            <a:r>
              <a:rPr lang="en-GB" dirty="0"/>
              <a:t>Why did you….?</a:t>
            </a:r>
          </a:p>
          <a:p>
            <a:pPr>
              <a:defRPr/>
            </a:pPr>
            <a:r>
              <a:rPr lang="en-GB" dirty="0"/>
              <a:t>What made you…?</a:t>
            </a:r>
          </a:p>
          <a:p>
            <a:pPr>
              <a:defRPr/>
            </a:pPr>
            <a:r>
              <a:rPr lang="en-GB" dirty="0"/>
              <a:t>Who did you…?</a:t>
            </a:r>
          </a:p>
          <a:p>
            <a:pPr>
              <a:defRPr/>
            </a:pPr>
            <a:r>
              <a:rPr lang="en-GB" dirty="0"/>
              <a:t>Where were you…? Where did…?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976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/>
              <a:t>Hot Seating begins: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Guru Tegh Bahadur</a:t>
            </a:r>
          </a:p>
          <a:p>
            <a:pPr eaLnBrk="1" hangingPunct="1">
              <a:defRPr/>
            </a:pPr>
            <a:r>
              <a:rPr lang="en-GB" altLang="en-US" sz="2800"/>
              <a:t>The Guru’s Wife</a:t>
            </a:r>
          </a:p>
          <a:p>
            <a:pPr eaLnBrk="1" hangingPunct="1">
              <a:defRPr/>
            </a:pPr>
            <a:r>
              <a:rPr lang="en-GB" altLang="en-US" sz="2800"/>
              <a:t>The Emperor</a:t>
            </a:r>
          </a:p>
          <a:p>
            <a:pPr eaLnBrk="1" hangingPunct="1">
              <a:defRPr/>
            </a:pPr>
            <a:r>
              <a:rPr lang="en-GB" altLang="en-US" sz="2800"/>
              <a:t>The man who returned the Guru’s head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sz="2800"/>
              <a:t>Characters come to the front of the class and sit on the ‘Hot Seats’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sz="2800"/>
              <a:t>Ask the characters their questions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sz="2800"/>
              <a:t>and characters will answer them in role</a:t>
            </a:r>
            <a:endParaRPr lang="en-GB" altLang="en-US" sz="28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AF43CF8-15F7-3F1E-F66F-7C40E75C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32240" y="4492291"/>
            <a:ext cx="2091071" cy="20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0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65B71-A3E3-4A8C-876F-0C690B382F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A295C-C74C-4901-9FA2-4EA64215A86F}">
  <ds:schemaRefs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9BBE10-D259-4A01-8C01-7049E3BB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188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Google Sans</vt:lpstr>
      <vt:lpstr>Wingdings</vt:lpstr>
      <vt:lpstr>Office Theme</vt:lpstr>
      <vt:lpstr>Guru Tegh Bahadur</vt:lpstr>
      <vt:lpstr>Who or what would you be willing to die for?</vt:lpstr>
      <vt:lpstr>Hot Seat Preparation Work</vt:lpstr>
      <vt:lpstr>After seeing the freeze-frames</vt:lpstr>
      <vt:lpstr>Question starters:</vt:lpstr>
      <vt:lpstr>Hot Seating begins: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Guru Tegh Bahadur</dc:title>
  <dc:creator>Kathryn</dc:creator>
  <cp:lastModifiedBy>Leila Ingram-Smith</cp:lastModifiedBy>
  <cp:revision>15</cp:revision>
  <dcterms:created xsi:type="dcterms:W3CDTF">2014-08-24T21:20:35Z</dcterms:created>
  <dcterms:modified xsi:type="dcterms:W3CDTF">2023-12-18T09:38:31Z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