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2" r:id="rId7"/>
    <p:sldId id="265" r:id="rId8"/>
    <p:sldId id="257" r:id="rId9"/>
    <p:sldId id="258" r:id="rId10"/>
    <p:sldId id="261" r:id="rId11"/>
    <p:sldId id="264" r:id="rId12"/>
    <p:sldId id="259"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ED7937-F0D1-4567-83D7-F178435EF3AB}" v="74" dt="2023-12-19T10:05:00.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la Ingram-Smith" userId="S::leila.is@london.anglican.org::abf53238-41da-4e01-a2dc-9d152a2d4646" providerId="AD" clId="Web-{9207A7CD-5714-47A3-96BA-C6A5E42C9648}"/>
    <pc:docChg chg="addSld delSld modSld">
      <pc:chgData name="Leila Ingram-Smith" userId="S::leila.is@london.anglican.org::abf53238-41da-4e01-a2dc-9d152a2d4646" providerId="AD" clId="Web-{9207A7CD-5714-47A3-96BA-C6A5E42C9648}" dt="2023-12-17T15:16:14.693" v="26"/>
      <pc:docMkLst>
        <pc:docMk/>
      </pc:docMkLst>
      <pc:sldChg chg="addSp delSp add del">
        <pc:chgData name="Leila Ingram-Smith" userId="S::leila.is@london.anglican.org::abf53238-41da-4e01-a2dc-9d152a2d4646" providerId="AD" clId="Web-{9207A7CD-5714-47A3-96BA-C6A5E42C9648}" dt="2023-12-17T15:16:14.693" v="26"/>
        <pc:sldMkLst>
          <pc:docMk/>
          <pc:sldMk cId="3433585159" sldId="257"/>
        </pc:sldMkLst>
        <pc:picChg chg="add del">
          <ac:chgData name="Leila Ingram-Smith" userId="S::leila.is@london.anglican.org::abf53238-41da-4e01-a2dc-9d152a2d4646" providerId="AD" clId="Web-{9207A7CD-5714-47A3-96BA-C6A5E42C9648}" dt="2023-12-17T15:16:14.693" v="26"/>
          <ac:picMkLst>
            <pc:docMk/>
            <pc:sldMk cId="3433585159" sldId="257"/>
            <ac:picMk id="4" creationId="{00000000-0000-0000-0000-000000000000}"/>
          </ac:picMkLst>
        </pc:picChg>
        <pc:inkChg chg="add">
          <ac:chgData name="Leila Ingram-Smith" userId="S::leila.is@london.anglican.org::abf53238-41da-4e01-a2dc-9d152a2d4646" providerId="AD" clId="Web-{9207A7CD-5714-47A3-96BA-C6A5E42C9648}" dt="2023-12-17T15:14:56.160" v="0"/>
          <ac:inkMkLst>
            <pc:docMk/>
            <pc:sldMk cId="3433585159" sldId="257"/>
            <ac:inkMk id="5" creationId="{9A4EF3F7-821C-D321-7D91-1995BC9F408A}"/>
          </ac:inkMkLst>
        </pc:inkChg>
        <pc:inkChg chg="add del">
          <ac:chgData name="Leila Ingram-Smith" userId="S::leila.is@london.anglican.org::abf53238-41da-4e01-a2dc-9d152a2d4646" providerId="AD" clId="Web-{9207A7CD-5714-47A3-96BA-C6A5E42C9648}" dt="2023-12-17T15:15:05.395" v="8"/>
          <ac:inkMkLst>
            <pc:docMk/>
            <pc:sldMk cId="3433585159" sldId="257"/>
            <ac:inkMk id="6" creationId="{4C72E630-E1D9-0603-7588-AF9EBE6BF102}"/>
          </ac:inkMkLst>
        </pc:inkChg>
        <pc:inkChg chg="add del">
          <ac:chgData name="Leila Ingram-Smith" userId="S::leila.is@london.anglican.org::abf53238-41da-4e01-a2dc-9d152a2d4646" providerId="AD" clId="Web-{9207A7CD-5714-47A3-96BA-C6A5E42C9648}" dt="2023-12-17T15:15:05.395" v="7"/>
          <ac:inkMkLst>
            <pc:docMk/>
            <pc:sldMk cId="3433585159" sldId="257"/>
            <ac:inkMk id="7" creationId="{328B9526-31AD-90A4-8D05-BFC72E786233}"/>
          </ac:inkMkLst>
        </pc:inkChg>
        <pc:inkChg chg="add del">
          <ac:chgData name="Leila Ingram-Smith" userId="S::leila.is@london.anglican.org::abf53238-41da-4e01-a2dc-9d152a2d4646" providerId="AD" clId="Web-{9207A7CD-5714-47A3-96BA-C6A5E42C9648}" dt="2023-12-17T15:15:03.192" v="6"/>
          <ac:inkMkLst>
            <pc:docMk/>
            <pc:sldMk cId="3433585159" sldId="257"/>
            <ac:inkMk id="8" creationId="{AE006D15-1093-159E-D38A-BDB16FC2C422}"/>
          </ac:inkMkLst>
        </pc:inkChg>
        <pc:inkChg chg="add del">
          <ac:chgData name="Leila Ingram-Smith" userId="S::leila.is@london.anglican.org::abf53238-41da-4e01-a2dc-9d152a2d4646" providerId="AD" clId="Web-{9207A7CD-5714-47A3-96BA-C6A5E42C9648}" dt="2023-12-17T15:15:06.707" v="10"/>
          <ac:inkMkLst>
            <pc:docMk/>
            <pc:sldMk cId="3433585159" sldId="257"/>
            <ac:inkMk id="9" creationId="{D8B73D4D-451A-8614-91EA-3AD87696E376}"/>
          </ac:inkMkLst>
        </pc:inkChg>
      </pc:sldChg>
      <pc:sldChg chg="add del">
        <pc:chgData name="Leila Ingram-Smith" userId="S::leila.is@london.anglican.org::abf53238-41da-4e01-a2dc-9d152a2d4646" providerId="AD" clId="Web-{9207A7CD-5714-47A3-96BA-C6A5E42C9648}" dt="2023-12-17T15:15:43.193" v="25"/>
        <pc:sldMkLst>
          <pc:docMk/>
          <pc:sldMk cId="2477411727" sldId="266"/>
        </pc:sldMkLst>
      </pc:sldChg>
      <pc:sldChg chg="add del">
        <pc:chgData name="Leila Ingram-Smith" userId="S::leila.is@london.anglican.org::abf53238-41da-4e01-a2dc-9d152a2d4646" providerId="AD" clId="Web-{9207A7CD-5714-47A3-96BA-C6A5E42C9648}" dt="2023-12-17T15:15:12.848" v="13"/>
        <pc:sldMkLst>
          <pc:docMk/>
          <pc:sldMk cId="3528880883" sldId="266"/>
        </pc:sldMkLst>
      </pc:sldChg>
      <pc:sldChg chg="addSp delSp add del">
        <pc:chgData name="Leila Ingram-Smith" userId="S::leila.is@london.anglican.org::abf53238-41da-4e01-a2dc-9d152a2d4646" providerId="AD" clId="Web-{9207A7CD-5714-47A3-96BA-C6A5E42C9648}" dt="2023-12-17T15:15:27.724" v="21"/>
        <pc:sldMkLst>
          <pc:docMk/>
          <pc:sldMk cId="3685856538" sldId="266"/>
        </pc:sldMkLst>
        <pc:picChg chg="add del">
          <ac:chgData name="Leila Ingram-Smith" userId="S::leila.is@london.anglican.org::abf53238-41da-4e01-a2dc-9d152a2d4646" providerId="AD" clId="Web-{9207A7CD-5714-47A3-96BA-C6A5E42C9648}" dt="2023-12-17T15:15:25.145" v="20"/>
          <ac:picMkLst>
            <pc:docMk/>
            <pc:sldMk cId="3685856538" sldId="266"/>
            <ac:picMk id="4" creationId="{00000000-0000-0000-0000-000000000000}"/>
          </ac:picMkLst>
        </pc:picChg>
      </pc:sldChg>
      <pc:sldChg chg="add del">
        <pc:chgData name="Leila Ingram-Smith" userId="S::leila.is@london.anglican.org::abf53238-41da-4e01-a2dc-9d152a2d4646" providerId="AD" clId="Web-{9207A7CD-5714-47A3-96BA-C6A5E42C9648}" dt="2023-12-17T15:15:20.411" v="18"/>
        <pc:sldMkLst>
          <pc:docMk/>
          <pc:sldMk cId="2970460870" sldId="267"/>
        </pc:sldMkLst>
      </pc:sldChg>
    </pc:docChg>
  </pc:docChgLst>
  <pc:docChgLst>
    <pc:chgData name="Leila Ingram-Smith" userId="abf53238-41da-4e01-a2dc-9d152a2d4646" providerId="ADAL" clId="{39ED7937-F0D1-4567-83D7-F178435EF3AB}"/>
    <pc:docChg chg="undo custSel modSld">
      <pc:chgData name="Leila Ingram-Smith" userId="abf53238-41da-4e01-a2dc-9d152a2d4646" providerId="ADAL" clId="{39ED7937-F0D1-4567-83D7-F178435EF3AB}" dt="2023-12-19T10:05:00.542" v="260" actId="26606"/>
      <pc:docMkLst>
        <pc:docMk/>
      </pc:docMkLst>
      <pc:sldChg chg="addSp delSp modSp mod">
        <pc:chgData name="Leila Ingram-Smith" userId="abf53238-41da-4e01-a2dc-9d152a2d4646" providerId="ADAL" clId="{39ED7937-F0D1-4567-83D7-F178435EF3AB}" dt="2023-12-18T12:39:47.739" v="19" actId="3626"/>
        <pc:sldMkLst>
          <pc:docMk/>
          <pc:sldMk cId="3893250388" sldId="256"/>
        </pc:sldMkLst>
        <pc:spChg chg="mod">
          <ac:chgData name="Leila Ingram-Smith" userId="abf53238-41da-4e01-a2dc-9d152a2d4646" providerId="ADAL" clId="{39ED7937-F0D1-4567-83D7-F178435EF3AB}" dt="2023-12-18T12:38:50.309" v="11" actId="1076"/>
          <ac:spMkLst>
            <pc:docMk/>
            <pc:sldMk cId="3893250388" sldId="256"/>
            <ac:spMk id="2" creationId="{00000000-0000-0000-0000-000000000000}"/>
          </ac:spMkLst>
        </pc:spChg>
        <pc:spChg chg="mod">
          <ac:chgData name="Leila Ingram-Smith" userId="abf53238-41da-4e01-a2dc-9d152a2d4646" providerId="ADAL" clId="{39ED7937-F0D1-4567-83D7-F178435EF3AB}" dt="2023-12-18T12:38:52.330" v="12" actId="1076"/>
          <ac:spMkLst>
            <pc:docMk/>
            <pc:sldMk cId="3893250388" sldId="256"/>
            <ac:spMk id="3" creationId="{00000000-0000-0000-0000-000000000000}"/>
          </ac:spMkLst>
        </pc:spChg>
        <pc:picChg chg="mod">
          <ac:chgData name="Leila Ingram-Smith" userId="abf53238-41da-4e01-a2dc-9d152a2d4646" providerId="ADAL" clId="{39ED7937-F0D1-4567-83D7-F178435EF3AB}" dt="2023-12-18T12:39:47.739" v="19" actId="3626"/>
          <ac:picMkLst>
            <pc:docMk/>
            <pc:sldMk cId="3893250388" sldId="256"/>
            <ac:picMk id="5" creationId="{00000000-0000-0000-0000-000000000000}"/>
          </ac:picMkLst>
        </pc:picChg>
        <pc:picChg chg="del">
          <ac:chgData name="Leila Ingram-Smith" userId="abf53238-41da-4e01-a2dc-9d152a2d4646" providerId="ADAL" clId="{39ED7937-F0D1-4567-83D7-F178435EF3AB}" dt="2023-12-18T12:38:30.955" v="2" actId="478"/>
          <ac:picMkLst>
            <pc:docMk/>
            <pc:sldMk cId="3893250388" sldId="256"/>
            <ac:picMk id="6" creationId="{00000000-0000-0000-0000-000000000000}"/>
          </ac:picMkLst>
        </pc:picChg>
        <pc:picChg chg="add mod">
          <ac:chgData name="Leila Ingram-Smith" userId="abf53238-41da-4e01-a2dc-9d152a2d4646" providerId="ADAL" clId="{39ED7937-F0D1-4567-83D7-F178435EF3AB}" dt="2023-12-18T12:38:48.472" v="10" actId="1076"/>
          <ac:picMkLst>
            <pc:docMk/>
            <pc:sldMk cId="3893250388" sldId="256"/>
            <ac:picMk id="1026" creationId="{68B82900-161F-B37F-8C65-A6802AFC421C}"/>
          </ac:picMkLst>
        </pc:picChg>
      </pc:sldChg>
      <pc:sldChg chg="modSp mod">
        <pc:chgData name="Leila Ingram-Smith" userId="abf53238-41da-4e01-a2dc-9d152a2d4646" providerId="ADAL" clId="{39ED7937-F0D1-4567-83D7-F178435EF3AB}" dt="2023-12-19T09:58:35.632" v="235" actId="1076"/>
        <pc:sldMkLst>
          <pc:docMk/>
          <pc:sldMk cId="3433585159" sldId="257"/>
        </pc:sldMkLst>
        <pc:spChg chg="mod">
          <ac:chgData name="Leila Ingram-Smith" userId="abf53238-41da-4e01-a2dc-9d152a2d4646" providerId="ADAL" clId="{39ED7937-F0D1-4567-83D7-F178435EF3AB}" dt="2023-12-19T09:58:29.975" v="234" actId="403"/>
          <ac:spMkLst>
            <pc:docMk/>
            <pc:sldMk cId="3433585159" sldId="257"/>
            <ac:spMk id="3" creationId="{00000000-0000-0000-0000-000000000000}"/>
          </ac:spMkLst>
        </pc:spChg>
        <pc:picChg chg="mod">
          <ac:chgData name="Leila Ingram-Smith" userId="abf53238-41da-4e01-a2dc-9d152a2d4646" providerId="ADAL" clId="{39ED7937-F0D1-4567-83D7-F178435EF3AB}" dt="2023-12-19T09:58:35.632" v="235" actId="1076"/>
          <ac:picMkLst>
            <pc:docMk/>
            <pc:sldMk cId="3433585159" sldId="257"/>
            <ac:picMk id="4" creationId="{00000000-0000-0000-0000-000000000000}"/>
          </ac:picMkLst>
        </pc:picChg>
      </pc:sldChg>
      <pc:sldChg chg="addSp delSp modSp">
        <pc:chgData name="Leila Ingram-Smith" userId="abf53238-41da-4e01-a2dc-9d152a2d4646" providerId="ADAL" clId="{39ED7937-F0D1-4567-83D7-F178435EF3AB}" dt="2023-12-19T09:43:07.910" v="131" actId="1076"/>
        <pc:sldMkLst>
          <pc:docMk/>
          <pc:sldMk cId="2863272727" sldId="258"/>
        </pc:sldMkLst>
        <pc:picChg chg="add mod">
          <ac:chgData name="Leila Ingram-Smith" userId="abf53238-41da-4e01-a2dc-9d152a2d4646" providerId="ADAL" clId="{39ED7937-F0D1-4567-83D7-F178435EF3AB}" dt="2023-12-19T09:43:07.910" v="131" actId="1076"/>
          <ac:picMkLst>
            <pc:docMk/>
            <pc:sldMk cId="2863272727" sldId="258"/>
            <ac:picMk id="4" creationId="{5B157404-90AB-26BD-5090-5C452CB1838F}"/>
          </ac:picMkLst>
        </pc:picChg>
        <pc:picChg chg="del">
          <ac:chgData name="Leila Ingram-Smith" userId="abf53238-41da-4e01-a2dc-9d152a2d4646" providerId="ADAL" clId="{39ED7937-F0D1-4567-83D7-F178435EF3AB}" dt="2023-12-19T09:42:56.024" v="127" actId="478"/>
          <ac:picMkLst>
            <pc:docMk/>
            <pc:sldMk cId="2863272727" sldId="258"/>
            <ac:picMk id="2050" creationId="{00000000-0000-0000-0000-000000000000}"/>
          </ac:picMkLst>
        </pc:picChg>
      </pc:sldChg>
      <pc:sldChg chg="addSp delSp modSp mod setBg">
        <pc:chgData name="Leila Ingram-Smith" userId="abf53238-41da-4e01-a2dc-9d152a2d4646" providerId="ADAL" clId="{39ED7937-F0D1-4567-83D7-F178435EF3AB}" dt="2023-12-19T09:58:02.076" v="228" actId="14100"/>
        <pc:sldMkLst>
          <pc:docMk/>
          <pc:sldMk cId="649197018" sldId="259"/>
        </pc:sldMkLst>
        <pc:spChg chg="mod">
          <ac:chgData name="Leila Ingram-Smith" userId="abf53238-41da-4e01-a2dc-9d152a2d4646" providerId="ADAL" clId="{39ED7937-F0D1-4567-83D7-F178435EF3AB}" dt="2023-12-19T09:57:47.058" v="225" actId="27636"/>
          <ac:spMkLst>
            <pc:docMk/>
            <pc:sldMk cId="649197018" sldId="259"/>
            <ac:spMk id="2" creationId="{00000000-0000-0000-0000-000000000000}"/>
          </ac:spMkLst>
        </pc:spChg>
        <pc:spChg chg="add del">
          <ac:chgData name="Leila Ingram-Smith" userId="abf53238-41da-4e01-a2dc-9d152a2d4646" providerId="ADAL" clId="{39ED7937-F0D1-4567-83D7-F178435EF3AB}" dt="2023-12-19T09:57:34.404" v="217" actId="26606"/>
          <ac:spMkLst>
            <pc:docMk/>
            <pc:sldMk cId="649197018" sldId="259"/>
            <ac:spMk id="1033" creationId="{8F58EDD9-0685-44E6-9B72-108BB10E1AB0}"/>
          </ac:spMkLst>
        </pc:spChg>
        <pc:spChg chg="add">
          <ac:chgData name="Leila Ingram-Smith" userId="abf53238-41da-4e01-a2dc-9d152a2d4646" providerId="ADAL" clId="{39ED7937-F0D1-4567-83D7-F178435EF3AB}" dt="2023-12-19T09:57:34.404" v="218" actId="26606"/>
          <ac:spMkLst>
            <pc:docMk/>
            <pc:sldMk cId="649197018" sldId="259"/>
            <ac:spMk id="1035" creationId="{AF2F604E-43BE-4DC3-B983-E071523364F8}"/>
          </ac:spMkLst>
        </pc:spChg>
        <pc:spChg chg="add">
          <ac:chgData name="Leila Ingram-Smith" userId="abf53238-41da-4e01-a2dc-9d152a2d4646" providerId="ADAL" clId="{39ED7937-F0D1-4567-83D7-F178435EF3AB}" dt="2023-12-19T09:57:34.404" v="218" actId="26606"/>
          <ac:spMkLst>
            <pc:docMk/>
            <pc:sldMk cId="649197018" sldId="259"/>
            <ac:spMk id="1036" creationId="{68AF5748-FED8-45BA-8631-26D1D10F3246}"/>
          </ac:spMkLst>
        </pc:spChg>
        <pc:spChg chg="add">
          <ac:chgData name="Leila Ingram-Smith" userId="abf53238-41da-4e01-a2dc-9d152a2d4646" providerId="ADAL" clId="{39ED7937-F0D1-4567-83D7-F178435EF3AB}" dt="2023-12-19T09:57:34.404" v="218" actId="26606"/>
          <ac:spMkLst>
            <pc:docMk/>
            <pc:sldMk cId="649197018" sldId="259"/>
            <ac:spMk id="1037" creationId="{08C9B587-E65E-4B52-B37C-ABEBB6E87928}"/>
          </ac:spMkLst>
        </pc:spChg>
        <pc:picChg chg="mod">
          <ac:chgData name="Leila Ingram-Smith" userId="abf53238-41da-4e01-a2dc-9d152a2d4646" providerId="ADAL" clId="{39ED7937-F0D1-4567-83D7-F178435EF3AB}" dt="2023-12-19T09:58:02.076" v="228" actId="14100"/>
          <ac:picMkLst>
            <pc:docMk/>
            <pc:sldMk cId="649197018" sldId="259"/>
            <ac:picMk id="1028" creationId="{00000000-0000-0000-0000-000000000000}"/>
          </ac:picMkLst>
        </pc:picChg>
      </pc:sldChg>
      <pc:sldChg chg="addSp delSp modSp mod">
        <pc:chgData name="Leila Ingram-Smith" userId="abf53238-41da-4e01-a2dc-9d152a2d4646" providerId="ADAL" clId="{39ED7937-F0D1-4567-83D7-F178435EF3AB}" dt="2023-12-19T09:58:45.104" v="236" actId="207"/>
        <pc:sldMkLst>
          <pc:docMk/>
          <pc:sldMk cId="1540927108" sldId="260"/>
        </pc:sldMkLst>
        <pc:spChg chg="mod">
          <ac:chgData name="Leila Ingram-Smith" userId="abf53238-41da-4e01-a2dc-9d152a2d4646" providerId="ADAL" clId="{39ED7937-F0D1-4567-83D7-F178435EF3AB}" dt="2023-12-19T09:39:21.977" v="67" actId="14100"/>
          <ac:spMkLst>
            <pc:docMk/>
            <pc:sldMk cId="1540927108" sldId="260"/>
            <ac:spMk id="2" creationId="{00000000-0000-0000-0000-000000000000}"/>
          </ac:spMkLst>
        </pc:spChg>
        <pc:spChg chg="mod">
          <ac:chgData name="Leila Ingram-Smith" userId="abf53238-41da-4e01-a2dc-9d152a2d4646" providerId="ADAL" clId="{39ED7937-F0D1-4567-83D7-F178435EF3AB}" dt="2023-12-19T09:58:45.104" v="236" actId="207"/>
          <ac:spMkLst>
            <pc:docMk/>
            <pc:sldMk cId="1540927108" sldId="260"/>
            <ac:spMk id="3" creationId="{00000000-0000-0000-0000-000000000000}"/>
          </ac:spMkLst>
        </pc:spChg>
        <pc:spChg chg="add del mod ord">
          <ac:chgData name="Leila Ingram-Smith" userId="abf53238-41da-4e01-a2dc-9d152a2d4646" providerId="ADAL" clId="{39ED7937-F0D1-4567-83D7-F178435EF3AB}" dt="2023-12-19T09:41:39.282" v="115" actId="478"/>
          <ac:spMkLst>
            <pc:docMk/>
            <pc:sldMk cId="1540927108" sldId="260"/>
            <ac:spMk id="5" creationId="{4212BEF1-A3A3-0BA7-69EB-AC6DA5058CD7}"/>
          </ac:spMkLst>
        </pc:spChg>
        <pc:spChg chg="add mod">
          <ac:chgData name="Leila Ingram-Smith" userId="abf53238-41da-4e01-a2dc-9d152a2d4646" providerId="ADAL" clId="{39ED7937-F0D1-4567-83D7-F178435EF3AB}" dt="2023-12-19T09:42:38.842" v="126" actId="255"/>
          <ac:spMkLst>
            <pc:docMk/>
            <pc:sldMk cId="1540927108" sldId="260"/>
            <ac:spMk id="8" creationId="{284DDA55-2E78-1573-9415-FAFD92D78A3F}"/>
          </ac:spMkLst>
        </pc:spChg>
        <pc:picChg chg="add del mod">
          <ac:chgData name="Leila Ingram-Smith" userId="abf53238-41da-4e01-a2dc-9d152a2d4646" providerId="ADAL" clId="{39ED7937-F0D1-4567-83D7-F178435EF3AB}" dt="2023-12-19T09:41:41.633" v="116" actId="478"/>
          <ac:picMkLst>
            <pc:docMk/>
            <pc:sldMk cId="1540927108" sldId="260"/>
            <ac:picMk id="6" creationId="{16440AC4-5A31-6E30-7150-F94A72B946DB}"/>
          </ac:picMkLst>
        </pc:picChg>
        <pc:picChg chg="add del mod">
          <ac:chgData name="Leila Ingram-Smith" userId="abf53238-41da-4e01-a2dc-9d152a2d4646" providerId="ADAL" clId="{39ED7937-F0D1-4567-83D7-F178435EF3AB}" dt="2023-12-19T09:41:18.293" v="109"/>
          <ac:picMkLst>
            <pc:docMk/>
            <pc:sldMk cId="1540927108" sldId="260"/>
            <ac:picMk id="9" creationId="{7E0C6E35-D707-B364-F3B7-7AD5101F183B}"/>
          </ac:picMkLst>
        </pc:picChg>
        <pc:picChg chg="add del">
          <ac:chgData name="Leila Ingram-Smith" userId="abf53238-41da-4e01-a2dc-9d152a2d4646" providerId="ADAL" clId="{39ED7937-F0D1-4567-83D7-F178435EF3AB}" dt="2023-12-19T09:37:37.966" v="32" actId="478"/>
          <ac:picMkLst>
            <pc:docMk/>
            <pc:sldMk cId="1540927108" sldId="260"/>
            <ac:picMk id="1026" creationId="{00000000-0000-0000-0000-000000000000}"/>
          </ac:picMkLst>
        </pc:picChg>
        <pc:picChg chg="add mod">
          <ac:chgData name="Leila Ingram-Smith" userId="abf53238-41da-4e01-a2dc-9d152a2d4646" providerId="ADAL" clId="{39ED7937-F0D1-4567-83D7-F178435EF3AB}" dt="2023-12-19T09:41:48.821" v="118" actId="14100"/>
          <ac:picMkLst>
            <pc:docMk/>
            <pc:sldMk cId="1540927108" sldId="260"/>
            <ac:picMk id="1028" creationId="{B633D327-7BF5-00A5-7F58-AF8F71A114E1}"/>
          </ac:picMkLst>
        </pc:picChg>
      </pc:sldChg>
      <pc:sldChg chg="addSp delSp modSp mod setBg addAnim delAnim">
        <pc:chgData name="Leila Ingram-Smith" userId="abf53238-41da-4e01-a2dc-9d152a2d4646" providerId="ADAL" clId="{39ED7937-F0D1-4567-83D7-F178435EF3AB}" dt="2023-12-19T10:05:00.542" v="260" actId="26606"/>
        <pc:sldMkLst>
          <pc:docMk/>
          <pc:sldMk cId="4098604169" sldId="261"/>
        </pc:sldMkLst>
        <pc:spChg chg="mod">
          <ac:chgData name="Leila Ingram-Smith" userId="abf53238-41da-4e01-a2dc-9d152a2d4646" providerId="ADAL" clId="{39ED7937-F0D1-4567-83D7-F178435EF3AB}" dt="2023-12-19T10:05:00.542" v="260" actId="26606"/>
          <ac:spMkLst>
            <pc:docMk/>
            <pc:sldMk cId="4098604169" sldId="261"/>
            <ac:spMk id="2" creationId="{00000000-0000-0000-0000-000000000000}"/>
          </ac:spMkLst>
        </pc:spChg>
        <pc:spChg chg="add del">
          <ac:chgData name="Leila Ingram-Smith" userId="abf53238-41da-4e01-a2dc-9d152a2d4646" providerId="ADAL" clId="{39ED7937-F0D1-4567-83D7-F178435EF3AB}" dt="2023-12-19T09:51:19.309" v="134" actId="22"/>
          <ac:spMkLst>
            <pc:docMk/>
            <pc:sldMk cId="4098604169" sldId="261"/>
            <ac:spMk id="4" creationId="{5CDB8B34-3619-BBE8-EB12-191490D2434A}"/>
          </ac:spMkLst>
        </pc:spChg>
        <pc:spChg chg="add del">
          <ac:chgData name="Leila Ingram-Smith" userId="abf53238-41da-4e01-a2dc-9d152a2d4646" providerId="ADAL" clId="{39ED7937-F0D1-4567-83D7-F178435EF3AB}" dt="2023-12-19T09:51:55.644" v="147" actId="26606"/>
          <ac:spMkLst>
            <pc:docMk/>
            <pc:sldMk cId="4098604169" sldId="261"/>
            <ac:spMk id="11" creationId="{06DA9DF9-31F7-4056-B42E-878CC92417B8}"/>
          </ac:spMkLst>
        </pc:spChg>
        <pc:spChg chg="add del">
          <ac:chgData name="Leila Ingram-Smith" userId="abf53238-41da-4e01-a2dc-9d152a2d4646" providerId="ADAL" clId="{39ED7937-F0D1-4567-83D7-F178435EF3AB}" dt="2023-12-19T10:05:00.542" v="260" actId="26606"/>
          <ac:spMkLst>
            <pc:docMk/>
            <pc:sldMk cId="4098604169" sldId="261"/>
            <ac:spMk id="16" creationId="{B7BD7FCF-A254-4A97-A15C-319B67622677}"/>
          </ac:spMkLst>
        </pc:spChg>
        <pc:spChg chg="add del">
          <ac:chgData name="Leila Ingram-Smith" userId="abf53238-41da-4e01-a2dc-9d152a2d4646" providerId="ADAL" clId="{39ED7937-F0D1-4567-83D7-F178435EF3AB}" dt="2023-12-19T10:05:00.542" v="260" actId="26606"/>
          <ac:spMkLst>
            <pc:docMk/>
            <pc:sldMk cId="4098604169" sldId="261"/>
            <ac:spMk id="18" creationId="{52FFAF72-6204-4676-9C6F-9A4CC4D91805}"/>
          </ac:spMkLst>
        </pc:spChg>
        <pc:spChg chg="add del">
          <ac:chgData name="Leila Ingram-Smith" userId="abf53238-41da-4e01-a2dc-9d152a2d4646" providerId="ADAL" clId="{39ED7937-F0D1-4567-83D7-F178435EF3AB}" dt="2023-12-19T10:04:44.492" v="254" actId="26606"/>
          <ac:spMkLst>
            <pc:docMk/>
            <pc:sldMk cId="4098604169" sldId="261"/>
            <ac:spMk id="23" creationId="{06DA9DF9-31F7-4056-B42E-878CC92417B8}"/>
          </ac:spMkLst>
        </pc:spChg>
        <pc:spChg chg="add del">
          <ac:chgData name="Leila Ingram-Smith" userId="abf53238-41da-4e01-a2dc-9d152a2d4646" providerId="ADAL" clId="{39ED7937-F0D1-4567-83D7-F178435EF3AB}" dt="2023-12-19T10:05:00.542" v="260" actId="26606"/>
          <ac:spMkLst>
            <pc:docMk/>
            <pc:sldMk cId="4098604169" sldId="261"/>
            <ac:spMk id="25" creationId="{3FCFB1DE-0B7E-48CC-BA90-B2AB0889F9D6}"/>
          </ac:spMkLst>
        </pc:spChg>
        <pc:spChg chg="add del">
          <ac:chgData name="Leila Ingram-Smith" userId="abf53238-41da-4e01-a2dc-9d152a2d4646" providerId="ADAL" clId="{39ED7937-F0D1-4567-83D7-F178435EF3AB}" dt="2023-12-19T10:05:00.542" v="260" actId="26606"/>
          <ac:spMkLst>
            <pc:docMk/>
            <pc:sldMk cId="4098604169" sldId="261"/>
            <ac:spMk id="26" creationId="{8A94871E-96FC-4ADE-815B-41A636E34F1A}"/>
          </ac:spMkLst>
        </pc:spChg>
        <pc:picChg chg="add mod">
          <ac:chgData name="Leila Ingram-Smith" userId="abf53238-41da-4e01-a2dc-9d152a2d4646" providerId="ADAL" clId="{39ED7937-F0D1-4567-83D7-F178435EF3AB}" dt="2023-12-19T10:05:00.542" v="260" actId="26606"/>
          <ac:picMkLst>
            <pc:docMk/>
            <pc:sldMk cId="4098604169" sldId="261"/>
            <ac:picMk id="6" creationId="{1E4B8E8A-0DD6-3579-3228-FC0842597FE0}"/>
          </ac:picMkLst>
        </pc:picChg>
        <pc:picChg chg="del">
          <ac:chgData name="Leila Ingram-Smith" userId="abf53238-41da-4e01-a2dc-9d152a2d4646" providerId="ADAL" clId="{39ED7937-F0D1-4567-83D7-F178435EF3AB}" dt="2023-12-19T09:48:50.372" v="132" actId="478"/>
          <ac:picMkLst>
            <pc:docMk/>
            <pc:sldMk cId="4098604169" sldId="261"/>
            <ac:picMk id="3076" creationId="{00000000-0000-0000-0000-000000000000}"/>
          </ac:picMkLst>
        </pc:picChg>
      </pc:sldChg>
      <pc:sldChg chg="addSp delSp modSp mod">
        <pc:chgData name="Leila Ingram-Smith" userId="abf53238-41da-4e01-a2dc-9d152a2d4646" providerId="ADAL" clId="{39ED7937-F0D1-4567-83D7-F178435EF3AB}" dt="2023-12-19T09:41:34.764" v="114" actId="14100"/>
        <pc:sldMkLst>
          <pc:docMk/>
          <pc:sldMk cId="143613813" sldId="262"/>
        </pc:sldMkLst>
        <pc:spChg chg="mod">
          <ac:chgData name="Leila Ingram-Smith" userId="abf53238-41da-4e01-a2dc-9d152a2d4646" providerId="ADAL" clId="{39ED7937-F0D1-4567-83D7-F178435EF3AB}" dt="2023-12-19T09:41:13.440" v="107" actId="26606"/>
          <ac:spMkLst>
            <pc:docMk/>
            <pc:sldMk cId="143613813" sldId="262"/>
            <ac:spMk id="2" creationId="{00000000-0000-0000-0000-000000000000}"/>
          </ac:spMkLst>
        </pc:spChg>
        <pc:spChg chg="add mod">
          <ac:chgData name="Leila Ingram-Smith" userId="abf53238-41da-4e01-a2dc-9d152a2d4646" providerId="ADAL" clId="{39ED7937-F0D1-4567-83D7-F178435EF3AB}" dt="2023-12-19T09:41:34.764" v="114" actId="14100"/>
          <ac:spMkLst>
            <pc:docMk/>
            <pc:sldMk cId="143613813" sldId="262"/>
            <ac:spMk id="4" creationId="{F96B9015-880F-0248-FC75-8C1DBF921D3E}"/>
          </ac:spMkLst>
        </pc:spChg>
        <pc:spChg chg="mod">
          <ac:chgData name="Leila Ingram-Smith" userId="abf53238-41da-4e01-a2dc-9d152a2d4646" providerId="ADAL" clId="{39ED7937-F0D1-4567-83D7-F178435EF3AB}" dt="2023-12-19T09:41:13.440" v="107" actId="26606"/>
          <ac:spMkLst>
            <pc:docMk/>
            <pc:sldMk cId="143613813" sldId="262"/>
            <ac:spMk id="6" creationId="{17596956-BFFB-4A6E-816A-5D890327289A}"/>
          </ac:spMkLst>
        </pc:spChg>
        <pc:spChg chg="del">
          <ac:chgData name="Leila Ingram-Smith" userId="abf53238-41da-4e01-a2dc-9d152a2d4646" providerId="ADAL" clId="{39ED7937-F0D1-4567-83D7-F178435EF3AB}" dt="2023-12-19T09:41:13.440" v="107" actId="26606"/>
          <ac:spMkLst>
            <pc:docMk/>
            <pc:sldMk cId="143613813" sldId="262"/>
            <ac:spMk id="4100" creationId="{F8446B12-7391-4711-8B31-112A0B896C76}"/>
          </ac:spMkLst>
        </pc:spChg>
        <pc:grpChg chg="del">
          <ac:chgData name="Leila Ingram-Smith" userId="abf53238-41da-4e01-a2dc-9d152a2d4646" providerId="ADAL" clId="{39ED7937-F0D1-4567-83D7-F178435EF3AB}" dt="2023-12-19T09:41:13.440" v="107" actId="26606"/>
          <ac:grpSpMkLst>
            <pc:docMk/>
            <pc:sldMk cId="143613813" sldId="262"/>
            <ac:grpSpMk id="73" creationId="{AC0B7807-0C83-4963-821A-69B172722E49}"/>
          </ac:grpSpMkLst>
        </pc:grpChg>
        <pc:grpChg chg="add">
          <ac:chgData name="Leila Ingram-Smith" userId="abf53238-41da-4e01-a2dc-9d152a2d4646" providerId="ADAL" clId="{39ED7937-F0D1-4567-83D7-F178435EF3AB}" dt="2023-12-19T09:41:13.440" v="107" actId="26606"/>
          <ac:grpSpMkLst>
            <pc:docMk/>
            <pc:sldMk cId="143613813" sldId="262"/>
            <ac:grpSpMk id="4105" creationId="{434FA563-76F6-CDCF-AEA0-A7B78E44647B}"/>
          </ac:grpSpMkLst>
        </pc:grpChg>
        <pc:picChg chg="add mod">
          <ac:chgData name="Leila Ingram-Smith" userId="abf53238-41da-4e01-a2dc-9d152a2d4646" providerId="ADAL" clId="{39ED7937-F0D1-4567-83D7-F178435EF3AB}" dt="2023-12-19T09:41:13.440" v="107" actId="26606"/>
          <ac:picMkLst>
            <pc:docMk/>
            <pc:sldMk cId="143613813" sldId="262"/>
            <ac:picMk id="3" creationId="{9C2C1C7A-356B-302D-7EE3-DB415E4794AD}"/>
          </ac:picMkLst>
        </pc:picChg>
        <pc:picChg chg="del">
          <ac:chgData name="Leila Ingram-Smith" userId="abf53238-41da-4e01-a2dc-9d152a2d4646" providerId="ADAL" clId="{39ED7937-F0D1-4567-83D7-F178435EF3AB}" dt="2023-12-19T09:41:09.753" v="104" actId="478"/>
          <ac:picMkLst>
            <pc:docMk/>
            <pc:sldMk cId="143613813" sldId="262"/>
            <ac:picMk id="4098" creationId="{00000000-0000-0000-0000-000000000000}"/>
          </ac:picMkLst>
        </pc:picChg>
      </pc:sldChg>
      <pc:sldChg chg="modSp mod">
        <pc:chgData name="Leila Ingram-Smith" userId="abf53238-41da-4e01-a2dc-9d152a2d4646" providerId="ADAL" clId="{39ED7937-F0D1-4567-83D7-F178435EF3AB}" dt="2023-12-19T10:03:55.216" v="245" actId="1076"/>
        <pc:sldMkLst>
          <pc:docMk/>
          <pc:sldMk cId="4208460665" sldId="263"/>
        </pc:sldMkLst>
        <pc:spChg chg="mod">
          <ac:chgData name="Leila Ingram-Smith" userId="abf53238-41da-4e01-a2dc-9d152a2d4646" providerId="ADAL" clId="{39ED7937-F0D1-4567-83D7-F178435EF3AB}" dt="2023-12-19T10:03:42.501" v="242" actId="14100"/>
          <ac:spMkLst>
            <pc:docMk/>
            <pc:sldMk cId="4208460665" sldId="263"/>
            <ac:spMk id="3" creationId="{00000000-0000-0000-0000-000000000000}"/>
          </ac:spMkLst>
        </pc:spChg>
        <pc:picChg chg="mod">
          <ac:chgData name="Leila Ingram-Smith" userId="abf53238-41da-4e01-a2dc-9d152a2d4646" providerId="ADAL" clId="{39ED7937-F0D1-4567-83D7-F178435EF3AB}" dt="2023-12-19T10:03:55.216" v="245" actId="1076"/>
          <ac:picMkLst>
            <pc:docMk/>
            <pc:sldMk cId="4208460665" sldId="263"/>
            <ac:picMk id="5122" creationId="{00000000-0000-0000-0000-000000000000}"/>
          </ac:picMkLst>
        </pc:picChg>
      </pc:sldChg>
      <pc:sldChg chg="addSp delSp modSp mod">
        <pc:chgData name="Leila Ingram-Smith" userId="abf53238-41da-4e01-a2dc-9d152a2d4646" providerId="ADAL" clId="{39ED7937-F0D1-4567-83D7-F178435EF3AB}" dt="2023-12-19T09:55:53.644" v="214" actId="1076"/>
        <pc:sldMkLst>
          <pc:docMk/>
          <pc:sldMk cId="2702494602" sldId="264"/>
        </pc:sldMkLst>
        <pc:spChg chg="mod">
          <ac:chgData name="Leila Ingram-Smith" userId="abf53238-41da-4e01-a2dc-9d152a2d4646" providerId="ADAL" clId="{39ED7937-F0D1-4567-83D7-F178435EF3AB}" dt="2023-12-19T09:55:20.743" v="200" actId="26606"/>
          <ac:spMkLst>
            <pc:docMk/>
            <pc:sldMk cId="2702494602" sldId="264"/>
            <ac:spMk id="2" creationId="{AC03FD22-9AEB-4E3F-B968-BD688516B71B}"/>
          </ac:spMkLst>
        </pc:spChg>
        <pc:spChg chg="mod">
          <ac:chgData name="Leila Ingram-Smith" userId="abf53238-41da-4e01-a2dc-9d152a2d4646" providerId="ADAL" clId="{39ED7937-F0D1-4567-83D7-F178435EF3AB}" dt="2023-12-19T09:55:43.589" v="210" actId="20577"/>
          <ac:spMkLst>
            <pc:docMk/>
            <pc:sldMk cId="2702494602" sldId="264"/>
            <ac:spMk id="3" creationId="{7537943F-010B-4B25-A0C5-0E3934DADF18}"/>
          </ac:spMkLst>
        </pc:spChg>
        <pc:spChg chg="add del mod">
          <ac:chgData name="Leila Ingram-Smith" userId="abf53238-41da-4e01-a2dc-9d152a2d4646" providerId="ADAL" clId="{39ED7937-F0D1-4567-83D7-F178435EF3AB}" dt="2023-12-19T09:55:12.279" v="199" actId="478"/>
          <ac:spMkLst>
            <pc:docMk/>
            <pc:sldMk cId="2702494602" sldId="264"/>
            <ac:spMk id="6" creationId="{D23B2856-FF80-EAAC-D7F5-14CB4D6E976C}"/>
          </ac:spMkLst>
        </pc:spChg>
        <pc:spChg chg="add mod">
          <ac:chgData name="Leila Ingram-Smith" userId="abf53238-41da-4e01-a2dc-9d152a2d4646" providerId="ADAL" clId="{39ED7937-F0D1-4567-83D7-F178435EF3AB}" dt="2023-12-19T09:55:53.644" v="214" actId="1076"/>
          <ac:spMkLst>
            <pc:docMk/>
            <pc:sldMk cId="2702494602" sldId="264"/>
            <ac:spMk id="7" creationId="{3F3D5A73-DCEF-F36C-6531-5964058D2261}"/>
          </ac:spMkLst>
        </pc:spChg>
        <pc:spChg chg="add del">
          <ac:chgData name="Leila Ingram-Smith" userId="abf53238-41da-4e01-a2dc-9d152a2d4646" providerId="ADAL" clId="{39ED7937-F0D1-4567-83D7-F178435EF3AB}" dt="2023-12-19T09:55:20.743" v="200" actId="26606"/>
          <ac:spMkLst>
            <pc:docMk/>
            <pc:sldMk cId="2702494602" sldId="264"/>
            <ac:spMk id="10" creationId="{8FC9BE17-9A7B-462D-AE50-3D8777387304}"/>
          </ac:spMkLst>
        </pc:spChg>
        <pc:spChg chg="add del">
          <ac:chgData name="Leila Ingram-Smith" userId="abf53238-41da-4e01-a2dc-9d152a2d4646" providerId="ADAL" clId="{39ED7937-F0D1-4567-83D7-F178435EF3AB}" dt="2023-12-19T09:55:20.743" v="200" actId="26606"/>
          <ac:spMkLst>
            <pc:docMk/>
            <pc:sldMk cId="2702494602" sldId="264"/>
            <ac:spMk id="12" creationId="{3EBE8569-6AEC-4B8C-8D53-2DE337CDBA65}"/>
          </ac:spMkLst>
        </pc:spChg>
        <pc:spChg chg="add del">
          <ac:chgData name="Leila Ingram-Smith" userId="abf53238-41da-4e01-a2dc-9d152a2d4646" providerId="ADAL" clId="{39ED7937-F0D1-4567-83D7-F178435EF3AB}" dt="2023-12-19T09:55:20.743" v="200" actId="26606"/>
          <ac:spMkLst>
            <pc:docMk/>
            <pc:sldMk cId="2702494602" sldId="264"/>
            <ac:spMk id="14" creationId="{55D4142C-5077-457F-A6AD-3FECFDB39685}"/>
          </ac:spMkLst>
        </pc:spChg>
        <pc:spChg chg="add del">
          <ac:chgData name="Leila Ingram-Smith" userId="abf53238-41da-4e01-a2dc-9d152a2d4646" providerId="ADAL" clId="{39ED7937-F0D1-4567-83D7-F178435EF3AB}" dt="2023-12-19T09:55:20.743" v="200" actId="26606"/>
          <ac:spMkLst>
            <pc:docMk/>
            <pc:sldMk cId="2702494602" sldId="264"/>
            <ac:spMk id="16" creationId="{7A5F0580-5EE9-419F-96EE-B6529EF6E7D0}"/>
          </ac:spMkLst>
        </pc:spChg>
        <pc:spChg chg="add del">
          <ac:chgData name="Leila Ingram-Smith" userId="abf53238-41da-4e01-a2dc-9d152a2d4646" providerId="ADAL" clId="{39ED7937-F0D1-4567-83D7-F178435EF3AB}" dt="2023-12-19T09:54:12.573" v="161" actId="26606"/>
          <ac:spMkLst>
            <pc:docMk/>
            <pc:sldMk cId="2702494602" sldId="264"/>
            <ac:spMk id="2055" creationId="{D1D34770-47A8-402C-AF23-2B653F2D88C1}"/>
          </ac:spMkLst>
        </pc:spChg>
        <pc:spChg chg="add">
          <ac:chgData name="Leila Ingram-Smith" userId="abf53238-41da-4e01-a2dc-9d152a2d4646" providerId="ADAL" clId="{39ED7937-F0D1-4567-83D7-F178435EF3AB}" dt="2023-12-19T09:55:20.743" v="200" actId="26606"/>
          <ac:spMkLst>
            <pc:docMk/>
            <pc:sldMk cId="2702494602" sldId="264"/>
            <ac:spMk id="2057" creationId="{D2854001-B4AF-4E18-9D2E-33E37F97A82D}"/>
          </ac:spMkLst>
        </pc:spChg>
        <pc:spChg chg="add">
          <ac:chgData name="Leila Ingram-Smith" userId="abf53238-41da-4e01-a2dc-9d152a2d4646" providerId="ADAL" clId="{39ED7937-F0D1-4567-83D7-F178435EF3AB}" dt="2023-12-19T09:55:20.743" v="200" actId="26606"/>
          <ac:spMkLst>
            <pc:docMk/>
            <pc:sldMk cId="2702494602" sldId="264"/>
            <ac:spMk id="2059" creationId="{8AEA628B-C8FF-4D0B-B111-F101F580B15D}"/>
          </ac:spMkLst>
        </pc:spChg>
        <pc:spChg chg="add">
          <ac:chgData name="Leila Ingram-Smith" userId="abf53238-41da-4e01-a2dc-9d152a2d4646" providerId="ADAL" clId="{39ED7937-F0D1-4567-83D7-F178435EF3AB}" dt="2023-12-19T09:55:20.743" v="200" actId="26606"/>
          <ac:spMkLst>
            <pc:docMk/>
            <pc:sldMk cId="2702494602" sldId="264"/>
            <ac:spMk id="2061" creationId="{42663BD0-064C-40FC-A331-F49FCA9536AA}"/>
          </ac:spMkLst>
        </pc:spChg>
        <pc:picChg chg="add del mod">
          <ac:chgData name="Leila Ingram-Smith" userId="abf53238-41da-4e01-a2dc-9d152a2d4646" providerId="ADAL" clId="{39ED7937-F0D1-4567-83D7-F178435EF3AB}" dt="2023-12-19T09:53:30.362" v="157" actId="478"/>
          <ac:picMkLst>
            <pc:docMk/>
            <pc:sldMk cId="2702494602" sldId="264"/>
            <ac:picMk id="4" creationId="{5884B2F2-DAC5-B19E-A59E-3CA8D845DEED}"/>
          </ac:picMkLst>
        </pc:picChg>
        <pc:picChg chg="del">
          <ac:chgData name="Leila Ingram-Smith" userId="abf53238-41da-4e01-a2dc-9d152a2d4646" providerId="ADAL" clId="{39ED7937-F0D1-4567-83D7-F178435EF3AB}" dt="2023-12-19T09:52:29.051" v="155" actId="478"/>
          <ac:picMkLst>
            <pc:docMk/>
            <pc:sldMk cId="2702494602" sldId="264"/>
            <ac:picMk id="5" creationId="{B43B7ADD-A1B9-403B-9675-64D33538A7D8}"/>
          </ac:picMkLst>
        </pc:picChg>
        <pc:picChg chg="add del mod">
          <ac:chgData name="Leila Ingram-Smith" userId="abf53238-41da-4e01-a2dc-9d152a2d4646" providerId="ADAL" clId="{39ED7937-F0D1-4567-83D7-F178435EF3AB}" dt="2023-12-19T09:54:15.393" v="163"/>
          <ac:picMkLst>
            <pc:docMk/>
            <pc:sldMk cId="2702494602" sldId="264"/>
            <ac:picMk id="2050" creationId="{C932C792-1A49-CB82-9794-6674A444DCCB}"/>
          </ac:picMkLst>
        </pc:picChg>
        <pc:picChg chg="add mod">
          <ac:chgData name="Leila Ingram-Smith" userId="abf53238-41da-4e01-a2dc-9d152a2d4646" providerId="ADAL" clId="{39ED7937-F0D1-4567-83D7-F178435EF3AB}" dt="2023-12-19T09:55:50.359" v="213" actId="1076"/>
          <ac:picMkLst>
            <pc:docMk/>
            <pc:sldMk cId="2702494602" sldId="264"/>
            <ac:picMk id="2052" creationId="{C7FAE004-F1C4-8856-EAD4-D1A02EA369EA}"/>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8T12:37:42.768"/>
    </inkml:context>
    <inkml:brush xml:id="br0">
      <inkml:brushProperty name="width" value="0.1" units="cm"/>
      <inkml:brushProperty name="height" value="0.1" units="cm"/>
    </inkml:brush>
  </inkml:definitions>
  <inkml:trace contextRef="#ctx0" brushRef="#br0">25452 15110 3839 0 0,'-9'-5'-2656'0'0,"-3"-1"2656"0"0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0E73DC-010B-4F6F-B3F4-534E804B8A23}" type="datetimeFigureOut">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70E8FD-D813-4591-97C3-D59E191E775A}" type="slidenum">
              <a:rPr lang="en-GB" smtClean="0"/>
              <a:t>‹#›</a:t>
            </a:fld>
            <a:endParaRPr lang="en-GB"/>
          </a:p>
        </p:txBody>
      </p:sp>
    </p:spTree>
    <p:extLst>
      <p:ext uri="{BB962C8B-B14F-4D97-AF65-F5344CB8AC3E}">
        <p14:creationId xmlns:p14="http://schemas.microsoft.com/office/powerpoint/2010/main" val="222327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0E73DC-010B-4F6F-B3F4-534E804B8A23}" type="datetimeFigureOut">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70E8FD-D813-4591-97C3-D59E191E775A}" type="slidenum">
              <a:rPr lang="en-GB" smtClean="0"/>
              <a:t>‹#›</a:t>
            </a:fld>
            <a:endParaRPr lang="en-GB"/>
          </a:p>
        </p:txBody>
      </p:sp>
    </p:spTree>
    <p:extLst>
      <p:ext uri="{BB962C8B-B14F-4D97-AF65-F5344CB8AC3E}">
        <p14:creationId xmlns:p14="http://schemas.microsoft.com/office/powerpoint/2010/main" val="174172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0E73DC-010B-4F6F-B3F4-534E804B8A23}" type="datetimeFigureOut">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70E8FD-D813-4591-97C3-D59E191E775A}" type="slidenum">
              <a:rPr lang="en-GB" smtClean="0"/>
              <a:t>‹#›</a:t>
            </a:fld>
            <a:endParaRPr lang="en-GB"/>
          </a:p>
        </p:txBody>
      </p:sp>
    </p:spTree>
    <p:extLst>
      <p:ext uri="{BB962C8B-B14F-4D97-AF65-F5344CB8AC3E}">
        <p14:creationId xmlns:p14="http://schemas.microsoft.com/office/powerpoint/2010/main" val="217364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0E73DC-010B-4F6F-B3F4-534E804B8A23}" type="datetimeFigureOut">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70E8FD-D813-4591-97C3-D59E191E775A}" type="slidenum">
              <a:rPr lang="en-GB" smtClean="0"/>
              <a:t>‹#›</a:t>
            </a:fld>
            <a:endParaRPr lang="en-GB"/>
          </a:p>
        </p:txBody>
      </p:sp>
    </p:spTree>
    <p:extLst>
      <p:ext uri="{BB962C8B-B14F-4D97-AF65-F5344CB8AC3E}">
        <p14:creationId xmlns:p14="http://schemas.microsoft.com/office/powerpoint/2010/main" val="311195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0E73DC-010B-4F6F-B3F4-534E804B8A23}" type="datetimeFigureOut">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70E8FD-D813-4591-97C3-D59E191E775A}" type="slidenum">
              <a:rPr lang="en-GB" smtClean="0"/>
              <a:t>‹#›</a:t>
            </a:fld>
            <a:endParaRPr lang="en-GB"/>
          </a:p>
        </p:txBody>
      </p:sp>
    </p:spTree>
    <p:extLst>
      <p:ext uri="{BB962C8B-B14F-4D97-AF65-F5344CB8AC3E}">
        <p14:creationId xmlns:p14="http://schemas.microsoft.com/office/powerpoint/2010/main" val="16700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0E73DC-010B-4F6F-B3F4-534E804B8A23}" type="datetimeFigureOut">
              <a:rPr lang="en-GB" smtClean="0"/>
              <a:t>19/12/2023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70E8FD-D813-4591-97C3-D59E191E775A}" type="slidenum">
              <a:rPr lang="en-GB" smtClean="0"/>
              <a:t>‹#›</a:t>
            </a:fld>
            <a:endParaRPr lang="en-GB"/>
          </a:p>
        </p:txBody>
      </p:sp>
    </p:spTree>
    <p:extLst>
      <p:ext uri="{BB962C8B-B14F-4D97-AF65-F5344CB8AC3E}">
        <p14:creationId xmlns:p14="http://schemas.microsoft.com/office/powerpoint/2010/main" val="170913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0E73DC-010B-4F6F-B3F4-534E804B8A23}" type="datetimeFigureOut">
              <a:rPr lang="en-GB" smtClean="0"/>
              <a:t>19/12/2023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70E8FD-D813-4591-97C3-D59E191E775A}" type="slidenum">
              <a:rPr lang="en-GB" smtClean="0"/>
              <a:t>‹#›</a:t>
            </a:fld>
            <a:endParaRPr lang="en-GB"/>
          </a:p>
        </p:txBody>
      </p:sp>
    </p:spTree>
    <p:extLst>
      <p:ext uri="{BB962C8B-B14F-4D97-AF65-F5344CB8AC3E}">
        <p14:creationId xmlns:p14="http://schemas.microsoft.com/office/powerpoint/2010/main" val="315575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0E73DC-010B-4F6F-B3F4-534E804B8A23}" type="datetimeFigureOut">
              <a:rPr lang="en-GB" smtClean="0"/>
              <a:t>19/12/2023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70E8FD-D813-4591-97C3-D59E191E775A}" type="slidenum">
              <a:rPr lang="en-GB" smtClean="0"/>
              <a:t>‹#›</a:t>
            </a:fld>
            <a:endParaRPr lang="en-GB"/>
          </a:p>
        </p:txBody>
      </p:sp>
    </p:spTree>
    <p:extLst>
      <p:ext uri="{BB962C8B-B14F-4D97-AF65-F5344CB8AC3E}">
        <p14:creationId xmlns:p14="http://schemas.microsoft.com/office/powerpoint/2010/main" val="155161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E73DC-010B-4F6F-B3F4-534E804B8A23}" type="datetimeFigureOut">
              <a:rPr lang="en-GB" smtClean="0"/>
              <a:t>19/12/2023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70E8FD-D813-4591-97C3-D59E191E775A}" type="slidenum">
              <a:rPr lang="en-GB" smtClean="0"/>
              <a:t>‹#›</a:t>
            </a:fld>
            <a:endParaRPr lang="en-GB"/>
          </a:p>
        </p:txBody>
      </p:sp>
    </p:spTree>
    <p:extLst>
      <p:ext uri="{BB962C8B-B14F-4D97-AF65-F5344CB8AC3E}">
        <p14:creationId xmlns:p14="http://schemas.microsoft.com/office/powerpoint/2010/main" val="274194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0E73DC-010B-4F6F-B3F4-534E804B8A23}" type="datetimeFigureOut">
              <a:rPr lang="en-GB" smtClean="0"/>
              <a:t>19/12/2023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70E8FD-D813-4591-97C3-D59E191E775A}" type="slidenum">
              <a:rPr lang="en-GB" smtClean="0"/>
              <a:t>‹#›</a:t>
            </a:fld>
            <a:endParaRPr lang="en-GB"/>
          </a:p>
        </p:txBody>
      </p:sp>
    </p:spTree>
    <p:extLst>
      <p:ext uri="{BB962C8B-B14F-4D97-AF65-F5344CB8AC3E}">
        <p14:creationId xmlns:p14="http://schemas.microsoft.com/office/powerpoint/2010/main" val="2476969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0E73DC-010B-4F6F-B3F4-534E804B8A23}" type="datetimeFigureOut">
              <a:rPr lang="en-GB" smtClean="0"/>
              <a:t>19/12/2023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70E8FD-D813-4591-97C3-D59E191E775A}" type="slidenum">
              <a:rPr lang="en-GB" smtClean="0"/>
              <a:t>‹#›</a:t>
            </a:fld>
            <a:endParaRPr lang="en-GB"/>
          </a:p>
        </p:txBody>
      </p:sp>
    </p:spTree>
    <p:extLst>
      <p:ext uri="{BB962C8B-B14F-4D97-AF65-F5344CB8AC3E}">
        <p14:creationId xmlns:p14="http://schemas.microsoft.com/office/powerpoint/2010/main" val="390089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E73DC-010B-4F6F-B3F4-534E804B8A23}" type="datetimeFigureOut">
              <a:rPr lang="en-GB" smtClean="0"/>
              <a:t>19/12/2023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0E8FD-D813-4591-97C3-D59E191E775A}" type="slidenum">
              <a:rPr lang="en-GB" smtClean="0"/>
              <a:t>‹#›</a:t>
            </a:fld>
            <a:endParaRPr lang="en-GB"/>
          </a:p>
        </p:txBody>
      </p:sp>
    </p:spTree>
    <p:extLst>
      <p:ext uri="{BB962C8B-B14F-4D97-AF65-F5344CB8AC3E}">
        <p14:creationId xmlns:p14="http://schemas.microsoft.com/office/powerpoint/2010/main" val="217326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ndex.php?curid=135710036"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ndex.php?curid=63727095"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10985"/>
            <a:ext cx="7772400" cy="1470025"/>
          </a:xfrm>
        </p:spPr>
        <p:txBody>
          <a:bodyPr/>
          <a:lstStyle/>
          <a:p>
            <a:r>
              <a:rPr lang="en-GB" u="sng" dirty="0"/>
              <a:t>Guru Har Krishan</a:t>
            </a:r>
          </a:p>
        </p:txBody>
      </p:sp>
      <p:sp>
        <p:nvSpPr>
          <p:cNvPr id="3" name="Subtitle 2"/>
          <p:cNvSpPr>
            <a:spLocks noGrp="1"/>
          </p:cNvSpPr>
          <p:nvPr>
            <p:ph type="subTitle" idx="1"/>
          </p:nvPr>
        </p:nvSpPr>
        <p:spPr>
          <a:xfrm>
            <a:off x="1371600" y="4012690"/>
            <a:ext cx="6400800" cy="1752600"/>
          </a:xfrm>
        </p:spPr>
        <p:txBody>
          <a:bodyPr/>
          <a:lstStyle/>
          <a:p>
            <a:r>
              <a:rPr lang="en-GB" dirty="0"/>
              <a:t>Aim: How did Guru Har Krishan care for those who were dying? What do  Sikhs believe about death?</a:t>
            </a:r>
          </a:p>
        </p:txBody>
      </p:sp>
      <p:pic>
        <p:nvPicPr>
          <p:cNvPr id="5" name="Picture 4"/>
          <p:cNvPicPr/>
          <p:nvPr/>
        </p:nvPicPr>
        <p:blipFill>
          <a:blip r:embed="rId2">
            <a:extLst>
              <a:ext uri="{28A0092B-C50C-407E-A947-70E740481C1C}">
                <a14:useLocalDpi xmlns:a14="http://schemas.microsoft.com/office/drawing/2010/main" val="0"/>
              </a:ext>
            </a:extLst>
          </a:blip>
          <a:srcRect/>
          <a:stretch/>
        </p:blipFill>
        <p:spPr bwMode="auto">
          <a:xfrm>
            <a:off x="7524328" y="5240764"/>
            <a:ext cx="1512168" cy="1470025"/>
          </a:xfrm>
          <a:prstGeom prst="rect">
            <a:avLst/>
          </a:prstGeom>
          <a:noFill/>
          <a:ln>
            <a:noFill/>
          </a:ln>
        </p:spPr>
      </p:pic>
      <p:pic>
        <p:nvPicPr>
          <p:cNvPr id="1026" name="Picture 2" descr="undefined">
            <a:extLst>
              <a:ext uri="{FF2B5EF4-FFF2-40B4-BE49-F238E27FC236}">
                <a16:creationId xmlns:a16="http://schemas.microsoft.com/office/drawing/2014/main" id="{68B82900-161F-B37F-8C65-A6802AFC4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1024"/>
            <a:ext cx="3502497" cy="268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250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18258"/>
          </a:xfrm>
        </p:spPr>
        <p:txBody>
          <a:bodyPr>
            <a:normAutofit/>
          </a:bodyPr>
          <a:lstStyle/>
          <a:p>
            <a:pPr algn="l"/>
            <a:r>
              <a:rPr lang="en-GB" sz="3200" dirty="0"/>
              <a:t>Sikhs do not have headstones or memorials to people who have died. They believe that the good things that a person has done in their life is the way they are remembered. </a:t>
            </a:r>
          </a:p>
        </p:txBody>
      </p:sp>
      <p:sp>
        <p:nvSpPr>
          <p:cNvPr id="3" name="Content Placeholder 2"/>
          <p:cNvSpPr>
            <a:spLocks noGrp="1"/>
          </p:cNvSpPr>
          <p:nvPr>
            <p:ph idx="1"/>
          </p:nvPr>
        </p:nvSpPr>
        <p:spPr>
          <a:xfrm>
            <a:off x="251520" y="2780928"/>
            <a:ext cx="4650617" cy="3345235"/>
          </a:xfrm>
        </p:spPr>
        <p:txBody>
          <a:bodyPr>
            <a:normAutofit fontScale="92500"/>
          </a:bodyPr>
          <a:lstStyle/>
          <a:p>
            <a:pPr marL="0" indent="0">
              <a:buNone/>
            </a:pPr>
            <a:r>
              <a:rPr lang="en-GB" sz="3600" dirty="0">
                <a:solidFill>
                  <a:srgbClr val="55345A"/>
                </a:solidFill>
              </a:rPr>
              <a:t>If there was no memorial </a:t>
            </a:r>
          </a:p>
          <a:p>
            <a:pPr marL="0" indent="0">
              <a:buNone/>
            </a:pPr>
            <a:r>
              <a:rPr lang="en-GB" sz="3600" dirty="0">
                <a:solidFill>
                  <a:srgbClr val="55345A"/>
                </a:solidFill>
              </a:rPr>
              <a:t>stone to commemorate </a:t>
            </a:r>
          </a:p>
          <a:p>
            <a:pPr marL="0" indent="0">
              <a:buNone/>
            </a:pPr>
            <a:r>
              <a:rPr lang="en-GB" sz="3600" dirty="0">
                <a:solidFill>
                  <a:srgbClr val="55345A"/>
                </a:solidFill>
              </a:rPr>
              <a:t>your life what good things </a:t>
            </a:r>
          </a:p>
          <a:p>
            <a:pPr marL="0" indent="0">
              <a:buNone/>
            </a:pPr>
            <a:r>
              <a:rPr lang="en-GB" sz="3600" dirty="0">
                <a:solidFill>
                  <a:srgbClr val="55345A"/>
                </a:solidFill>
              </a:rPr>
              <a:t>would you hope people</a:t>
            </a:r>
          </a:p>
          <a:p>
            <a:pPr marL="0" indent="0">
              <a:buNone/>
            </a:pPr>
            <a:r>
              <a:rPr lang="en-GB" sz="3600" dirty="0">
                <a:solidFill>
                  <a:srgbClr val="55345A"/>
                </a:solidFill>
              </a:rPr>
              <a:t>would remember you for?</a:t>
            </a:r>
          </a:p>
        </p:txBody>
      </p:sp>
      <p:pic>
        <p:nvPicPr>
          <p:cNvPr id="5122" name="Picture 2" descr="http://blog.runtrackr.com/wordpress/wp-content/uploads/2008/09/remember-me.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023483" y="2798292"/>
            <a:ext cx="3845332" cy="332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46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6"/>
            <a:ext cx="8229600" cy="968971"/>
          </a:xfrm>
        </p:spPr>
        <p:txBody>
          <a:bodyPr>
            <a:normAutofit fontScale="90000"/>
          </a:bodyPr>
          <a:lstStyle/>
          <a:p>
            <a:r>
              <a:rPr lang="en-GB" sz="4000" dirty="0"/>
              <a:t>Pair and share- what does this hymn  teach us about Sikh beliefs about life and death:</a:t>
            </a:r>
            <a:br>
              <a:rPr lang="en-GB" dirty="0"/>
            </a:br>
            <a:endParaRPr lang="en-GB" dirty="0"/>
          </a:p>
        </p:txBody>
      </p:sp>
      <p:sp>
        <p:nvSpPr>
          <p:cNvPr id="3" name="Content Placeholder 2"/>
          <p:cNvSpPr>
            <a:spLocks noGrp="1"/>
          </p:cNvSpPr>
          <p:nvPr>
            <p:ph idx="1"/>
          </p:nvPr>
        </p:nvSpPr>
        <p:spPr>
          <a:xfrm>
            <a:off x="462127" y="1700807"/>
            <a:ext cx="3970784" cy="4525963"/>
          </a:xfrm>
        </p:spPr>
        <p:txBody>
          <a:bodyPr/>
          <a:lstStyle/>
          <a:p>
            <a:pPr marL="0" indent="0">
              <a:buNone/>
            </a:pPr>
            <a:r>
              <a:rPr lang="en-GB" sz="3600" dirty="0">
                <a:solidFill>
                  <a:srgbClr val="55345A"/>
                </a:solidFill>
              </a:rPr>
              <a:t>“The dawn of a new day is the herald of a sunset,</a:t>
            </a:r>
          </a:p>
          <a:p>
            <a:pPr marL="0" indent="0">
              <a:buNone/>
            </a:pPr>
            <a:r>
              <a:rPr lang="en-GB" sz="3600" dirty="0">
                <a:solidFill>
                  <a:srgbClr val="55345A"/>
                </a:solidFill>
              </a:rPr>
              <a:t>Earth is not our permanent home.</a:t>
            </a:r>
          </a:p>
          <a:p>
            <a:pPr marL="0" indent="0">
              <a:buNone/>
            </a:pPr>
            <a:r>
              <a:rPr lang="en-GB" sz="3600" dirty="0">
                <a:solidFill>
                  <a:srgbClr val="55345A"/>
                </a:solidFill>
              </a:rPr>
              <a:t>Life is like a shadow on a wall.”</a:t>
            </a:r>
          </a:p>
          <a:p>
            <a:pPr marL="0" indent="0">
              <a:buNone/>
            </a:pPr>
            <a:endParaRPr lang="en-GB" dirty="0"/>
          </a:p>
        </p:txBody>
      </p:sp>
      <p:pic>
        <p:nvPicPr>
          <p:cNvPr id="1028" name="Picture 4" descr="undefined">
            <a:extLst>
              <a:ext uri="{FF2B5EF4-FFF2-40B4-BE49-F238E27FC236}">
                <a16:creationId xmlns:a16="http://schemas.microsoft.com/office/drawing/2014/main" id="{B633D327-7BF5-00A5-7F58-AF8F71A11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16832"/>
            <a:ext cx="4109873" cy="32422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84DDA55-2E78-1573-9415-FAFD92D78A3F}"/>
              </a:ext>
            </a:extLst>
          </p:cNvPr>
          <p:cNvSpPr txBox="1"/>
          <p:nvPr/>
        </p:nvSpPr>
        <p:spPr>
          <a:xfrm>
            <a:off x="4572000" y="5159065"/>
            <a:ext cx="4178664" cy="507831"/>
          </a:xfrm>
          <a:prstGeom prst="rect">
            <a:avLst/>
          </a:prstGeom>
          <a:noFill/>
        </p:spPr>
        <p:txBody>
          <a:bodyPr wrap="square">
            <a:spAutoFit/>
          </a:bodyPr>
          <a:lstStyle/>
          <a:p>
            <a:r>
              <a:rPr lang="en-GB" sz="900" dirty="0">
                <a:latin typeface="Work Sans" pitchFamily="2" charset="0"/>
              </a:rPr>
              <a:t>Image credit: </a:t>
            </a:r>
            <a:r>
              <a:rPr lang="en-GB" sz="900" b="0" i="0" dirty="0">
                <a:solidFill>
                  <a:srgbClr val="202122"/>
                </a:solidFill>
                <a:effectLst/>
                <a:latin typeface="Work Sans" pitchFamily="2" charset="0"/>
              </a:rPr>
              <a:t>Sikhs at a funeral. Photographed 1920's, United States</a:t>
            </a:r>
            <a:endParaRPr lang="en-GB" sz="900" dirty="0">
              <a:latin typeface="Work Sans" pitchFamily="2" charset="0"/>
            </a:endParaRPr>
          </a:p>
          <a:p>
            <a:r>
              <a:rPr lang="en-GB" sz="900" dirty="0">
                <a:latin typeface="Work Sans" pitchFamily="2" charset="0"/>
              </a:rPr>
              <a:t>By Unknown author - [1], Public Domain, </a:t>
            </a:r>
            <a:r>
              <a:rPr lang="en-GB" sz="900" dirty="0">
                <a:latin typeface="Work Sans" pitchFamily="2" charset="0"/>
                <a:hlinkClick r:id="rId3"/>
              </a:rPr>
              <a:t>https://commons.wikimedia.org/w/index.php?curid=135710036</a:t>
            </a:r>
            <a:r>
              <a:rPr lang="en-GB" sz="900" dirty="0">
                <a:latin typeface="Work Sans" pitchFamily="2" charset="0"/>
              </a:rPr>
              <a:t> </a:t>
            </a:r>
          </a:p>
        </p:txBody>
      </p:sp>
    </p:spTree>
    <p:extLst>
      <p:ext uri="{BB962C8B-B14F-4D97-AF65-F5344CB8AC3E}">
        <p14:creationId xmlns:p14="http://schemas.microsoft.com/office/powerpoint/2010/main" val="154092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520" y="741391"/>
            <a:ext cx="3175795" cy="1616203"/>
          </a:xfrm>
        </p:spPr>
        <p:txBody>
          <a:bodyPr vert="horz" lIns="91440" tIns="45720" rIns="91440" bIns="45720" rtlCol="0" anchor="b">
            <a:normAutofit/>
          </a:bodyPr>
          <a:lstStyle/>
          <a:p>
            <a:pPr algn="l">
              <a:lnSpc>
                <a:spcPct val="90000"/>
              </a:lnSpc>
            </a:pPr>
            <a:r>
              <a:rPr lang="en-US" sz="2800"/>
              <a:t>Sikh beliefs about death</a:t>
            </a:r>
          </a:p>
        </p:txBody>
      </p:sp>
      <p:sp>
        <p:nvSpPr>
          <p:cNvPr id="6" name="TextBox 5">
            <a:extLst>
              <a:ext uri="{FF2B5EF4-FFF2-40B4-BE49-F238E27FC236}">
                <a16:creationId xmlns:a16="http://schemas.microsoft.com/office/drawing/2014/main" id="{17596956-BFFB-4A6E-816A-5D890327289A}"/>
              </a:ext>
            </a:extLst>
          </p:cNvPr>
          <p:cNvSpPr txBox="1"/>
          <p:nvPr/>
        </p:nvSpPr>
        <p:spPr>
          <a:xfrm>
            <a:off x="657519" y="2533476"/>
            <a:ext cx="3175796" cy="344783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dirty="0"/>
              <a:t>Sikhs believe in reincarnation</a:t>
            </a:r>
          </a:p>
          <a:p>
            <a:pPr indent="-228600">
              <a:lnSpc>
                <a:spcPct val="90000"/>
              </a:lnSpc>
              <a:spcAft>
                <a:spcPts val="600"/>
              </a:spcAft>
              <a:buFont typeface="Arial" panose="020B0604020202020204" pitchFamily="34" charset="0"/>
              <a:buChar char="•"/>
            </a:pPr>
            <a:r>
              <a:rPr lang="en-US" sz="1700" dirty="0"/>
              <a:t>Birth into the Sikh faith is the result of good karma</a:t>
            </a:r>
          </a:p>
          <a:p>
            <a:pPr indent="-228600">
              <a:lnSpc>
                <a:spcPct val="90000"/>
              </a:lnSpc>
              <a:spcAft>
                <a:spcPts val="600"/>
              </a:spcAft>
              <a:buFont typeface="Arial" panose="020B0604020202020204" pitchFamily="34" charset="0"/>
              <a:buChar char="•"/>
            </a:pPr>
            <a:r>
              <a:rPr lang="en-US" sz="1700" dirty="0"/>
              <a:t>It has provided the soul with the opportunity to hear the words of the Gurus and to receive freedom from the cycle of death and rebirth and become one with God, this is called </a:t>
            </a:r>
            <a:r>
              <a:rPr lang="en-US" sz="1700" dirty="0" err="1"/>
              <a:t>mukti</a:t>
            </a:r>
            <a:r>
              <a:rPr lang="en-US" sz="1700" dirty="0"/>
              <a:t>.</a:t>
            </a:r>
          </a:p>
          <a:p>
            <a:pPr indent="-228600">
              <a:lnSpc>
                <a:spcPct val="90000"/>
              </a:lnSpc>
              <a:spcAft>
                <a:spcPts val="600"/>
              </a:spcAft>
              <a:buFont typeface="Arial" panose="020B0604020202020204" pitchFamily="34" charset="0"/>
              <a:buChar char="•"/>
            </a:pPr>
            <a:endParaRPr lang="en-US" sz="1700" dirty="0"/>
          </a:p>
        </p:txBody>
      </p:sp>
      <p:pic>
        <p:nvPicPr>
          <p:cNvPr id="3" name="Picture 2" descr="undefined">
            <a:extLst>
              <a:ext uri="{FF2B5EF4-FFF2-40B4-BE49-F238E27FC236}">
                <a16:creationId xmlns:a16="http://schemas.microsoft.com/office/drawing/2014/main" id="{9C2C1C7A-356B-302D-7EE3-DB415E4794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70" r="21591" b="2"/>
          <a:stretch/>
        </p:blipFill>
        <p:spPr bwMode="auto">
          <a:xfrm>
            <a:off x="4391167" y="877414"/>
            <a:ext cx="4090159" cy="4984683"/>
          </a:xfrm>
          <a:prstGeom prst="rect">
            <a:avLst/>
          </a:prstGeom>
          <a:noFill/>
          <a:extLst>
            <a:ext uri="{909E8E84-426E-40DD-AFC4-6F175D3DCCD1}">
              <a14:hiddenFill xmlns:a14="http://schemas.microsoft.com/office/drawing/2010/main">
                <a:solidFill>
                  <a:srgbClr val="FFFFFF"/>
                </a:solidFill>
              </a14:hiddenFill>
            </a:ext>
          </a:extLst>
        </p:spPr>
      </p:pic>
      <p:grpSp>
        <p:nvGrpSpPr>
          <p:cNvPr id="4105" name="Group 4104">
            <a:extLst>
              <a:ext uri="{FF2B5EF4-FFF2-40B4-BE49-F238E27FC236}">
                <a16:creationId xmlns:a16="http://schemas.microsoft.com/office/drawing/2014/main" id="{434FA563-76F6-CDCF-AEA0-A7B78E446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4106" name="Rectangle 4105">
              <a:extLst>
                <a:ext uri="{FF2B5EF4-FFF2-40B4-BE49-F238E27FC236}">
                  <a16:creationId xmlns:a16="http://schemas.microsoft.com/office/drawing/2014/main" id="{1D2E3CAA-F1BA-6695-301D-22564C382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2F3F0F2C-04A5-144D-BDCF-C38707289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F96B9015-880F-0248-FC75-8C1DBF921D3E}"/>
              </a:ext>
            </a:extLst>
          </p:cNvPr>
          <p:cNvSpPr txBox="1"/>
          <p:nvPr/>
        </p:nvSpPr>
        <p:spPr>
          <a:xfrm>
            <a:off x="6444208" y="5856326"/>
            <a:ext cx="2037118" cy="646331"/>
          </a:xfrm>
          <a:prstGeom prst="rect">
            <a:avLst/>
          </a:prstGeom>
          <a:noFill/>
        </p:spPr>
        <p:txBody>
          <a:bodyPr wrap="square">
            <a:spAutoFit/>
          </a:bodyPr>
          <a:lstStyle/>
          <a:p>
            <a:r>
              <a:rPr lang="en-GB" sz="900" dirty="0"/>
              <a:t>Image Credit:</a:t>
            </a:r>
          </a:p>
          <a:p>
            <a:r>
              <a:rPr lang="en-GB" sz="900" dirty="0"/>
              <a:t>By John Hill - Own work, CC BY-SA 4.0, </a:t>
            </a:r>
            <a:r>
              <a:rPr lang="en-GB" sz="900" dirty="0">
                <a:hlinkClick r:id="rId3"/>
              </a:rPr>
              <a:t>https://commons.wikimedia.org/w/index.php?curid=63727095</a:t>
            </a:r>
            <a:r>
              <a:rPr lang="en-GB" sz="900" dirty="0"/>
              <a:t> </a:t>
            </a:r>
          </a:p>
        </p:txBody>
      </p:sp>
    </p:spTree>
    <p:extLst>
      <p:ext uri="{BB962C8B-B14F-4D97-AF65-F5344CB8AC3E}">
        <p14:creationId xmlns:p14="http://schemas.microsoft.com/office/powerpoint/2010/main" val="14361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Notched Right 3">
            <a:extLst>
              <a:ext uri="{FF2B5EF4-FFF2-40B4-BE49-F238E27FC236}">
                <a16:creationId xmlns:a16="http://schemas.microsoft.com/office/drawing/2014/main" id="{0DB6A579-E40D-4AAA-B69B-29F5BE8AEE2C}"/>
              </a:ext>
            </a:extLst>
          </p:cNvPr>
          <p:cNvSpPr/>
          <p:nvPr/>
        </p:nvSpPr>
        <p:spPr>
          <a:xfrm>
            <a:off x="5004048" y="2610200"/>
            <a:ext cx="2304256" cy="50405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CA7007F-E59C-45E0-AD50-A325FA678D96}"/>
              </a:ext>
            </a:extLst>
          </p:cNvPr>
          <p:cNvSpPr txBox="1"/>
          <p:nvPr/>
        </p:nvSpPr>
        <p:spPr>
          <a:xfrm>
            <a:off x="3995936" y="2492896"/>
            <a:ext cx="1656184" cy="523220"/>
          </a:xfrm>
          <a:prstGeom prst="rect">
            <a:avLst/>
          </a:prstGeom>
          <a:noFill/>
        </p:spPr>
        <p:txBody>
          <a:bodyPr wrap="square" rtlCol="0">
            <a:spAutoFit/>
          </a:bodyPr>
          <a:lstStyle/>
          <a:p>
            <a:r>
              <a:rPr lang="en-GB" sz="2800" dirty="0"/>
              <a:t>Death</a:t>
            </a:r>
          </a:p>
        </p:txBody>
      </p:sp>
      <p:sp>
        <p:nvSpPr>
          <p:cNvPr id="8" name="TextBox 7">
            <a:extLst>
              <a:ext uri="{FF2B5EF4-FFF2-40B4-BE49-F238E27FC236}">
                <a16:creationId xmlns:a16="http://schemas.microsoft.com/office/drawing/2014/main" id="{8612813D-BF90-4F19-8463-5664D4E0907C}"/>
              </a:ext>
            </a:extLst>
          </p:cNvPr>
          <p:cNvSpPr txBox="1"/>
          <p:nvPr/>
        </p:nvSpPr>
        <p:spPr>
          <a:xfrm>
            <a:off x="591990" y="2086980"/>
            <a:ext cx="1656184" cy="523220"/>
          </a:xfrm>
          <a:prstGeom prst="rect">
            <a:avLst/>
          </a:prstGeom>
          <a:noFill/>
        </p:spPr>
        <p:txBody>
          <a:bodyPr wrap="square" rtlCol="0">
            <a:spAutoFit/>
          </a:bodyPr>
          <a:lstStyle/>
          <a:p>
            <a:r>
              <a:rPr lang="en-GB" sz="2800" dirty="0"/>
              <a:t>Life</a:t>
            </a:r>
          </a:p>
        </p:txBody>
      </p:sp>
      <p:sp>
        <p:nvSpPr>
          <p:cNvPr id="9" name="TextBox 8">
            <a:extLst>
              <a:ext uri="{FF2B5EF4-FFF2-40B4-BE49-F238E27FC236}">
                <a16:creationId xmlns:a16="http://schemas.microsoft.com/office/drawing/2014/main" id="{CF9664A3-7D8D-473A-9762-87A293389BA8}"/>
              </a:ext>
            </a:extLst>
          </p:cNvPr>
          <p:cNvSpPr txBox="1"/>
          <p:nvPr/>
        </p:nvSpPr>
        <p:spPr>
          <a:xfrm>
            <a:off x="1629575" y="4433508"/>
            <a:ext cx="2736581" cy="523220"/>
          </a:xfrm>
          <a:prstGeom prst="rect">
            <a:avLst/>
          </a:prstGeom>
          <a:noFill/>
        </p:spPr>
        <p:txBody>
          <a:bodyPr wrap="square" rtlCol="0">
            <a:spAutoFit/>
          </a:bodyPr>
          <a:lstStyle/>
          <a:p>
            <a:r>
              <a:rPr lang="en-GB" sz="2800" dirty="0"/>
              <a:t>Reincarnation</a:t>
            </a:r>
          </a:p>
        </p:txBody>
      </p:sp>
      <p:sp>
        <p:nvSpPr>
          <p:cNvPr id="12" name="Flowchart: Connector 11">
            <a:extLst>
              <a:ext uri="{FF2B5EF4-FFF2-40B4-BE49-F238E27FC236}">
                <a16:creationId xmlns:a16="http://schemas.microsoft.com/office/drawing/2014/main" id="{84F1D3AD-D332-4DCE-AF86-0599F3C4F14E}"/>
              </a:ext>
            </a:extLst>
          </p:cNvPr>
          <p:cNvSpPr/>
          <p:nvPr/>
        </p:nvSpPr>
        <p:spPr>
          <a:xfrm>
            <a:off x="1187624" y="1647964"/>
            <a:ext cx="2808312" cy="2736304"/>
          </a:xfrm>
          <a:prstGeom prst="flowChartConnector">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DE053BB1-A689-44BE-BC14-88B4715191F5}"/>
              </a:ext>
            </a:extLst>
          </p:cNvPr>
          <p:cNvSpPr/>
          <p:nvPr/>
        </p:nvSpPr>
        <p:spPr>
          <a:xfrm rot="3572205">
            <a:off x="1588583" y="1622406"/>
            <a:ext cx="700510" cy="3055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A7EE0557-081E-4389-826D-D66ABF03E3CF}"/>
              </a:ext>
            </a:extLst>
          </p:cNvPr>
          <p:cNvSpPr/>
          <p:nvPr/>
        </p:nvSpPr>
        <p:spPr>
          <a:xfrm rot="11353604">
            <a:off x="3645680" y="3115476"/>
            <a:ext cx="700510" cy="3055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C6BFC606-6841-4301-8AC2-50A6E719CB99}"/>
              </a:ext>
            </a:extLst>
          </p:cNvPr>
          <p:cNvSpPr/>
          <p:nvPr/>
        </p:nvSpPr>
        <p:spPr>
          <a:xfrm rot="18478007">
            <a:off x="1310961" y="3907447"/>
            <a:ext cx="700510" cy="2321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858DCC5-04EE-4F87-BD36-76B3AD31BD94}"/>
              </a:ext>
            </a:extLst>
          </p:cNvPr>
          <p:cNvSpPr txBox="1"/>
          <p:nvPr/>
        </p:nvSpPr>
        <p:spPr>
          <a:xfrm>
            <a:off x="6084168" y="3268255"/>
            <a:ext cx="2520280" cy="1815882"/>
          </a:xfrm>
          <a:prstGeom prst="rect">
            <a:avLst/>
          </a:prstGeom>
          <a:noFill/>
        </p:spPr>
        <p:txBody>
          <a:bodyPr wrap="square" rtlCol="0">
            <a:spAutoFit/>
          </a:bodyPr>
          <a:lstStyle/>
          <a:p>
            <a:r>
              <a:rPr lang="en-GB" sz="2800" dirty="0"/>
              <a:t>Mukti – freedom from the cycle, and union with God</a:t>
            </a:r>
          </a:p>
        </p:txBody>
      </p:sp>
    </p:spTree>
    <p:extLst>
      <p:ext uri="{BB962C8B-B14F-4D97-AF65-F5344CB8AC3E}">
        <p14:creationId xmlns:p14="http://schemas.microsoft.com/office/powerpoint/2010/main" val="276556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Guru </a:t>
            </a:r>
            <a:r>
              <a:rPr lang="en-GB" dirty="0" err="1"/>
              <a:t>Har</a:t>
            </a:r>
            <a:r>
              <a:rPr lang="en-GB" dirty="0"/>
              <a:t> </a:t>
            </a:r>
            <a:r>
              <a:rPr lang="en-GB" dirty="0" err="1"/>
              <a:t>Krishan</a:t>
            </a:r>
            <a:endParaRPr lang="en-GB" dirty="0"/>
          </a:p>
        </p:txBody>
      </p:sp>
      <p:sp>
        <p:nvSpPr>
          <p:cNvPr id="3" name="Content Placeholder 2"/>
          <p:cNvSpPr>
            <a:spLocks noGrp="1"/>
          </p:cNvSpPr>
          <p:nvPr>
            <p:ph idx="1"/>
          </p:nvPr>
        </p:nvSpPr>
        <p:spPr>
          <a:xfrm>
            <a:off x="179512" y="1124744"/>
            <a:ext cx="8712968" cy="5616624"/>
          </a:xfrm>
        </p:spPr>
        <p:txBody>
          <a:bodyPr>
            <a:normAutofit fontScale="92500" lnSpcReduction="10000"/>
          </a:bodyPr>
          <a:lstStyle/>
          <a:p>
            <a:r>
              <a:rPr lang="en-GB" dirty="0"/>
              <a:t>He was only 5 years old when he became the Guru</a:t>
            </a:r>
          </a:p>
          <a:p>
            <a:r>
              <a:rPr lang="en-GB" dirty="0"/>
              <a:t>He was invited to Delhi, where he preached</a:t>
            </a:r>
          </a:p>
          <a:p>
            <a:r>
              <a:rPr lang="en-GB" dirty="0"/>
              <a:t>Delhi became the centre of a smallpox outbreak, with 30% fatality rate</a:t>
            </a:r>
          </a:p>
          <a:p>
            <a:r>
              <a:rPr lang="en-GB" dirty="0"/>
              <a:t>Guru </a:t>
            </a:r>
            <a:r>
              <a:rPr lang="en-GB" dirty="0" err="1"/>
              <a:t>Har</a:t>
            </a:r>
            <a:r>
              <a:rPr lang="en-GB" dirty="0"/>
              <a:t> Krishnan stayed to help the smallpox victims</a:t>
            </a:r>
          </a:p>
          <a:p>
            <a:r>
              <a:rPr lang="en-GB" dirty="0"/>
              <a:t>Aged 8, he too died of smallpox</a:t>
            </a:r>
          </a:p>
          <a:p>
            <a:endParaRPr lang="en-GB" dirty="0"/>
          </a:p>
          <a:p>
            <a:pPr marL="0" indent="0">
              <a:buNone/>
            </a:pPr>
            <a:r>
              <a:rPr lang="en-GB" sz="3900" dirty="0">
                <a:solidFill>
                  <a:srgbClr val="55345A"/>
                </a:solidFill>
              </a:rPr>
              <a:t>How might his beliefs about death </a:t>
            </a:r>
          </a:p>
          <a:p>
            <a:pPr marL="0" indent="0">
              <a:buNone/>
            </a:pPr>
            <a:r>
              <a:rPr lang="en-GB" sz="3900" dirty="0">
                <a:solidFill>
                  <a:srgbClr val="55345A"/>
                </a:solidFill>
              </a:rPr>
              <a:t>influenced his decision to help the sick?</a:t>
            </a:r>
          </a:p>
          <a:p>
            <a:pPr marL="0" indent="0">
              <a:buNone/>
            </a:pPr>
            <a:r>
              <a:rPr lang="en-GB" dirty="0">
                <a:solidFill>
                  <a:srgbClr val="FF0000"/>
                </a:solidFill>
              </a:rPr>
              <a:t> </a:t>
            </a:r>
          </a:p>
        </p:txBody>
      </p:sp>
      <p:pic>
        <p:nvPicPr>
          <p:cNvPr id="4" name="Picture 3"/>
          <p:cNvPicPr/>
          <p:nvPr/>
        </p:nvPicPr>
        <p:blipFill>
          <a:blip r:embed="rId2">
            <a:extLst>
              <a:ext uri="{28A0092B-C50C-407E-A947-70E740481C1C}">
                <a14:useLocalDpi xmlns:a14="http://schemas.microsoft.com/office/drawing/2010/main" val="0"/>
              </a:ext>
            </a:extLst>
          </a:blip>
          <a:srcRect/>
          <a:stretch/>
        </p:blipFill>
        <p:spPr bwMode="auto">
          <a:xfrm>
            <a:off x="6948264" y="3686912"/>
            <a:ext cx="1872208" cy="1860643"/>
          </a:xfrm>
          <a:prstGeom prst="rect">
            <a:avLst/>
          </a:prstGeom>
          <a:noFill/>
          <a:ln>
            <a:noFill/>
          </a:ln>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A4EF3F7-821C-D321-7D91-1995BC9F408A}"/>
                  </a:ext>
                </a:extLst>
              </p14:cNvPr>
              <p14:cNvContentPartPr/>
              <p14:nvPr/>
            </p14:nvContentPartPr>
            <p14:xfrm>
              <a:off x="8163118" y="6202955"/>
              <a:ext cx="11430" cy="11430"/>
            </p14:xfrm>
          </p:contentPart>
        </mc:Choice>
        <mc:Fallback xmlns="">
          <p:pic>
            <p:nvPicPr>
              <p:cNvPr id="5" name="Ink 4">
                <a:extLst>
                  <a:ext uri="{FF2B5EF4-FFF2-40B4-BE49-F238E27FC236}">
                    <a16:creationId xmlns:a16="http://schemas.microsoft.com/office/drawing/2014/main" id="{9A4EF3F7-821C-D321-7D91-1995BC9F408A}"/>
                  </a:ext>
                </a:extLst>
              </p:cNvPr>
              <p:cNvPicPr/>
              <p:nvPr/>
            </p:nvPicPr>
            <p:blipFill>
              <a:blip r:embed="rId5"/>
              <a:stretch>
                <a:fillRect/>
              </a:stretch>
            </p:blipFill>
            <p:spPr>
              <a:xfrm>
                <a:off x="8137141" y="6151000"/>
                <a:ext cx="62865" cy="114300"/>
              </a:xfrm>
              <a:prstGeom prst="rect">
                <a:avLst/>
              </a:prstGeom>
            </p:spPr>
          </p:pic>
        </mc:Fallback>
      </mc:AlternateContent>
    </p:spTree>
    <p:extLst>
      <p:ext uri="{BB962C8B-B14F-4D97-AF65-F5344CB8AC3E}">
        <p14:creationId xmlns:p14="http://schemas.microsoft.com/office/powerpoint/2010/main" val="343358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Sikh funeral</a:t>
            </a:r>
          </a:p>
        </p:txBody>
      </p:sp>
      <p:sp>
        <p:nvSpPr>
          <p:cNvPr id="3" name="Content Placeholder 2"/>
          <p:cNvSpPr>
            <a:spLocks noGrp="1"/>
          </p:cNvSpPr>
          <p:nvPr>
            <p:ph idx="1"/>
          </p:nvPr>
        </p:nvSpPr>
        <p:spPr/>
        <p:txBody>
          <a:bodyPr/>
          <a:lstStyle/>
          <a:p>
            <a:r>
              <a:rPr lang="en-GB" dirty="0"/>
              <a:t>In India the body is usually cremated on the day of death but in the UK the funeral will take place as soon as possible.</a:t>
            </a:r>
          </a:p>
          <a:p>
            <a:r>
              <a:rPr lang="en-GB" dirty="0"/>
              <a:t>First the body is washed and then dressed, usually with the traditional dress of a </a:t>
            </a:r>
            <a:r>
              <a:rPr lang="en-GB" dirty="0" err="1"/>
              <a:t>Khalsa</a:t>
            </a:r>
            <a:r>
              <a:rPr lang="en-GB" dirty="0"/>
              <a:t> Sikh</a:t>
            </a:r>
          </a:p>
        </p:txBody>
      </p:sp>
      <p:pic>
        <p:nvPicPr>
          <p:cNvPr id="4" name="Picture 4" descr="undefined">
            <a:extLst>
              <a:ext uri="{FF2B5EF4-FFF2-40B4-BE49-F238E27FC236}">
                <a16:creationId xmlns:a16="http://schemas.microsoft.com/office/drawing/2014/main" id="{5B157404-90AB-26BD-5090-5C452CB18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240636"/>
            <a:ext cx="3317785" cy="2617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272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482601" y="818652"/>
            <a:ext cx="4089399" cy="4986611"/>
          </a:xfrm>
        </p:spPr>
        <p:txBody>
          <a:bodyPr vert="horz" lIns="91440" tIns="45720" rIns="91440" bIns="45720" rtlCol="0" anchor="b">
            <a:normAutofit fontScale="90000"/>
          </a:bodyPr>
          <a:lstStyle/>
          <a:p>
            <a:pPr algn="l">
              <a:lnSpc>
                <a:spcPct val="90000"/>
              </a:lnSpc>
            </a:pPr>
            <a:r>
              <a:rPr lang="en-US" sz="4000" kern="1200">
                <a:solidFill>
                  <a:schemeClr val="tx1"/>
                </a:solidFill>
                <a:latin typeface="+mj-lt"/>
                <a:ea typeface="+mj-ea"/>
                <a:cs typeface="+mj-cs"/>
              </a:rPr>
              <a:t>A service is held at the Gurdwara and then the body is taken to the crematorium. During the cremation hymns from the Guru Granth Sahib are sung and special prayers are said.</a:t>
            </a:r>
            <a:endParaRPr lang="en-US" sz="4000" kern="1200" dirty="0">
              <a:solidFill>
                <a:schemeClr val="tx1"/>
              </a:solidFill>
              <a:latin typeface="+mj-lt"/>
              <a:ea typeface="+mj-ea"/>
              <a:cs typeface="+mj-cs"/>
            </a:endParaRPr>
          </a:p>
        </p:txBody>
      </p:sp>
      <p:pic>
        <p:nvPicPr>
          <p:cNvPr id="6" name="Picture 5" descr="A building with a dome on top&#10;&#10;Description automatically generated">
            <a:extLst>
              <a:ext uri="{FF2B5EF4-FFF2-40B4-BE49-F238E27FC236}">
                <a16:creationId xmlns:a16="http://schemas.microsoft.com/office/drawing/2014/main" id="{1E4B8E8A-0DD6-3579-3228-FC0842597FE0}"/>
              </a:ext>
            </a:extLst>
          </p:cNvPr>
          <p:cNvPicPr>
            <a:picLocks noChangeAspect="1"/>
          </p:cNvPicPr>
          <p:nvPr/>
        </p:nvPicPr>
        <p:blipFill rotWithShape="1">
          <a:blip r:embed="rId2">
            <a:extLst>
              <a:ext uri="{28A0092B-C50C-407E-A947-70E740481C1C}">
                <a14:useLocalDpi xmlns:a14="http://schemas.microsoft.com/office/drawing/2010/main" val="0"/>
              </a:ext>
            </a:extLst>
          </a:blip>
          <a:srcRect l="31040" r="30160"/>
          <a:stretch/>
        </p:blipFill>
        <p:spPr>
          <a:xfrm>
            <a:off x="5256978" y="818652"/>
            <a:ext cx="3404421" cy="5220695"/>
          </a:xfrm>
          <a:prstGeom prst="rect">
            <a:avLst/>
          </a:prstGeom>
        </p:spPr>
      </p:pic>
    </p:spTree>
    <p:extLst>
      <p:ext uri="{BB962C8B-B14F-4D97-AF65-F5344CB8AC3E}">
        <p14:creationId xmlns:p14="http://schemas.microsoft.com/office/powerpoint/2010/main" val="409860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3FD22-9AEB-4E3F-B968-BD688516B71B}"/>
              </a:ext>
            </a:extLst>
          </p:cNvPr>
          <p:cNvSpPr>
            <a:spLocks noGrp="1"/>
          </p:cNvSpPr>
          <p:nvPr>
            <p:ph type="title"/>
          </p:nvPr>
        </p:nvSpPr>
        <p:spPr>
          <a:xfrm>
            <a:off x="459486" y="1078992"/>
            <a:ext cx="4701577" cy="1536192"/>
          </a:xfrm>
        </p:spPr>
        <p:txBody>
          <a:bodyPr anchor="b">
            <a:normAutofit/>
          </a:bodyPr>
          <a:lstStyle/>
          <a:p>
            <a:pPr>
              <a:lnSpc>
                <a:spcPct val="90000"/>
              </a:lnSpc>
            </a:pPr>
            <a:r>
              <a:rPr lang="en-GB" sz="3500"/>
              <a:t>The Kirtan Sohila (Evening/ funeral prayer)</a:t>
            </a:r>
          </a:p>
        </p:txBody>
      </p:sp>
      <p:sp>
        <p:nvSpPr>
          <p:cNvPr id="2059" name="Rectangle 2058">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0758"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1" name="Rectangle 2060">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87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537943F-010B-4B25-A0C5-0E3934DADF18}"/>
              </a:ext>
            </a:extLst>
          </p:cNvPr>
          <p:cNvSpPr>
            <a:spLocks noGrp="1"/>
          </p:cNvSpPr>
          <p:nvPr>
            <p:ph idx="1"/>
          </p:nvPr>
        </p:nvSpPr>
        <p:spPr>
          <a:xfrm>
            <a:off x="479452" y="3159256"/>
            <a:ext cx="4683718" cy="3222072"/>
          </a:xfrm>
        </p:spPr>
        <p:txBody>
          <a:bodyPr>
            <a:normAutofit/>
          </a:bodyPr>
          <a:lstStyle/>
          <a:p>
            <a:pPr marL="0" indent="0">
              <a:buNone/>
            </a:pPr>
            <a:r>
              <a:rPr lang="en-GB" sz="1900" dirty="0"/>
              <a:t>Know the real purpose of being here, gather up treasure under the guidance of the Sat Guru (True Guru). Make your mind God’s home. If God abides with you undisturbed you will not be reborn.</a:t>
            </a:r>
          </a:p>
          <a:p>
            <a:pPr marL="0" indent="0">
              <a:buNone/>
            </a:pPr>
            <a:endParaRPr lang="en-GB" sz="1900" dirty="0"/>
          </a:p>
          <a:p>
            <a:pPr marL="0" indent="0">
              <a:buNone/>
            </a:pPr>
            <a:r>
              <a:rPr lang="en-GB" sz="2400" dirty="0">
                <a:solidFill>
                  <a:srgbClr val="55345A"/>
                </a:solidFill>
              </a:rPr>
              <a:t>What do you think is the purpose of being here on earth?</a:t>
            </a:r>
          </a:p>
        </p:txBody>
      </p:sp>
      <p:pic>
        <p:nvPicPr>
          <p:cNvPr id="2052" name="Picture 4" descr="From a 17th-century copy of the Guru Granth Sahib">
            <a:extLst>
              <a:ext uri="{FF2B5EF4-FFF2-40B4-BE49-F238E27FC236}">
                <a16:creationId xmlns:a16="http://schemas.microsoft.com/office/drawing/2014/main" id="{C7FAE004-F1C4-8856-EAD4-D1A02EA369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62" r="14275" b="3"/>
          <a:stretch/>
        </p:blipFill>
        <p:spPr bwMode="auto">
          <a:xfrm>
            <a:off x="5763005" y="603504"/>
            <a:ext cx="3038094" cy="55778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F3D5A73-DCEF-F36C-6531-5964058D2261}"/>
              </a:ext>
            </a:extLst>
          </p:cNvPr>
          <p:cNvSpPr txBox="1"/>
          <p:nvPr/>
        </p:nvSpPr>
        <p:spPr>
          <a:xfrm>
            <a:off x="5763005" y="6181344"/>
            <a:ext cx="3096344" cy="523220"/>
          </a:xfrm>
          <a:prstGeom prst="rect">
            <a:avLst/>
          </a:prstGeom>
          <a:noFill/>
        </p:spPr>
        <p:txBody>
          <a:bodyPr wrap="square" rtlCol="0">
            <a:spAutoFit/>
          </a:bodyPr>
          <a:lstStyle/>
          <a:p>
            <a:r>
              <a:rPr lang="en-GB" sz="700" dirty="0"/>
              <a:t>Image credit:</a:t>
            </a:r>
          </a:p>
          <a:p>
            <a:r>
              <a:rPr lang="en-GB" sz="700" dirty="0"/>
              <a:t>By http://lakhvir.wordpress.com/2006/07/11/rarely-seen-images-of-the-sikh-past-part-i/, Public Domain, https://en.wikipedia.org/w/index.php?curid=28019116</a:t>
            </a:r>
          </a:p>
        </p:txBody>
      </p:sp>
    </p:spTree>
    <p:extLst>
      <p:ext uri="{BB962C8B-B14F-4D97-AF65-F5344CB8AC3E}">
        <p14:creationId xmlns:p14="http://schemas.microsoft.com/office/powerpoint/2010/main" val="270249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8485" y="1122363"/>
            <a:ext cx="5194322" cy="3204134"/>
          </a:xfrm>
        </p:spPr>
        <p:txBody>
          <a:bodyPr vert="horz" lIns="91440" tIns="45720" rIns="91440" bIns="45720" rtlCol="0" anchor="b">
            <a:normAutofit fontScale="90000"/>
          </a:bodyPr>
          <a:lstStyle/>
          <a:p>
            <a:pPr algn="l">
              <a:lnSpc>
                <a:spcPct val="90000"/>
              </a:lnSpc>
            </a:pPr>
            <a:r>
              <a:rPr lang="en-US" sz="3200" kern="1200" dirty="0">
                <a:solidFill>
                  <a:schemeClr val="tx1"/>
                </a:solidFill>
                <a:latin typeface="+mj-lt"/>
                <a:ea typeface="+mj-ea"/>
                <a:cs typeface="+mj-cs"/>
              </a:rPr>
              <a:t>Often the ashes are placed in water (sea or river) or buried. Mourning lasts for up to ten days. During this time there is a complete reading of the Guru </a:t>
            </a:r>
            <a:r>
              <a:rPr lang="en-US" sz="3200" kern="1200" dirty="0" err="1">
                <a:solidFill>
                  <a:schemeClr val="tx1"/>
                </a:solidFill>
                <a:latin typeface="+mj-lt"/>
                <a:ea typeface="+mj-ea"/>
                <a:cs typeface="+mj-cs"/>
              </a:rPr>
              <a:t>Granth</a:t>
            </a:r>
            <a:r>
              <a:rPr lang="en-US" sz="3200" kern="1200" dirty="0">
                <a:solidFill>
                  <a:schemeClr val="tx1"/>
                </a:solidFill>
                <a:latin typeface="+mj-lt"/>
                <a:ea typeface="+mj-ea"/>
                <a:cs typeface="+mj-cs"/>
              </a:rPr>
              <a:t> Sahib. The mourning ends with the sharing of Karah Parshad.</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p:blipFill>
        <p:spPr bwMode="auto">
          <a:xfrm>
            <a:off x="6326748" y="1122363"/>
            <a:ext cx="2285892" cy="342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197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2940bfc-e56c-4552-8076-1b7135828164" xsi:nil="true"/>
    <lcf76f155ced4ddcb4097134ff3c332f xmlns="37c5c6fe-bc8e-4494-977e-45e76d6ce1f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785FF21E3A1444BE0DFE2E5C59DFFC" ma:contentTypeVersion="14" ma:contentTypeDescription="Create a new document." ma:contentTypeScope="" ma:versionID="7044c6264d3a0ebe1f1cc9df10260561">
  <xsd:schema xmlns:xsd="http://www.w3.org/2001/XMLSchema" xmlns:xs="http://www.w3.org/2001/XMLSchema" xmlns:p="http://schemas.microsoft.com/office/2006/metadata/properties" xmlns:ns2="37c5c6fe-bc8e-4494-977e-45e76d6ce1fa" xmlns:ns3="62940bfc-e56c-4552-8076-1b7135828164" targetNamespace="http://schemas.microsoft.com/office/2006/metadata/properties" ma:root="true" ma:fieldsID="04e286e50f2a216d36399f8f5698cf81" ns2:_="" ns3:_="">
    <xsd:import namespace="37c5c6fe-bc8e-4494-977e-45e76d6ce1fa"/>
    <xsd:import namespace="62940bfc-e56c-4552-8076-1b71358281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5c6fe-bc8e-4494-977e-45e76d6ce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6acc64-6845-4a0f-a249-d12a5ba8c67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940bfc-e56c-4552-8076-1b71358281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55e0fd7-9706-4511-9413-6a00656adbfd}" ma:internalName="TaxCatchAll" ma:showField="CatchAllData" ma:web="62940bfc-e56c-4552-8076-1b71358281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988BC0-2F33-4C0E-AB43-8475D8699703}">
  <ds:schemaRefs>
    <ds:schemaRef ds:uri="http://schemas.microsoft.com/sharepoint/v3/contenttype/forms"/>
  </ds:schemaRefs>
</ds:datastoreItem>
</file>

<file path=customXml/itemProps2.xml><?xml version="1.0" encoding="utf-8"?>
<ds:datastoreItem xmlns:ds="http://schemas.openxmlformats.org/officeDocument/2006/customXml" ds:itemID="{BC364206-731C-4255-BD32-D6AD11CF6DDE}">
  <ds:schemaRef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37c5c6fe-bc8e-4494-977e-45e76d6ce1fa"/>
    <ds:schemaRef ds:uri="http://schemas.microsoft.com/office/2006/metadata/properties"/>
    <ds:schemaRef ds:uri="http://purl.org/dc/dcmitype/"/>
    <ds:schemaRef ds:uri="62940bfc-e56c-4552-8076-1b7135828164"/>
    <ds:schemaRef ds:uri="http://www.w3.org/XML/1998/namespace"/>
  </ds:schemaRefs>
</ds:datastoreItem>
</file>

<file path=customXml/itemProps3.xml><?xml version="1.0" encoding="utf-8"?>
<ds:datastoreItem xmlns:ds="http://schemas.openxmlformats.org/officeDocument/2006/customXml" ds:itemID="{2A184631-869F-457F-9D08-2319B61FEE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c5c6fe-bc8e-4494-977e-45e76d6ce1fa"/>
    <ds:schemaRef ds:uri="62940bfc-e56c-4552-8076-1b7135828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382</TotalTime>
  <Words>564</Words>
  <Application>Microsoft Office PowerPoint</Application>
  <PresentationFormat>On-screen Show (4:3)</PresentationFormat>
  <Paragraphs>45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Work Sans</vt:lpstr>
      <vt:lpstr>Office Theme</vt:lpstr>
      <vt:lpstr>Guru Har Krishan</vt:lpstr>
      <vt:lpstr>Pair and share- what does this hymn  teach us about Sikh beliefs about life and death: </vt:lpstr>
      <vt:lpstr>Sikh beliefs about death</vt:lpstr>
      <vt:lpstr>PowerPoint Presentation</vt:lpstr>
      <vt:lpstr>Guru Har Krishan</vt:lpstr>
      <vt:lpstr>A Sikh funeral</vt:lpstr>
      <vt:lpstr>A service is held at the Gurdwara and then the body is taken to the crematorium. During the cremation hymns from the Guru Granth Sahib are sung and special prayers are said.</vt:lpstr>
      <vt:lpstr>The Kirtan Sohila (Evening/ funeral prayer)</vt:lpstr>
      <vt:lpstr>Often the ashes are placed in water (sea or river) or buried. Mourning lasts for up to ten days. During this time there is a complete reading of the Guru Granth Sahib. The mourning ends with the sharing of Karah Parshad.</vt:lpstr>
      <vt:lpstr>Sikhs do not have headstones or memorials to people who have died. They believe that the good things that a person has done in their life is the way they are remembered. </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Guru Raam Das</dc:title>
  <dc:creator>Kathryn</dc:creator>
  <cp:lastModifiedBy>Leila Ingram-Smith</cp:lastModifiedBy>
  <cp:revision>43</cp:revision>
  <dcterms:created xsi:type="dcterms:W3CDTF">2014-08-01T18:55:42Z</dcterms:created>
  <dcterms:modified xsi:type="dcterms:W3CDTF">2023-12-19T10:05:03Z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0x01010017785FF21E3A1444BE0DFE2E5C59DFFC</vt:lpwstr>
  </property>
  <property fmtid="{D5CDD505-2E9C-101B-9397-08002B2CF9AE}" pid="3" name="Order">
    <vt:r8>403400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