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66" r:id="rId7"/>
    <p:sldId id="258" r:id="rId8"/>
    <p:sldId id="259" r:id="rId9"/>
    <p:sldId id="260" r:id="rId10"/>
    <p:sldId id="261" r:id="rId11"/>
    <p:sldId id="262" r:id="rId12"/>
    <p:sldId id="267" r:id="rId13"/>
    <p:sldId id="263" r:id="rId14"/>
    <p:sldId id="265" r:id="rId15"/>
    <p:sldId id="271"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F98068-329A-4B3F-B6CE-7B761199336D}" v="63" dt="2023-12-18T12:20:18.609"/>
    <p1510:client id="{C6E7DC4F-4F2D-4B95-8940-34A33712A431}" v="13" dt="2023-12-18T11:58:43.4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27" autoAdjust="0"/>
  </p:normalViewPr>
  <p:slideViewPr>
    <p:cSldViewPr>
      <p:cViewPr varScale="1">
        <p:scale>
          <a:sx n="95" d="100"/>
          <a:sy n="95" d="100"/>
        </p:scale>
        <p:origin x="19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Ingram-Smith" userId="S::leila.is@london.anglican.org::abf53238-41da-4e01-a2dc-9d152a2d4646" providerId="AD" clId="Web-{C6E7DC4F-4F2D-4B95-8940-34A33712A431}"/>
    <pc:docChg chg="modSld">
      <pc:chgData name="Leila Ingram-Smith" userId="S::leila.is@london.anglican.org::abf53238-41da-4e01-a2dc-9d152a2d4646" providerId="AD" clId="Web-{C6E7DC4F-4F2D-4B95-8940-34A33712A431}" dt="2023-12-18T11:58:42.870" v="11"/>
      <pc:docMkLst>
        <pc:docMk/>
      </pc:docMkLst>
      <pc:sldChg chg="delSp">
        <pc:chgData name="Leila Ingram-Smith" userId="S::leila.is@london.anglican.org::abf53238-41da-4e01-a2dc-9d152a2d4646" providerId="AD" clId="Web-{C6E7DC4F-4F2D-4B95-8940-34A33712A431}" dt="2023-12-18T11:56:38.117" v="0"/>
        <pc:sldMkLst>
          <pc:docMk/>
          <pc:sldMk cId="3893250388" sldId="256"/>
        </pc:sldMkLst>
        <pc:picChg chg="del">
          <ac:chgData name="Leila Ingram-Smith" userId="S::leila.is@london.anglican.org::abf53238-41da-4e01-a2dc-9d152a2d4646" providerId="AD" clId="Web-{C6E7DC4F-4F2D-4B95-8940-34A33712A431}" dt="2023-12-18T11:56:38.117" v="0"/>
          <ac:picMkLst>
            <pc:docMk/>
            <pc:sldMk cId="3893250388" sldId="256"/>
            <ac:picMk id="5" creationId="{00000000-0000-0000-0000-000000000000}"/>
          </ac:picMkLst>
        </pc:picChg>
      </pc:sldChg>
      <pc:sldChg chg="modSp mod setBg">
        <pc:chgData name="Leila Ingram-Smith" userId="S::leila.is@london.anglican.org::abf53238-41da-4e01-a2dc-9d152a2d4646" providerId="AD" clId="Web-{C6E7DC4F-4F2D-4B95-8940-34A33712A431}" dt="2023-12-18T11:58:23.260" v="10" actId="1076"/>
        <pc:sldMkLst>
          <pc:docMk/>
          <pc:sldMk cId="273405341" sldId="257"/>
        </pc:sldMkLst>
        <pc:spChg chg="mod">
          <ac:chgData name="Leila Ingram-Smith" userId="S::leila.is@london.anglican.org::abf53238-41da-4e01-a2dc-9d152a2d4646" providerId="AD" clId="Web-{C6E7DC4F-4F2D-4B95-8940-34A33712A431}" dt="2023-12-18T11:58:23.260" v="10" actId="1076"/>
          <ac:spMkLst>
            <pc:docMk/>
            <pc:sldMk cId="273405341" sldId="257"/>
            <ac:spMk id="2" creationId="{00000000-0000-0000-0000-000000000000}"/>
          </ac:spMkLst>
        </pc:spChg>
        <pc:spChg chg="mod ord">
          <ac:chgData name="Leila Ingram-Smith" userId="S::leila.is@london.anglican.org::abf53238-41da-4e01-a2dc-9d152a2d4646" providerId="AD" clId="Web-{C6E7DC4F-4F2D-4B95-8940-34A33712A431}" dt="2023-12-18T11:58:12.885" v="6" actId="1076"/>
          <ac:spMkLst>
            <pc:docMk/>
            <pc:sldMk cId="273405341" sldId="257"/>
            <ac:spMk id="3" creationId="{00000000-0000-0000-0000-000000000000}"/>
          </ac:spMkLst>
        </pc:spChg>
        <pc:picChg chg="mod">
          <ac:chgData name="Leila Ingram-Smith" userId="S::leila.is@london.anglican.org::abf53238-41da-4e01-a2dc-9d152a2d4646" providerId="AD" clId="Web-{C6E7DC4F-4F2D-4B95-8940-34A33712A431}" dt="2023-12-18T11:58:02.213" v="4"/>
          <ac:picMkLst>
            <pc:docMk/>
            <pc:sldMk cId="273405341" sldId="257"/>
            <ac:picMk id="4" creationId="{00000000-0000-0000-0000-000000000000}"/>
          </ac:picMkLst>
        </pc:picChg>
      </pc:sldChg>
      <pc:sldChg chg="modSp">
        <pc:chgData name="Leila Ingram-Smith" userId="S::leila.is@london.anglican.org::abf53238-41da-4e01-a2dc-9d152a2d4646" providerId="AD" clId="Web-{C6E7DC4F-4F2D-4B95-8940-34A33712A431}" dt="2023-12-18T11:58:42.870" v="11"/>
        <pc:sldMkLst>
          <pc:docMk/>
          <pc:sldMk cId="447507349" sldId="266"/>
        </pc:sldMkLst>
        <pc:picChg chg="mod">
          <ac:chgData name="Leila Ingram-Smith" userId="S::leila.is@london.anglican.org::abf53238-41da-4e01-a2dc-9d152a2d4646" providerId="AD" clId="Web-{C6E7DC4F-4F2D-4B95-8940-34A33712A431}" dt="2023-12-18T11:58:42.870" v="11"/>
          <ac:picMkLst>
            <pc:docMk/>
            <pc:sldMk cId="447507349" sldId="266"/>
            <ac:picMk id="4" creationId="{00000000-0000-0000-0000-000000000000}"/>
          </ac:picMkLst>
        </pc:picChg>
      </pc:sldChg>
    </pc:docChg>
  </pc:docChgLst>
  <pc:docChgLst>
    <pc:chgData name="Leila Ingram-Smith" userId="abf53238-41da-4e01-a2dc-9d152a2d4646" providerId="ADAL" clId="{BBF98068-329A-4B3F-B6CE-7B761199336D}"/>
    <pc:docChg chg="undo custSel addSld delSld modSld">
      <pc:chgData name="Leila Ingram-Smith" userId="abf53238-41da-4e01-a2dc-9d152a2d4646" providerId="ADAL" clId="{BBF98068-329A-4B3F-B6CE-7B761199336D}" dt="2023-12-18T12:20:18.609" v="302" actId="1076"/>
      <pc:docMkLst>
        <pc:docMk/>
      </pc:docMkLst>
      <pc:sldChg chg="addSp modSp">
        <pc:chgData name="Leila Ingram-Smith" userId="abf53238-41da-4e01-a2dc-9d152a2d4646" providerId="ADAL" clId="{BBF98068-329A-4B3F-B6CE-7B761199336D}" dt="2023-12-18T12:20:18.609" v="302" actId="1076"/>
        <pc:sldMkLst>
          <pc:docMk/>
          <pc:sldMk cId="3893250388" sldId="256"/>
        </pc:sldMkLst>
        <pc:picChg chg="add mod">
          <ac:chgData name="Leila Ingram-Smith" userId="abf53238-41da-4e01-a2dc-9d152a2d4646" providerId="ADAL" clId="{BBF98068-329A-4B3F-B6CE-7B761199336D}" dt="2023-12-18T12:20:18.609" v="302" actId="1076"/>
          <ac:picMkLst>
            <pc:docMk/>
            <pc:sldMk cId="3893250388" sldId="256"/>
            <ac:picMk id="6" creationId="{982FCF1D-C463-49C6-4D87-AF87BB4E8883}"/>
          </ac:picMkLst>
        </pc:picChg>
      </pc:sldChg>
      <pc:sldChg chg="addSp delSp modSp mod">
        <pc:chgData name="Leila Ingram-Smith" userId="abf53238-41da-4e01-a2dc-9d152a2d4646" providerId="ADAL" clId="{BBF98068-329A-4B3F-B6CE-7B761199336D}" dt="2023-12-18T12:10:51.199" v="137" actId="14100"/>
        <pc:sldMkLst>
          <pc:docMk/>
          <pc:sldMk cId="1523509302" sldId="258"/>
        </pc:sldMkLst>
        <pc:picChg chg="add mod">
          <ac:chgData name="Leila Ingram-Smith" userId="abf53238-41da-4e01-a2dc-9d152a2d4646" providerId="ADAL" clId="{BBF98068-329A-4B3F-B6CE-7B761199336D}" dt="2023-12-18T12:10:51.199" v="137" actId="14100"/>
          <ac:picMkLst>
            <pc:docMk/>
            <pc:sldMk cId="1523509302" sldId="258"/>
            <ac:picMk id="2050" creationId="{C33EE198-2173-3BCD-3CF2-4CB916827983}"/>
          </ac:picMkLst>
        </pc:picChg>
        <pc:picChg chg="del">
          <ac:chgData name="Leila Ingram-Smith" userId="abf53238-41da-4e01-a2dc-9d152a2d4646" providerId="ADAL" clId="{BBF98068-329A-4B3F-B6CE-7B761199336D}" dt="2023-12-18T12:10:44.742" v="133" actId="478"/>
          <ac:picMkLst>
            <pc:docMk/>
            <pc:sldMk cId="1523509302" sldId="258"/>
            <ac:picMk id="26626" creationId="{00000000-0000-0000-0000-000000000000}"/>
          </ac:picMkLst>
        </pc:picChg>
      </pc:sldChg>
      <pc:sldChg chg="addSp delSp modSp mod setBg">
        <pc:chgData name="Leila Ingram-Smith" userId="abf53238-41da-4e01-a2dc-9d152a2d4646" providerId="ADAL" clId="{BBF98068-329A-4B3F-B6CE-7B761199336D}" dt="2023-12-18T12:07:07.283" v="117" actId="14100"/>
        <pc:sldMkLst>
          <pc:docMk/>
          <pc:sldMk cId="1612047785" sldId="259"/>
        </pc:sldMkLst>
        <pc:spChg chg="mod">
          <ac:chgData name="Leila Ingram-Smith" userId="abf53238-41da-4e01-a2dc-9d152a2d4646" providerId="ADAL" clId="{BBF98068-329A-4B3F-B6CE-7B761199336D}" dt="2023-12-18T12:07:07.283" v="117" actId="14100"/>
          <ac:spMkLst>
            <pc:docMk/>
            <pc:sldMk cId="1612047785" sldId="259"/>
            <ac:spMk id="8" creationId="{00000000-0000-0000-0000-000000000000}"/>
          </ac:spMkLst>
        </pc:spChg>
        <pc:spChg chg="add del">
          <ac:chgData name="Leila Ingram-Smith" userId="abf53238-41da-4e01-a2dc-9d152a2d4646" providerId="ADAL" clId="{BBF98068-329A-4B3F-B6CE-7B761199336D}" dt="2023-12-18T12:07:03.482" v="115" actId="26606"/>
          <ac:spMkLst>
            <pc:docMk/>
            <pc:sldMk cId="1612047785" sldId="259"/>
            <ac:spMk id="10" creationId="{68AF5748-FED8-45BA-8631-26D1D10F3246}"/>
          </ac:spMkLst>
        </pc:spChg>
        <pc:spChg chg="add del">
          <ac:chgData name="Leila Ingram-Smith" userId="abf53238-41da-4e01-a2dc-9d152a2d4646" providerId="ADAL" clId="{BBF98068-329A-4B3F-B6CE-7B761199336D}" dt="2023-12-18T12:05:31.340" v="77" actId="26606"/>
          <ac:spMkLst>
            <pc:docMk/>
            <pc:sldMk cId="1612047785" sldId="259"/>
            <ac:spMk id="13" creationId="{D4771268-CB57-404A-9271-370EB28F6090}"/>
          </ac:spMkLst>
        </pc:spChg>
        <pc:spChg chg="add del">
          <ac:chgData name="Leila Ingram-Smith" userId="abf53238-41da-4e01-a2dc-9d152a2d4646" providerId="ADAL" clId="{BBF98068-329A-4B3F-B6CE-7B761199336D}" dt="2023-12-18T12:07:03.482" v="115" actId="26606"/>
          <ac:spMkLst>
            <pc:docMk/>
            <pc:sldMk cId="1612047785" sldId="259"/>
            <ac:spMk id="15" creationId="{AF2F604E-43BE-4DC3-B983-E071523364F8}"/>
          </ac:spMkLst>
        </pc:spChg>
        <pc:spChg chg="add del">
          <ac:chgData name="Leila Ingram-Smith" userId="abf53238-41da-4e01-a2dc-9d152a2d4646" providerId="ADAL" clId="{BBF98068-329A-4B3F-B6CE-7B761199336D}" dt="2023-12-18T12:07:03.482" v="115" actId="26606"/>
          <ac:spMkLst>
            <pc:docMk/>
            <pc:sldMk cId="1612047785" sldId="259"/>
            <ac:spMk id="17" creationId="{08C9B587-E65E-4B52-B37C-ABEBB6E87928}"/>
          </ac:spMkLst>
        </pc:spChg>
        <pc:picChg chg="mod ord modCrop">
          <ac:chgData name="Leila Ingram-Smith" userId="abf53238-41da-4e01-a2dc-9d152a2d4646" providerId="ADAL" clId="{BBF98068-329A-4B3F-B6CE-7B761199336D}" dt="2023-12-18T12:07:03.482" v="115" actId="26606"/>
          <ac:picMkLst>
            <pc:docMk/>
            <pc:sldMk cId="1612047785" sldId="259"/>
            <ac:picMk id="7" creationId="{00000000-0000-0000-0000-000000000000}"/>
          </ac:picMkLst>
        </pc:picChg>
        <pc:picChg chg="del">
          <ac:chgData name="Leila Ingram-Smith" userId="abf53238-41da-4e01-a2dc-9d152a2d4646" providerId="ADAL" clId="{BBF98068-329A-4B3F-B6CE-7B761199336D}" dt="2023-12-18T12:05:07.830" v="68" actId="478"/>
          <ac:picMkLst>
            <pc:docMk/>
            <pc:sldMk cId="1612047785" sldId="259"/>
            <ac:picMk id="9" creationId="{00000000-0000-0000-0000-000000000000}"/>
          </ac:picMkLst>
        </pc:picChg>
      </pc:sldChg>
      <pc:sldChg chg="addSp delSp modSp mod">
        <pc:chgData name="Leila Ingram-Smith" userId="abf53238-41da-4e01-a2dc-9d152a2d4646" providerId="ADAL" clId="{BBF98068-329A-4B3F-B6CE-7B761199336D}" dt="2023-12-18T12:10:09.549" v="132" actId="1076"/>
        <pc:sldMkLst>
          <pc:docMk/>
          <pc:sldMk cId="852222005" sldId="260"/>
        </pc:sldMkLst>
        <pc:picChg chg="del">
          <ac:chgData name="Leila Ingram-Smith" userId="abf53238-41da-4e01-a2dc-9d152a2d4646" providerId="ADAL" clId="{BBF98068-329A-4B3F-B6CE-7B761199336D}" dt="2023-12-18T12:10:04.513" v="129" actId="478"/>
          <ac:picMkLst>
            <pc:docMk/>
            <pc:sldMk cId="852222005" sldId="260"/>
            <ac:picMk id="4" creationId="{00000000-0000-0000-0000-000000000000}"/>
          </ac:picMkLst>
        </pc:picChg>
        <pc:picChg chg="add mod">
          <ac:chgData name="Leila Ingram-Smith" userId="abf53238-41da-4e01-a2dc-9d152a2d4646" providerId="ADAL" clId="{BBF98068-329A-4B3F-B6CE-7B761199336D}" dt="2023-12-18T12:10:09.549" v="132" actId="1076"/>
          <ac:picMkLst>
            <pc:docMk/>
            <pc:sldMk cId="852222005" sldId="260"/>
            <ac:picMk id="1026" creationId="{21732263-0548-E474-7698-4FB03598A8A8}"/>
          </ac:picMkLst>
        </pc:picChg>
      </pc:sldChg>
      <pc:sldChg chg="addSp delSp modSp mod">
        <pc:chgData name="Leila Ingram-Smith" userId="abf53238-41da-4e01-a2dc-9d152a2d4646" providerId="ADAL" clId="{BBF98068-329A-4B3F-B6CE-7B761199336D}" dt="2023-12-18T12:07:14.284" v="121" actId="14100"/>
        <pc:sldMkLst>
          <pc:docMk/>
          <pc:sldMk cId="2207213485" sldId="261"/>
        </pc:sldMkLst>
        <pc:spChg chg="mod">
          <ac:chgData name="Leila Ingram-Smith" userId="abf53238-41da-4e01-a2dc-9d152a2d4646" providerId="ADAL" clId="{BBF98068-329A-4B3F-B6CE-7B761199336D}" dt="2023-12-18T12:07:14.284" v="121" actId="14100"/>
          <ac:spMkLst>
            <pc:docMk/>
            <pc:sldMk cId="2207213485" sldId="261"/>
            <ac:spMk id="3" creationId="{00000000-0000-0000-0000-000000000000}"/>
          </ac:spMkLst>
        </pc:spChg>
        <pc:picChg chg="add mod">
          <ac:chgData name="Leila Ingram-Smith" userId="abf53238-41da-4e01-a2dc-9d152a2d4646" providerId="ADAL" clId="{BBF98068-329A-4B3F-B6CE-7B761199336D}" dt="2023-12-18T12:07:10.020" v="119"/>
          <ac:picMkLst>
            <pc:docMk/>
            <pc:sldMk cId="2207213485" sldId="261"/>
            <ac:picMk id="2" creationId="{38F0AAF7-8993-C648-500A-383164E3E601}"/>
          </ac:picMkLst>
        </pc:picChg>
        <pc:picChg chg="add del">
          <ac:chgData name="Leila Ingram-Smith" userId="abf53238-41da-4e01-a2dc-9d152a2d4646" providerId="ADAL" clId="{BBF98068-329A-4B3F-B6CE-7B761199336D}" dt="2023-12-18T12:07:12.023" v="120" actId="478"/>
          <ac:picMkLst>
            <pc:docMk/>
            <pc:sldMk cId="2207213485" sldId="261"/>
            <ac:picMk id="4" creationId="{00000000-0000-0000-0000-000000000000}"/>
          </ac:picMkLst>
        </pc:picChg>
        <pc:picChg chg="del mod modCrop">
          <ac:chgData name="Leila Ingram-Smith" userId="abf53238-41da-4e01-a2dc-9d152a2d4646" providerId="ADAL" clId="{BBF98068-329A-4B3F-B6CE-7B761199336D}" dt="2023-12-18T12:07:09.338" v="118" actId="478"/>
          <ac:picMkLst>
            <pc:docMk/>
            <pc:sldMk cId="2207213485" sldId="261"/>
            <ac:picMk id="34818" creationId="{00000000-0000-0000-0000-000000000000}"/>
          </ac:picMkLst>
        </pc:picChg>
      </pc:sldChg>
      <pc:sldChg chg="delSp modSp mod">
        <pc:chgData name="Leila Ingram-Smith" userId="abf53238-41da-4e01-a2dc-9d152a2d4646" providerId="ADAL" clId="{BBF98068-329A-4B3F-B6CE-7B761199336D}" dt="2023-12-18T12:07:37.668" v="127" actId="14100"/>
        <pc:sldMkLst>
          <pc:docMk/>
          <pc:sldMk cId="190105022" sldId="263"/>
        </pc:sldMkLst>
        <pc:spChg chg="mod">
          <ac:chgData name="Leila Ingram-Smith" userId="abf53238-41da-4e01-a2dc-9d152a2d4646" providerId="ADAL" clId="{BBF98068-329A-4B3F-B6CE-7B761199336D}" dt="2023-12-18T12:07:37.668" v="127" actId="14100"/>
          <ac:spMkLst>
            <pc:docMk/>
            <pc:sldMk cId="190105022" sldId="263"/>
            <ac:spMk id="3" creationId="{00000000-0000-0000-0000-000000000000}"/>
          </ac:spMkLst>
        </pc:spChg>
        <pc:picChg chg="del">
          <ac:chgData name="Leila Ingram-Smith" userId="abf53238-41da-4e01-a2dc-9d152a2d4646" providerId="ADAL" clId="{BBF98068-329A-4B3F-B6CE-7B761199336D}" dt="2023-12-18T12:07:34.428" v="126" actId="478"/>
          <ac:picMkLst>
            <pc:docMk/>
            <pc:sldMk cId="190105022" sldId="263"/>
            <ac:picMk id="4" creationId="{00000000-0000-0000-0000-000000000000}"/>
          </ac:picMkLst>
        </pc:picChg>
        <pc:picChg chg="mod">
          <ac:chgData name="Leila Ingram-Smith" userId="abf53238-41da-4e01-a2dc-9d152a2d4646" providerId="ADAL" clId="{BBF98068-329A-4B3F-B6CE-7B761199336D}" dt="2023-12-18T12:07:32.960" v="125" actId="14100"/>
          <ac:picMkLst>
            <pc:docMk/>
            <pc:sldMk cId="190105022" sldId="263"/>
            <ac:picMk id="39938" creationId="{00000000-0000-0000-0000-000000000000}"/>
          </ac:picMkLst>
        </pc:picChg>
      </pc:sldChg>
      <pc:sldChg chg="addSp delSp modSp mod">
        <pc:chgData name="Leila Ingram-Smith" userId="abf53238-41da-4e01-a2dc-9d152a2d4646" providerId="ADAL" clId="{BBF98068-329A-4B3F-B6CE-7B761199336D}" dt="2023-12-18T12:16:21.746" v="215" actId="14100"/>
        <pc:sldMkLst>
          <pc:docMk/>
          <pc:sldMk cId="1937817275" sldId="265"/>
        </pc:sldMkLst>
        <pc:spChg chg="add mod">
          <ac:chgData name="Leila Ingram-Smith" userId="abf53238-41da-4e01-a2dc-9d152a2d4646" providerId="ADAL" clId="{BBF98068-329A-4B3F-B6CE-7B761199336D}" dt="2023-12-18T12:16:21.746" v="215" actId="14100"/>
          <ac:spMkLst>
            <pc:docMk/>
            <pc:sldMk cId="1937817275" sldId="265"/>
            <ac:spMk id="2" creationId="{1F695155-BA35-8042-7258-975E831E03E6}"/>
          </ac:spMkLst>
        </pc:spChg>
        <pc:spChg chg="del mod">
          <ac:chgData name="Leila Ingram-Smith" userId="abf53238-41da-4e01-a2dc-9d152a2d4646" providerId="ADAL" clId="{BBF98068-329A-4B3F-B6CE-7B761199336D}" dt="2023-12-18T12:13:25.041" v="159" actId="26606"/>
          <ac:spMkLst>
            <pc:docMk/>
            <pc:sldMk cId="1937817275" sldId="265"/>
            <ac:spMk id="8" creationId="{4053CFBD-262D-45D5-9BCC-0BDE296A7995}"/>
          </ac:spMkLst>
        </pc:spChg>
        <pc:spChg chg="add del">
          <ac:chgData name="Leila Ingram-Smith" userId="abf53238-41da-4e01-a2dc-9d152a2d4646" providerId="ADAL" clId="{BBF98068-329A-4B3F-B6CE-7B761199336D}" dt="2023-12-18T12:13:45.180" v="163" actId="26606"/>
          <ac:spMkLst>
            <pc:docMk/>
            <pc:sldMk cId="1937817275" sldId="265"/>
            <ac:spMk id="4105" creationId="{D4771268-CB57-404A-9271-370EB28F6090}"/>
          </ac:spMkLst>
        </pc:spChg>
        <pc:spChg chg="add">
          <ac:chgData name="Leila Ingram-Smith" userId="abf53238-41da-4e01-a2dc-9d152a2d4646" providerId="ADAL" clId="{BBF98068-329A-4B3F-B6CE-7B761199336D}" dt="2023-12-18T12:13:45.196" v="164" actId="26606"/>
          <ac:spMkLst>
            <pc:docMk/>
            <pc:sldMk cId="1937817275" sldId="265"/>
            <ac:spMk id="4107" creationId="{59B296B9-C5A5-4E4F-9B60-C907B5F1466C}"/>
          </ac:spMkLst>
        </pc:spChg>
        <pc:spChg chg="add">
          <ac:chgData name="Leila Ingram-Smith" userId="abf53238-41da-4e01-a2dc-9d152a2d4646" providerId="ADAL" clId="{BBF98068-329A-4B3F-B6CE-7B761199336D}" dt="2023-12-18T12:13:45.196" v="164" actId="26606"/>
          <ac:spMkLst>
            <pc:docMk/>
            <pc:sldMk cId="1937817275" sldId="265"/>
            <ac:spMk id="4108" creationId="{9F7D5CDA-D291-4307-BF55-1381FED29634}"/>
          </ac:spMkLst>
        </pc:spChg>
        <pc:spChg chg="add">
          <ac:chgData name="Leila Ingram-Smith" userId="abf53238-41da-4e01-a2dc-9d152a2d4646" providerId="ADAL" clId="{BBF98068-329A-4B3F-B6CE-7B761199336D}" dt="2023-12-18T12:13:45.196" v="164" actId="26606"/>
          <ac:spMkLst>
            <pc:docMk/>
            <pc:sldMk cId="1937817275" sldId="265"/>
            <ac:spMk id="4109" creationId="{D0300FD3-5AF1-6305-15FA-9078072672E2}"/>
          </ac:spMkLst>
        </pc:spChg>
        <pc:grpChg chg="add del">
          <ac:chgData name="Leila Ingram-Smith" userId="abf53238-41da-4e01-a2dc-9d152a2d4646" providerId="ADAL" clId="{BBF98068-329A-4B3F-B6CE-7B761199336D}" dt="2023-12-18T12:13:45.196" v="164" actId="26606"/>
          <ac:grpSpMkLst>
            <pc:docMk/>
            <pc:sldMk cId="1937817275" sldId="265"/>
            <ac:grpSpMk id="16" creationId="{63737881-458F-40AD-B72B-B57D267DC423}"/>
          </ac:grpSpMkLst>
        </pc:grpChg>
        <pc:graphicFrameChg chg="add mod modGraphic">
          <ac:chgData name="Leila Ingram-Smith" userId="abf53238-41da-4e01-a2dc-9d152a2d4646" providerId="ADAL" clId="{BBF98068-329A-4B3F-B6CE-7B761199336D}" dt="2023-12-18T12:14:09.195" v="171" actId="14100"/>
          <ac:graphicFrameMkLst>
            <pc:docMk/>
            <pc:sldMk cId="1937817275" sldId="265"/>
            <ac:graphicFrameMk id="4100" creationId="{05F86645-F99F-8D23-B63A-682FFB419003}"/>
          </ac:graphicFrameMkLst>
        </pc:graphicFrameChg>
        <pc:picChg chg="del">
          <ac:chgData name="Leila Ingram-Smith" userId="abf53238-41da-4e01-a2dc-9d152a2d4646" providerId="ADAL" clId="{BBF98068-329A-4B3F-B6CE-7B761199336D}" dt="2023-12-18T12:12:50.208" v="150" actId="478"/>
          <ac:picMkLst>
            <pc:docMk/>
            <pc:sldMk cId="1937817275" sldId="265"/>
            <ac:picMk id="11" creationId="{B6FB2AEE-E969-49D9-B010-33A130D24AE5}"/>
          </ac:picMkLst>
        </pc:picChg>
        <pc:picChg chg="add mod">
          <ac:chgData name="Leila Ingram-Smith" userId="abf53238-41da-4e01-a2dc-9d152a2d4646" providerId="ADAL" clId="{BBF98068-329A-4B3F-B6CE-7B761199336D}" dt="2023-12-18T12:14:27.266" v="175" actId="1076"/>
          <ac:picMkLst>
            <pc:docMk/>
            <pc:sldMk cId="1937817275" sldId="265"/>
            <ac:picMk id="4098" creationId="{288353CB-502E-CF97-BAF3-4C0F255F6F37}"/>
          </ac:picMkLst>
        </pc:picChg>
      </pc:sldChg>
      <pc:sldChg chg="addSp delSp modSp mod">
        <pc:chgData name="Leila Ingram-Smith" userId="abf53238-41da-4e01-a2dc-9d152a2d4646" providerId="ADAL" clId="{BBF98068-329A-4B3F-B6CE-7B761199336D}" dt="2023-12-18T12:04:20.854" v="56" actId="14100"/>
        <pc:sldMkLst>
          <pc:docMk/>
          <pc:sldMk cId="447507349" sldId="266"/>
        </pc:sldMkLst>
        <pc:spChg chg="mod ord">
          <ac:chgData name="Leila Ingram-Smith" userId="abf53238-41da-4e01-a2dc-9d152a2d4646" providerId="ADAL" clId="{BBF98068-329A-4B3F-B6CE-7B761199336D}" dt="2023-12-18T12:03:56.128" v="50" actId="1076"/>
          <ac:spMkLst>
            <pc:docMk/>
            <pc:sldMk cId="447507349" sldId="266"/>
            <ac:spMk id="6" creationId="{00000000-0000-0000-0000-000000000000}"/>
          </ac:spMkLst>
        </pc:spChg>
        <pc:spChg chg="mod ord">
          <ac:chgData name="Leila Ingram-Smith" userId="abf53238-41da-4e01-a2dc-9d152a2d4646" providerId="ADAL" clId="{BBF98068-329A-4B3F-B6CE-7B761199336D}" dt="2023-12-18T12:04:20.854" v="56" actId="14100"/>
          <ac:spMkLst>
            <pc:docMk/>
            <pc:sldMk cId="447507349" sldId="266"/>
            <ac:spMk id="10" creationId="{00000000-0000-0000-0000-000000000000}"/>
          </ac:spMkLst>
        </pc:spChg>
        <pc:picChg chg="add mod">
          <ac:chgData name="Leila Ingram-Smith" userId="abf53238-41da-4e01-a2dc-9d152a2d4646" providerId="ADAL" clId="{BBF98068-329A-4B3F-B6CE-7B761199336D}" dt="2023-12-18T11:59:52.006" v="3" actId="1076"/>
          <ac:picMkLst>
            <pc:docMk/>
            <pc:sldMk cId="447507349" sldId="266"/>
            <ac:picMk id="2" creationId="{E7A5DD40-9C87-FADA-E127-1FD18F42C771}"/>
          </ac:picMkLst>
        </pc:picChg>
        <pc:picChg chg="add del mod">
          <ac:chgData name="Leila Ingram-Smith" userId="abf53238-41da-4e01-a2dc-9d152a2d4646" providerId="ADAL" clId="{BBF98068-329A-4B3F-B6CE-7B761199336D}" dt="2023-12-18T12:02:15.017" v="21" actId="478"/>
          <ac:picMkLst>
            <pc:docMk/>
            <pc:sldMk cId="447507349" sldId="266"/>
            <ac:picMk id="3" creationId="{A4762444-277E-C1AB-B9C9-F2427D6838FF}"/>
          </ac:picMkLst>
        </pc:picChg>
        <pc:picChg chg="mod">
          <ac:chgData name="Leila Ingram-Smith" userId="abf53238-41da-4e01-a2dc-9d152a2d4646" providerId="ADAL" clId="{BBF98068-329A-4B3F-B6CE-7B761199336D}" dt="2023-12-18T12:03:53.015" v="49" actId="1076"/>
          <ac:picMkLst>
            <pc:docMk/>
            <pc:sldMk cId="447507349" sldId="266"/>
            <ac:picMk id="4" creationId="{00000000-0000-0000-0000-000000000000}"/>
          </ac:picMkLst>
        </pc:picChg>
        <pc:picChg chg="add mod modCrop">
          <ac:chgData name="Leila Ingram-Smith" userId="abf53238-41da-4e01-a2dc-9d152a2d4646" providerId="ADAL" clId="{BBF98068-329A-4B3F-B6CE-7B761199336D}" dt="2023-12-18T12:01:27.799" v="19" actId="1076"/>
          <ac:picMkLst>
            <pc:docMk/>
            <pc:sldMk cId="447507349" sldId="266"/>
            <ac:picMk id="5" creationId="{48226953-0830-8175-5BD8-4C62996806E9}"/>
          </ac:picMkLst>
        </pc:picChg>
        <pc:picChg chg="del">
          <ac:chgData name="Leila Ingram-Smith" userId="abf53238-41da-4e01-a2dc-9d152a2d4646" providerId="ADAL" clId="{BBF98068-329A-4B3F-B6CE-7B761199336D}" dt="2023-12-18T12:02:45.813" v="31" actId="478"/>
          <ac:picMkLst>
            <pc:docMk/>
            <pc:sldMk cId="447507349" sldId="266"/>
            <ac:picMk id="11" creationId="{00000000-0000-0000-0000-000000000000}"/>
          </ac:picMkLst>
        </pc:picChg>
        <pc:picChg chg="del">
          <ac:chgData name="Leila Ingram-Smith" userId="abf53238-41da-4e01-a2dc-9d152a2d4646" providerId="ADAL" clId="{BBF98068-329A-4B3F-B6CE-7B761199336D}" dt="2023-12-18T12:02:47.140" v="32" actId="478"/>
          <ac:picMkLst>
            <pc:docMk/>
            <pc:sldMk cId="447507349" sldId="266"/>
            <ac:picMk id="12" creationId="{00000000-0000-0000-0000-000000000000}"/>
          </ac:picMkLst>
        </pc:picChg>
        <pc:picChg chg="del mod modCrop">
          <ac:chgData name="Leila Ingram-Smith" userId="abf53238-41da-4e01-a2dc-9d152a2d4646" providerId="ADAL" clId="{BBF98068-329A-4B3F-B6CE-7B761199336D}" dt="2023-12-18T12:01:22.693" v="16" actId="478"/>
          <ac:picMkLst>
            <pc:docMk/>
            <pc:sldMk cId="447507349" sldId="266"/>
            <ac:picMk id="13" creationId="{00000000-0000-0000-0000-000000000000}"/>
          </ac:picMkLst>
        </pc:picChg>
        <pc:picChg chg="del">
          <ac:chgData name="Leila Ingram-Smith" userId="abf53238-41da-4e01-a2dc-9d152a2d4646" providerId="ADAL" clId="{BBF98068-329A-4B3F-B6CE-7B761199336D}" dt="2023-12-18T12:01:07.129" v="8" actId="478"/>
          <ac:picMkLst>
            <pc:docMk/>
            <pc:sldMk cId="447507349" sldId="266"/>
            <ac:picMk id="14" creationId="{00000000-0000-0000-0000-000000000000}"/>
          </ac:picMkLst>
        </pc:picChg>
        <pc:picChg chg="mod">
          <ac:chgData name="Leila Ingram-Smith" userId="abf53238-41da-4e01-a2dc-9d152a2d4646" providerId="ADAL" clId="{BBF98068-329A-4B3F-B6CE-7B761199336D}" dt="2023-12-18T11:59:47.234" v="0" actId="14826"/>
          <ac:picMkLst>
            <pc:docMk/>
            <pc:sldMk cId="447507349" sldId="266"/>
            <ac:picMk id="15" creationId="{00000000-0000-0000-0000-000000000000}"/>
          </ac:picMkLst>
        </pc:picChg>
        <pc:picChg chg="del">
          <ac:chgData name="Leila Ingram-Smith" userId="abf53238-41da-4e01-a2dc-9d152a2d4646" providerId="ADAL" clId="{BBF98068-329A-4B3F-B6CE-7B761199336D}" dt="2023-12-18T11:59:49.615" v="1" actId="478"/>
          <ac:picMkLst>
            <pc:docMk/>
            <pc:sldMk cId="447507349" sldId="266"/>
            <ac:picMk id="16" creationId="{00000000-0000-0000-0000-000000000000}"/>
          </ac:picMkLst>
        </pc:picChg>
        <pc:picChg chg="add mod">
          <ac:chgData name="Leila Ingram-Smith" userId="abf53238-41da-4e01-a2dc-9d152a2d4646" providerId="ADAL" clId="{BBF98068-329A-4B3F-B6CE-7B761199336D}" dt="2023-12-18T12:01:31.528" v="20" actId="1076"/>
          <ac:picMkLst>
            <pc:docMk/>
            <pc:sldMk cId="447507349" sldId="266"/>
            <ac:picMk id="17" creationId="{6236D037-DFD5-FFA8-93FD-DF9A9FFE25A1}"/>
          </ac:picMkLst>
        </pc:picChg>
        <pc:picChg chg="add mod">
          <ac:chgData name="Leila Ingram-Smith" userId="abf53238-41da-4e01-a2dc-9d152a2d4646" providerId="ADAL" clId="{BBF98068-329A-4B3F-B6CE-7B761199336D}" dt="2023-12-18T12:02:53.711" v="37" actId="1076"/>
          <ac:picMkLst>
            <pc:docMk/>
            <pc:sldMk cId="447507349" sldId="266"/>
            <ac:picMk id="18" creationId="{3B5D0AA3-D03B-CD91-7C99-A57E44245867}"/>
          </ac:picMkLst>
        </pc:picChg>
        <pc:picChg chg="add mod">
          <ac:chgData name="Leila Ingram-Smith" userId="abf53238-41da-4e01-a2dc-9d152a2d4646" providerId="ADAL" clId="{BBF98068-329A-4B3F-B6CE-7B761199336D}" dt="2023-12-18T12:02:57.625" v="39" actId="1076"/>
          <ac:picMkLst>
            <pc:docMk/>
            <pc:sldMk cId="447507349" sldId="266"/>
            <ac:picMk id="19" creationId="{CC718581-EFBA-CB4D-BC64-02F14B822BFD}"/>
          </ac:picMkLst>
        </pc:picChg>
        <pc:picChg chg="mod modCrop">
          <ac:chgData name="Leila Ingram-Smith" userId="abf53238-41da-4e01-a2dc-9d152a2d4646" providerId="ADAL" clId="{BBF98068-329A-4B3F-B6CE-7B761199336D}" dt="2023-12-18T12:02:50.652" v="35" actId="1076"/>
          <ac:picMkLst>
            <pc:docMk/>
            <pc:sldMk cId="447507349" sldId="266"/>
            <ac:picMk id="7169" creationId="{00000000-0000-0000-0000-000000000000}"/>
          </ac:picMkLst>
        </pc:picChg>
        <pc:picChg chg="mod">
          <ac:chgData name="Leila Ingram-Smith" userId="abf53238-41da-4e01-a2dc-9d152a2d4646" providerId="ADAL" clId="{BBF98068-329A-4B3F-B6CE-7B761199336D}" dt="2023-12-18T12:03:15.014" v="43" actId="1076"/>
          <ac:picMkLst>
            <pc:docMk/>
            <pc:sldMk cId="447507349" sldId="266"/>
            <ac:picMk id="7171" creationId="{00000000-0000-0000-0000-000000000000}"/>
          </ac:picMkLst>
        </pc:picChg>
        <pc:picChg chg="mod">
          <ac:chgData name="Leila Ingram-Smith" userId="abf53238-41da-4e01-a2dc-9d152a2d4646" providerId="ADAL" clId="{BBF98068-329A-4B3F-B6CE-7B761199336D}" dt="2023-12-18T12:03:59.235" v="51" actId="1076"/>
          <ac:picMkLst>
            <pc:docMk/>
            <pc:sldMk cId="447507349" sldId="266"/>
            <ac:picMk id="7173" creationId="{00000000-0000-0000-0000-000000000000}"/>
          </ac:picMkLst>
        </pc:picChg>
      </pc:sldChg>
      <pc:sldChg chg="addSp delSp modSp mod">
        <pc:chgData name="Leila Ingram-Smith" userId="abf53238-41da-4e01-a2dc-9d152a2d4646" providerId="ADAL" clId="{BBF98068-329A-4B3F-B6CE-7B761199336D}" dt="2023-12-18T12:11:57.832" v="149" actId="1076"/>
        <pc:sldMkLst>
          <pc:docMk/>
          <pc:sldMk cId="2264750869" sldId="267"/>
        </pc:sldMkLst>
        <pc:spChg chg="mod">
          <ac:chgData name="Leila Ingram-Smith" userId="abf53238-41da-4e01-a2dc-9d152a2d4646" providerId="ADAL" clId="{BBF98068-329A-4B3F-B6CE-7B761199336D}" dt="2023-12-18T12:11:43.982" v="145" actId="1076"/>
          <ac:spMkLst>
            <pc:docMk/>
            <pc:sldMk cId="2264750869" sldId="267"/>
            <ac:spMk id="2" creationId="{00000000-0000-0000-0000-000000000000}"/>
          </ac:spMkLst>
        </pc:spChg>
        <pc:spChg chg="mod">
          <ac:chgData name="Leila Ingram-Smith" userId="abf53238-41da-4e01-a2dc-9d152a2d4646" providerId="ADAL" clId="{BBF98068-329A-4B3F-B6CE-7B761199336D}" dt="2023-12-18T12:11:57.832" v="149" actId="1076"/>
          <ac:spMkLst>
            <pc:docMk/>
            <pc:sldMk cId="2264750869" sldId="267"/>
            <ac:spMk id="5" creationId="{00000000-0000-0000-0000-000000000000}"/>
          </ac:spMkLst>
        </pc:spChg>
        <pc:picChg chg="mod">
          <ac:chgData name="Leila Ingram-Smith" userId="abf53238-41da-4e01-a2dc-9d152a2d4646" providerId="ADAL" clId="{BBF98068-329A-4B3F-B6CE-7B761199336D}" dt="2023-12-18T12:11:37.534" v="143" actId="14100"/>
          <ac:picMkLst>
            <pc:docMk/>
            <pc:sldMk cId="2264750869" sldId="267"/>
            <ac:picMk id="3" creationId="{00000000-0000-0000-0000-000000000000}"/>
          </ac:picMkLst>
        </pc:picChg>
        <pc:picChg chg="del">
          <ac:chgData name="Leila Ingram-Smith" userId="abf53238-41da-4e01-a2dc-9d152a2d4646" providerId="ADAL" clId="{BBF98068-329A-4B3F-B6CE-7B761199336D}" dt="2023-12-18T12:11:26.136" v="138" actId="478"/>
          <ac:picMkLst>
            <pc:docMk/>
            <pc:sldMk cId="2264750869" sldId="267"/>
            <ac:picMk id="4" creationId="{00000000-0000-0000-0000-000000000000}"/>
          </ac:picMkLst>
        </pc:picChg>
        <pc:picChg chg="add mod">
          <ac:chgData name="Leila Ingram-Smith" userId="abf53238-41da-4e01-a2dc-9d152a2d4646" providerId="ADAL" clId="{BBF98068-329A-4B3F-B6CE-7B761199336D}" dt="2023-12-18T12:11:53.455" v="148" actId="1076"/>
          <ac:picMkLst>
            <pc:docMk/>
            <pc:sldMk cId="2264750869" sldId="267"/>
            <ac:picMk id="3074" creationId="{F4194F0C-97FD-2DDF-C21B-04DC7D7BC44D}"/>
          </ac:picMkLst>
        </pc:picChg>
      </pc:sldChg>
      <pc:sldChg chg="modSp">
        <pc:chgData name="Leila Ingram-Smith" userId="abf53238-41da-4e01-a2dc-9d152a2d4646" providerId="ADAL" clId="{BBF98068-329A-4B3F-B6CE-7B761199336D}" dt="2023-12-18T12:08:38.708" v="128" actId="14826"/>
        <pc:sldMkLst>
          <pc:docMk/>
          <pc:sldMk cId="4206993609" sldId="268"/>
        </pc:sldMkLst>
        <pc:picChg chg="mod">
          <ac:chgData name="Leila Ingram-Smith" userId="abf53238-41da-4e01-a2dc-9d152a2d4646" providerId="ADAL" clId="{BBF98068-329A-4B3F-B6CE-7B761199336D}" dt="2023-12-18T12:08:38.708" v="128" actId="14826"/>
          <ac:picMkLst>
            <pc:docMk/>
            <pc:sldMk cId="4206993609" sldId="268"/>
            <ac:picMk id="1026" creationId="{00000000-0000-0000-0000-000000000000}"/>
          </ac:picMkLst>
        </pc:picChg>
      </pc:sldChg>
      <pc:sldChg chg="delSp del mod">
        <pc:chgData name="Leila Ingram-Smith" userId="abf53238-41da-4e01-a2dc-9d152a2d4646" providerId="ADAL" clId="{BBF98068-329A-4B3F-B6CE-7B761199336D}" dt="2023-12-18T12:16:47.053" v="220" actId="47"/>
        <pc:sldMkLst>
          <pc:docMk/>
          <pc:sldMk cId="3410790514" sldId="269"/>
        </pc:sldMkLst>
        <pc:spChg chg="del">
          <ac:chgData name="Leila Ingram-Smith" userId="abf53238-41da-4e01-a2dc-9d152a2d4646" providerId="ADAL" clId="{BBF98068-329A-4B3F-B6CE-7B761199336D}" dt="2023-12-18T12:16:43.084" v="218" actId="478"/>
          <ac:spMkLst>
            <pc:docMk/>
            <pc:sldMk cId="3410790514" sldId="269"/>
            <ac:spMk id="5" creationId="{AFE1DBAB-238D-4442-AF81-B30C40A22128}"/>
          </ac:spMkLst>
        </pc:spChg>
        <pc:picChg chg="del">
          <ac:chgData name="Leila Ingram-Smith" userId="abf53238-41da-4e01-a2dc-9d152a2d4646" providerId="ADAL" clId="{BBF98068-329A-4B3F-B6CE-7B761199336D}" dt="2023-12-18T12:16:30.182" v="216" actId="478"/>
          <ac:picMkLst>
            <pc:docMk/>
            <pc:sldMk cId="3410790514" sldId="269"/>
            <ac:picMk id="3" creationId="{76AE86D8-1E31-410E-BC74-6CBAFCF381C8}"/>
          </ac:picMkLst>
        </pc:picChg>
      </pc:sldChg>
      <pc:sldChg chg="add del">
        <pc:chgData name="Leila Ingram-Smith" userId="abf53238-41da-4e01-a2dc-9d152a2d4646" providerId="ADAL" clId="{BBF98068-329A-4B3F-B6CE-7B761199336D}" dt="2023-12-18T12:18:26.891" v="248" actId="47"/>
        <pc:sldMkLst>
          <pc:docMk/>
          <pc:sldMk cId="3619281256" sldId="270"/>
        </pc:sldMkLst>
      </pc:sldChg>
      <pc:sldChg chg="addSp delSp modSp add del mod">
        <pc:chgData name="Leila Ingram-Smith" userId="abf53238-41da-4e01-a2dc-9d152a2d4646" providerId="ADAL" clId="{BBF98068-329A-4B3F-B6CE-7B761199336D}" dt="2023-12-18T12:17:15.075" v="227" actId="47"/>
        <pc:sldMkLst>
          <pc:docMk/>
          <pc:sldMk cId="3612050032" sldId="271"/>
        </pc:sldMkLst>
        <pc:spChg chg="add mod">
          <ac:chgData name="Leila Ingram-Smith" userId="abf53238-41da-4e01-a2dc-9d152a2d4646" providerId="ADAL" clId="{BBF98068-329A-4B3F-B6CE-7B761199336D}" dt="2023-12-18T12:17:13.269" v="226" actId="20577"/>
          <ac:spMkLst>
            <pc:docMk/>
            <pc:sldMk cId="3612050032" sldId="271"/>
            <ac:spMk id="3" creationId="{7D637520-89E0-7A08-60AA-792E2AF22646}"/>
          </ac:spMkLst>
        </pc:spChg>
        <pc:graphicFrameChg chg="del mod">
          <ac:chgData name="Leila Ingram-Smith" userId="abf53238-41da-4e01-a2dc-9d152a2d4646" providerId="ADAL" clId="{BBF98068-329A-4B3F-B6CE-7B761199336D}" dt="2023-12-18T12:16:52.319" v="222" actId="478"/>
          <ac:graphicFrameMkLst>
            <pc:docMk/>
            <pc:sldMk cId="3612050032" sldId="271"/>
            <ac:graphicFrameMk id="4100" creationId="{05F86645-F99F-8D23-B63A-682FFB419003}"/>
          </ac:graphicFrameMkLst>
        </pc:graphicFrameChg>
      </pc:sldChg>
      <pc:sldChg chg="addSp delSp modSp new mod setBg">
        <pc:chgData name="Leila Ingram-Smith" userId="abf53238-41da-4e01-a2dc-9d152a2d4646" providerId="ADAL" clId="{BBF98068-329A-4B3F-B6CE-7B761199336D}" dt="2023-12-18T12:20:00.581" v="298" actId="5793"/>
        <pc:sldMkLst>
          <pc:docMk/>
          <pc:sldMk cId="3733163019" sldId="271"/>
        </pc:sldMkLst>
        <pc:spChg chg="add mod ord">
          <ac:chgData name="Leila Ingram-Smith" userId="abf53238-41da-4e01-a2dc-9d152a2d4646" providerId="ADAL" clId="{BBF98068-329A-4B3F-B6CE-7B761199336D}" dt="2023-12-18T12:20:00.581" v="298" actId="5793"/>
          <ac:spMkLst>
            <pc:docMk/>
            <pc:sldMk cId="3733163019" sldId="271"/>
            <ac:spMk id="3" creationId="{A362DB89-7076-CD9A-BB47-F9A92C91FBE4}"/>
          </ac:spMkLst>
        </pc:spChg>
        <pc:spChg chg="add mod">
          <ac:chgData name="Leila Ingram-Smith" userId="abf53238-41da-4e01-a2dc-9d152a2d4646" providerId="ADAL" clId="{BBF98068-329A-4B3F-B6CE-7B761199336D}" dt="2023-12-18T12:19:51.334" v="287" actId="1076"/>
          <ac:spMkLst>
            <pc:docMk/>
            <pc:sldMk cId="3733163019" sldId="271"/>
            <ac:spMk id="5" creationId="{4A9E1F25-82E3-41BF-C4AB-9A59E8C1324F}"/>
          </ac:spMkLst>
        </pc:spChg>
        <pc:spChg chg="add del">
          <ac:chgData name="Leila Ingram-Smith" userId="abf53238-41da-4e01-a2dc-9d152a2d4646" providerId="ADAL" clId="{BBF98068-329A-4B3F-B6CE-7B761199336D}" dt="2023-12-18T12:19:47.352" v="286" actId="26606"/>
          <ac:spMkLst>
            <pc:docMk/>
            <pc:sldMk cId="3733163019" sldId="271"/>
            <ac:spMk id="6" creationId="{2C61293E-6EBE-43EF-A52C-9BEBFD7679D4}"/>
          </ac:spMkLst>
        </pc:spChg>
        <pc:spChg chg="add del">
          <ac:chgData name="Leila Ingram-Smith" userId="abf53238-41da-4e01-a2dc-9d152a2d4646" providerId="ADAL" clId="{BBF98068-329A-4B3F-B6CE-7B761199336D}" dt="2023-12-18T12:19:47.352" v="286" actId="26606"/>
          <ac:spMkLst>
            <pc:docMk/>
            <pc:sldMk cId="3733163019" sldId="271"/>
            <ac:spMk id="7" creationId="{21540236-BFD5-4A9D-8840-4703E7F76825}"/>
          </ac:spMkLst>
        </pc:spChg>
        <pc:spChg chg="add del">
          <ac:chgData name="Leila Ingram-Smith" userId="abf53238-41da-4e01-a2dc-9d152a2d4646" providerId="ADAL" clId="{BBF98068-329A-4B3F-B6CE-7B761199336D}" dt="2023-12-18T12:17:37.900" v="235" actId="26606"/>
          <ac:spMkLst>
            <pc:docMk/>
            <pc:sldMk cId="3733163019" sldId="271"/>
            <ac:spMk id="9" creationId="{03AF1C04-3FEF-41BD-BB84-2F263765BEBC}"/>
          </ac:spMkLst>
        </pc:spChg>
        <pc:spChg chg="add del">
          <ac:chgData name="Leila Ingram-Smith" userId="abf53238-41da-4e01-a2dc-9d152a2d4646" providerId="ADAL" clId="{BBF98068-329A-4B3F-B6CE-7B761199336D}" dt="2023-12-18T12:19:12.075" v="259" actId="26606"/>
          <ac:spMkLst>
            <pc:docMk/>
            <pc:sldMk cId="3733163019" sldId="271"/>
            <ac:spMk id="12" creationId="{45D37F4E-DDB4-456B-97E0-9937730A039F}"/>
          </ac:spMkLst>
        </pc:spChg>
        <pc:spChg chg="add del">
          <ac:chgData name="Leila Ingram-Smith" userId="abf53238-41da-4e01-a2dc-9d152a2d4646" providerId="ADAL" clId="{BBF98068-329A-4B3F-B6CE-7B761199336D}" dt="2023-12-18T12:19:12.075" v="259" actId="26606"/>
          <ac:spMkLst>
            <pc:docMk/>
            <pc:sldMk cId="3733163019" sldId="271"/>
            <ac:spMk id="14" creationId="{B2DD41CD-8F47-4F56-AD12-4E2FF7696987}"/>
          </ac:spMkLst>
        </pc:spChg>
        <pc:spChg chg="add del">
          <ac:chgData name="Leila Ingram-Smith" userId="abf53238-41da-4e01-a2dc-9d152a2d4646" providerId="ADAL" clId="{BBF98068-329A-4B3F-B6CE-7B761199336D}" dt="2023-12-18T12:19:43.160" v="285" actId="26606"/>
          <ac:spMkLst>
            <pc:docMk/>
            <pc:sldMk cId="3733163019" sldId="271"/>
            <ac:spMk id="16" creationId="{DC39DE25-0E4E-0AA7-0932-1D78C2372786}"/>
          </ac:spMkLst>
        </pc:spChg>
        <pc:spChg chg="add del">
          <ac:chgData name="Leila Ingram-Smith" userId="abf53238-41da-4e01-a2dc-9d152a2d4646" providerId="ADAL" clId="{BBF98068-329A-4B3F-B6CE-7B761199336D}" dt="2023-12-18T12:19:43.160" v="285" actId="26606"/>
          <ac:spMkLst>
            <pc:docMk/>
            <pc:sldMk cId="3733163019" sldId="271"/>
            <ac:spMk id="17" creationId="{AE3A741D-C19B-960A-5803-1C5887147820}"/>
          </ac:spMkLst>
        </pc:spChg>
        <pc:spChg chg="add del">
          <ac:chgData name="Leila Ingram-Smith" userId="abf53238-41da-4e01-a2dc-9d152a2d4646" providerId="ADAL" clId="{BBF98068-329A-4B3F-B6CE-7B761199336D}" dt="2023-12-18T12:19:43.160" v="285" actId="26606"/>
          <ac:spMkLst>
            <pc:docMk/>
            <pc:sldMk cId="3733163019" sldId="271"/>
            <ac:spMk id="18" creationId="{8D6EA299-0840-6DEA-E670-C49AEBC87E89}"/>
          </ac:spMkLst>
        </pc:spChg>
        <pc:spChg chg="add del">
          <ac:chgData name="Leila Ingram-Smith" userId="abf53238-41da-4e01-a2dc-9d152a2d4646" providerId="ADAL" clId="{BBF98068-329A-4B3F-B6CE-7B761199336D}" dt="2023-12-18T12:19:43.160" v="285" actId="26606"/>
          <ac:spMkLst>
            <pc:docMk/>
            <pc:sldMk cId="3733163019" sldId="271"/>
            <ac:spMk id="20" creationId="{9C3A50E9-9119-7BC3-083B-2D84CCC78E47}"/>
          </ac:spMkLst>
        </pc:spChg>
        <pc:grpChg chg="add">
          <ac:chgData name="Leila Ingram-Smith" userId="abf53238-41da-4e01-a2dc-9d152a2d4646" providerId="ADAL" clId="{BBF98068-329A-4B3F-B6CE-7B761199336D}" dt="2023-12-18T12:19:47.352" v="286" actId="26606"/>
          <ac:grpSpMkLst>
            <pc:docMk/>
            <pc:sldMk cId="3733163019" sldId="271"/>
            <ac:grpSpMk id="10" creationId="{434FA563-76F6-CDCF-AEA0-A7B78E44647B}"/>
          </ac:grpSpMkLst>
        </pc:grpChg>
        <pc:grpChg chg="add del">
          <ac:chgData name="Leila Ingram-Smith" userId="abf53238-41da-4e01-a2dc-9d152a2d4646" providerId="ADAL" clId="{BBF98068-329A-4B3F-B6CE-7B761199336D}" dt="2023-12-18T12:17:37.900" v="235" actId="26606"/>
          <ac:grpSpMkLst>
            <pc:docMk/>
            <pc:sldMk cId="3733163019" sldId="271"/>
            <ac:grpSpMk id="11" creationId="{2DD5E267-EB6F-47DF-ABEF-2C1BED44DAC6}"/>
          </ac:grpSpMkLst>
        </pc:grpChg>
        <pc:grpChg chg="add del">
          <ac:chgData name="Leila Ingram-Smith" userId="abf53238-41da-4e01-a2dc-9d152a2d4646" providerId="ADAL" clId="{BBF98068-329A-4B3F-B6CE-7B761199336D}" dt="2023-12-18T12:17:37.900" v="235" actId="26606"/>
          <ac:grpSpMkLst>
            <pc:docMk/>
            <pc:sldMk cId="3733163019" sldId="271"/>
            <ac:grpSpMk id="15" creationId="{66828D02-A05D-412B-9F20-B68E970B9FC2}"/>
          </ac:grpSpMkLst>
        </pc:grpChg>
        <pc:grpChg chg="add del">
          <ac:chgData name="Leila Ingram-Smith" userId="abf53238-41da-4e01-a2dc-9d152a2d4646" providerId="ADAL" clId="{BBF98068-329A-4B3F-B6CE-7B761199336D}" dt="2023-12-18T12:17:37.900" v="235" actId="26606"/>
          <ac:grpSpMkLst>
            <pc:docMk/>
            <pc:sldMk cId="3733163019" sldId="271"/>
            <ac:grpSpMk id="19" creationId="{E27AF472-EAE3-4572-AB69-B92BD10DBC6D}"/>
          </ac:grpSpMkLst>
        </pc:grpChg>
        <pc:picChg chg="add del mod ord">
          <ac:chgData name="Leila Ingram-Smith" userId="abf53238-41da-4e01-a2dc-9d152a2d4646" providerId="ADAL" clId="{BBF98068-329A-4B3F-B6CE-7B761199336D}" dt="2023-12-18T12:19:47.352" v="286" actId="26606"/>
          <ac:picMkLst>
            <pc:docMk/>
            <pc:sldMk cId="3733163019" sldId="271"/>
            <ac:picMk id="4" creationId="{DF5DCB95-0A3D-9782-3E12-0A86231C58E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6F2DF6-9C8C-4241-B481-F6690A435FFD}" type="doc">
      <dgm:prSet loTypeId="urn:microsoft.com/office/officeart/2008/layout/LinedList" loCatId="list" qsTypeId="urn:microsoft.com/office/officeart/2005/8/quickstyle/simple4" qsCatId="simple" csTypeId="urn:microsoft.com/office/officeart/2005/8/colors/accent5_2" csCatId="accent5" phldr="1"/>
      <dgm:spPr/>
      <dgm:t>
        <a:bodyPr/>
        <a:lstStyle/>
        <a:p>
          <a:endParaRPr lang="en-US"/>
        </a:p>
      </dgm:t>
    </dgm:pt>
    <dgm:pt modelId="{EEBD3241-90DF-44E3-A370-389785CB2A89}">
      <dgm:prSet custT="1"/>
      <dgm:spPr/>
      <dgm:t>
        <a:bodyPr/>
        <a:lstStyle/>
        <a:p>
          <a:r>
            <a:rPr lang="en-GB" sz="2000"/>
            <a:t>Bhagat </a:t>
          </a:r>
          <a:r>
            <a:rPr lang="en-GB" sz="2000" b="1"/>
            <a:t>Puran</a:t>
          </a:r>
          <a:r>
            <a:rPr lang="en-GB" sz="2000"/>
            <a:t> Singh</a:t>
          </a:r>
          <a:r>
            <a:rPr lang="en-GB" sz="2000" b="0" i="0"/>
            <a:t>(1904 –1992)</a:t>
          </a:r>
          <a:endParaRPr lang="en-US" sz="2000"/>
        </a:p>
      </dgm:t>
    </dgm:pt>
    <dgm:pt modelId="{0DAFD49C-BD25-45C5-ABC0-35C510189385}" type="parTrans" cxnId="{5EFBCD15-6609-435F-8837-5FB0E9793F7B}">
      <dgm:prSet/>
      <dgm:spPr/>
      <dgm:t>
        <a:bodyPr/>
        <a:lstStyle/>
        <a:p>
          <a:endParaRPr lang="en-US" sz="3200"/>
        </a:p>
      </dgm:t>
    </dgm:pt>
    <dgm:pt modelId="{7179F7AE-E88D-4775-9DE9-B95ECCD27EB3}" type="sibTrans" cxnId="{5EFBCD15-6609-435F-8837-5FB0E9793F7B}">
      <dgm:prSet/>
      <dgm:spPr/>
      <dgm:t>
        <a:bodyPr/>
        <a:lstStyle/>
        <a:p>
          <a:endParaRPr lang="en-US" sz="3200"/>
        </a:p>
      </dgm:t>
    </dgm:pt>
    <dgm:pt modelId="{C87A35D4-E427-497E-AED9-CAB1A281A75D}">
      <dgm:prSet custT="1"/>
      <dgm:spPr/>
      <dgm:t>
        <a:bodyPr/>
        <a:lstStyle/>
        <a:p>
          <a:r>
            <a:rPr lang="en-GB" sz="2000" dirty="0"/>
            <a:t>As a young man </a:t>
          </a:r>
          <a:r>
            <a:rPr lang="en-GB" sz="2000" dirty="0" err="1"/>
            <a:t>Puran</a:t>
          </a:r>
          <a:r>
            <a:rPr lang="en-GB" sz="2000" dirty="0"/>
            <a:t> </a:t>
          </a:r>
          <a:r>
            <a:rPr lang="en-GB" sz="2000" b="0" i="0" dirty="0"/>
            <a:t>began visiting the gurdwara, providing water for visitors to wash before entering, helping manage the Gurdwara's cattle, and cleaning, and working in the </a:t>
          </a:r>
          <a:r>
            <a:rPr lang="en-GB" sz="2000" b="0" i="0" dirty="0" err="1"/>
            <a:t>kitchen.While</a:t>
          </a:r>
          <a:r>
            <a:rPr lang="en-GB" sz="2000" b="0" i="0" dirty="0"/>
            <a:t> working there, he decided to dedicate himself to humanitarian work. In 1934, Bhagat </a:t>
          </a:r>
          <a:r>
            <a:rPr lang="en-GB" sz="2000" b="0" i="0" dirty="0" err="1"/>
            <a:t>Puran</a:t>
          </a:r>
          <a:r>
            <a:rPr lang="en-GB" sz="2000" b="0" i="0" dirty="0"/>
            <a:t> Singh took into his care a four-year-old child with leprosy who had been left at the door of the Gurdwara and he later worked as a medic in a refugee camp </a:t>
          </a:r>
          <a:r>
            <a:rPr lang="en-GB" sz="2000" b="0" i="0" dirty="0" err="1"/>
            <a:t>withover</a:t>
          </a:r>
          <a:r>
            <a:rPr lang="en-GB" sz="2000" b="0" i="0" dirty="0"/>
            <a:t> 25,000 refugees.</a:t>
          </a:r>
          <a:endParaRPr lang="en-US" sz="2000" dirty="0"/>
        </a:p>
      </dgm:t>
    </dgm:pt>
    <dgm:pt modelId="{6C35B48C-9FFB-4642-9129-7E679D0B2FC5}" type="parTrans" cxnId="{C63F3A68-FEA3-4553-AB0D-799148B8ED8F}">
      <dgm:prSet/>
      <dgm:spPr/>
      <dgm:t>
        <a:bodyPr/>
        <a:lstStyle/>
        <a:p>
          <a:endParaRPr lang="en-US" sz="3200"/>
        </a:p>
      </dgm:t>
    </dgm:pt>
    <dgm:pt modelId="{E1698EAF-3D22-4E8E-BFB7-C87EEF6874D3}" type="sibTrans" cxnId="{C63F3A68-FEA3-4553-AB0D-799148B8ED8F}">
      <dgm:prSet/>
      <dgm:spPr/>
      <dgm:t>
        <a:bodyPr/>
        <a:lstStyle/>
        <a:p>
          <a:endParaRPr lang="en-US" sz="3200"/>
        </a:p>
      </dgm:t>
    </dgm:pt>
    <dgm:pt modelId="{02BCD47F-F6D6-4C2C-BFC8-600F7990E42E}" type="pres">
      <dgm:prSet presAssocID="{0D6F2DF6-9C8C-4241-B481-F6690A435FFD}" presName="vert0" presStyleCnt="0">
        <dgm:presLayoutVars>
          <dgm:dir/>
          <dgm:animOne val="branch"/>
          <dgm:animLvl val="lvl"/>
        </dgm:presLayoutVars>
      </dgm:prSet>
      <dgm:spPr/>
    </dgm:pt>
    <dgm:pt modelId="{23F48248-FC25-4E0C-ABC3-3EFC51F9B1DA}" type="pres">
      <dgm:prSet presAssocID="{EEBD3241-90DF-44E3-A370-389785CB2A89}" presName="thickLine" presStyleLbl="alignNode1" presStyleIdx="0" presStyleCnt="2"/>
      <dgm:spPr/>
    </dgm:pt>
    <dgm:pt modelId="{6CD2A722-94AA-40B8-81DA-A92E8C365EAB}" type="pres">
      <dgm:prSet presAssocID="{EEBD3241-90DF-44E3-A370-389785CB2A89}" presName="horz1" presStyleCnt="0"/>
      <dgm:spPr/>
    </dgm:pt>
    <dgm:pt modelId="{478E525A-FD10-495A-80E8-C5DFC9715A33}" type="pres">
      <dgm:prSet presAssocID="{EEBD3241-90DF-44E3-A370-389785CB2A89}" presName="tx1" presStyleLbl="revTx" presStyleIdx="0" presStyleCnt="2"/>
      <dgm:spPr/>
    </dgm:pt>
    <dgm:pt modelId="{E3712144-4881-443B-93B8-979E5B3999A4}" type="pres">
      <dgm:prSet presAssocID="{EEBD3241-90DF-44E3-A370-389785CB2A89}" presName="vert1" presStyleCnt="0"/>
      <dgm:spPr/>
    </dgm:pt>
    <dgm:pt modelId="{77510014-C013-4D14-8749-BBBF0F3FBCE5}" type="pres">
      <dgm:prSet presAssocID="{C87A35D4-E427-497E-AED9-CAB1A281A75D}" presName="thickLine" presStyleLbl="alignNode1" presStyleIdx="1" presStyleCnt="2"/>
      <dgm:spPr/>
    </dgm:pt>
    <dgm:pt modelId="{6697AB88-923F-4D3A-A3BC-A7CD9B99632D}" type="pres">
      <dgm:prSet presAssocID="{C87A35D4-E427-497E-AED9-CAB1A281A75D}" presName="horz1" presStyleCnt="0"/>
      <dgm:spPr/>
    </dgm:pt>
    <dgm:pt modelId="{F8132DD8-08DD-4B95-8A0C-1F69E0449BB3}" type="pres">
      <dgm:prSet presAssocID="{C87A35D4-E427-497E-AED9-CAB1A281A75D}" presName="tx1" presStyleLbl="revTx" presStyleIdx="1" presStyleCnt="2"/>
      <dgm:spPr/>
    </dgm:pt>
    <dgm:pt modelId="{C7115888-908F-4E6C-AE2F-9CFD8ECA2DFF}" type="pres">
      <dgm:prSet presAssocID="{C87A35D4-E427-497E-AED9-CAB1A281A75D}" presName="vert1" presStyleCnt="0"/>
      <dgm:spPr/>
    </dgm:pt>
  </dgm:ptLst>
  <dgm:cxnLst>
    <dgm:cxn modelId="{8CFF1E14-9073-47DD-A921-2AD7F4BFA080}" type="presOf" srcId="{C87A35D4-E427-497E-AED9-CAB1A281A75D}" destId="{F8132DD8-08DD-4B95-8A0C-1F69E0449BB3}" srcOrd="0" destOrd="0" presId="urn:microsoft.com/office/officeart/2008/layout/LinedList"/>
    <dgm:cxn modelId="{5EFBCD15-6609-435F-8837-5FB0E9793F7B}" srcId="{0D6F2DF6-9C8C-4241-B481-F6690A435FFD}" destId="{EEBD3241-90DF-44E3-A370-389785CB2A89}" srcOrd="0" destOrd="0" parTransId="{0DAFD49C-BD25-45C5-ABC0-35C510189385}" sibTransId="{7179F7AE-E88D-4775-9DE9-B95ECCD27EB3}"/>
    <dgm:cxn modelId="{5DFEE726-3D92-4C79-A44B-2D6ECF48E105}" type="presOf" srcId="{EEBD3241-90DF-44E3-A370-389785CB2A89}" destId="{478E525A-FD10-495A-80E8-C5DFC9715A33}" srcOrd="0" destOrd="0" presId="urn:microsoft.com/office/officeart/2008/layout/LinedList"/>
    <dgm:cxn modelId="{C63F3A68-FEA3-4553-AB0D-799148B8ED8F}" srcId="{0D6F2DF6-9C8C-4241-B481-F6690A435FFD}" destId="{C87A35D4-E427-497E-AED9-CAB1A281A75D}" srcOrd="1" destOrd="0" parTransId="{6C35B48C-9FFB-4642-9129-7E679D0B2FC5}" sibTransId="{E1698EAF-3D22-4E8E-BFB7-C87EEF6874D3}"/>
    <dgm:cxn modelId="{98CB4758-F77B-4140-9B17-B0ABE075DBF0}" type="presOf" srcId="{0D6F2DF6-9C8C-4241-B481-F6690A435FFD}" destId="{02BCD47F-F6D6-4C2C-BFC8-600F7990E42E}" srcOrd="0" destOrd="0" presId="urn:microsoft.com/office/officeart/2008/layout/LinedList"/>
    <dgm:cxn modelId="{1B6AFD75-728A-4D08-871D-9DD5E9314FD5}" type="presParOf" srcId="{02BCD47F-F6D6-4C2C-BFC8-600F7990E42E}" destId="{23F48248-FC25-4E0C-ABC3-3EFC51F9B1DA}" srcOrd="0" destOrd="0" presId="urn:microsoft.com/office/officeart/2008/layout/LinedList"/>
    <dgm:cxn modelId="{7A47D7DA-FD0D-4296-A5D7-53D2ACBFB5EA}" type="presParOf" srcId="{02BCD47F-F6D6-4C2C-BFC8-600F7990E42E}" destId="{6CD2A722-94AA-40B8-81DA-A92E8C365EAB}" srcOrd="1" destOrd="0" presId="urn:microsoft.com/office/officeart/2008/layout/LinedList"/>
    <dgm:cxn modelId="{B69F1B31-2A0C-4035-8D59-53E3160AC736}" type="presParOf" srcId="{6CD2A722-94AA-40B8-81DA-A92E8C365EAB}" destId="{478E525A-FD10-495A-80E8-C5DFC9715A33}" srcOrd="0" destOrd="0" presId="urn:microsoft.com/office/officeart/2008/layout/LinedList"/>
    <dgm:cxn modelId="{63C92FCC-7593-4E04-BC62-F38A7EF39224}" type="presParOf" srcId="{6CD2A722-94AA-40B8-81DA-A92E8C365EAB}" destId="{E3712144-4881-443B-93B8-979E5B3999A4}" srcOrd="1" destOrd="0" presId="urn:microsoft.com/office/officeart/2008/layout/LinedList"/>
    <dgm:cxn modelId="{17AE43B8-06B0-4593-8F6C-E1403AF9C4A1}" type="presParOf" srcId="{02BCD47F-F6D6-4C2C-BFC8-600F7990E42E}" destId="{77510014-C013-4D14-8749-BBBF0F3FBCE5}" srcOrd="2" destOrd="0" presId="urn:microsoft.com/office/officeart/2008/layout/LinedList"/>
    <dgm:cxn modelId="{78D729D2-EEFA-4A94-96E1-1C0FE12C4402}" type="presParOf" srcId="{02BCD47F-F6D6-4C2C-BFC8-600F7990E42E}" destId="{6697AB88-923F-4D3A-A3BC-A7CD9B99632D}" srcOrd="3" destOrd="0" presId="urn:microsoft.com/office/officeart/2008/layout/LinedList"/>
    <dgm:cxn modelId="{E5730DF7-BE47-4E9D-8975-7B5C112BCD53}" type="presParOf" srcId="{6697AB88-923F-4D3A-A3BC-A7CD9B99632D}" destId="{F8132DD8-08DD-4B95-8A0C-1F69E0449BB3}" srcOrd="0" destOrd="0" presId="urn:microsoft.com/office/officeart/2008/layout/LinedList"/>
    <dgm:cxn modelId="{27F4711B-B89D-4FFF-9DAC-20F383908FD5}" type="presParOf" srcId="{6697AB88-923F-4D3A-A3BC-A7CD9B99632D}" destId="{C7115888-908F-4E6C-AE2F-9CFD8ECA2DFF}"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48248-FC25-4E0C-ABC3-3EFC51F9B1DA}">
      <dsp:nvSpPr>
        <dsp:cNvPr id="0" name=""/>
        <dsp:cNvSpPr/>
      </dsp:nvSpPr>
      <dsp:spPr>
        <a:xfrm>
          <a:off x="0" y="0"/>
          <a:ext cx="3888432" cy="0"/>
        </a:xfrm>
        <a:prstGeom prst="lin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78E525A-FD10-495A-80E8-C5DFC9715A33}">
      <dsp:nvSpPr>
        <dsp:cNvPr id="0" name=""/>
        <dsp:cNvSpPr/>
      </dsp:nvSpPr>
      <dsp:spPr>
        <a:xfrm>
          <a:off x="0" y="0"/>
          <a:ext cx="3888432" cy="1712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Bhagat </a:t>
          </a:r>
          <a:r>
            <a:rPr lang="en-GB" sz="2000" b="1" kern="1200"/>
            <a:t>Puran</a:t>
          </a:r>
          <a:r>
            <a:rPr lang="en-GB" sz="2000" kern="1200"/>
            <a:t> Singh</a:t>
          </a:r>
          <a:r>
            <a:rPr lang="en-GB" sz="2000" b="0" i="0" kern="1200"/>
            <a:t>(1904 –1992)</a:t>
          </a:r>
          <a:endParaRPr lang="en-US" sz="2000" kern="1200"/>
        </a:p>
      </dsp:txBody>
      <dsp:txXfrm>
        <a:off x="0" y="0"/>
        <a:ext cx="3888432" cy="1712191"/>
      </dsp:txXfrm>
    </dsp:sp>
    <dsp:sp modelId="{77510014-C013-4D14-8749-BBBF0F3FBCE5}">
      <dsp:nvSpPr>
        <dsp:cNvPr id="0" name=""/>
        <dsp:cNvSpPr/>
      </dsp:nvSpPr>
      <dsp:spPr>
        <a:xfrm>
          <a:off x="0" y="1712191"/>
          <a:ext cx="3888432" cy="0"/>
        </a:xfrm>
        <a:prstGeom prst="lin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8132DD8-08DD-4B95-8A0C-1F69E0449BB3}">
      <dsp:nvSpPr>
        <dsp:cNvPr id="0" name=""/>
        <dsp:cNvSpPr/>
      </dsp:nvSpPr>
      <dsp:spPr>
        <a:xfrm>
          <a:off x="0" y="1712191"/>
          <a:ext cx="3888432" cy="1712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As a young man </a:t>
          </a:r>
          <a:r>
            <a:rPr lang="en-GB" sz="2000" kern="1200" dirty="0" err="1"/>
            <a:t>Puran</a:t>
          </a:r>
          <a:r>
            <a:rPr lang="en-GB" sz="2000" kern="1200" dirty="0"/>
            <a:t> </a:t>
          </a:r>
          <a:r>
            <a:rPr lang="en-GB" sz="2000" b="0" i="0" kern="1200" dirty="0"/>
            <a:t>began visiting the gurdwara, providing water for visitors to wash before entering, helping manage the Gurdwara's cattle, and cleaning, and working in the </a:t>
          </a:r>
          <a:r>
            <a:rPr lang="en-GB" sz="2000" b="0" i="0" kern="1200" dirty="0" err="1"/>
            <a:t>kitchen.While</a:t>
          </a:r>
          <a:r>
            <a:rPr lang="en-GB" sz="2000" b="0" i="0" kern="1200" dirty="0"/>
            <a:t> working there, he decided to dedicate himself to humanitarian work. In 1934, Bhagat </a:t>
          </a:r>
          <a:r>
            <a:rPr lang="en-GB" sz="2000" b="0" i="0" kern="1200" dirty="0" err="1"/>
            <a:t>Puran</a:t>
          </a:r>
          <a:r>
            <a:rPr lang="en-GB" sz="2000" b="0" i="0" kern="1200" dirty="0"/>
            <a:t> Singh took into his care a four-year-old child with leprosy who had been left at the door of the Gurdwara and he later worked as a medic in a refugee camp </a:t>
          </a:r>
          <a:r>
            <a:rPr lang="en-GB" sz="2000" b="0" i="0" kern="1200" dirty="0" err="1"/>
            <a:t>withover</a:t>
          </a:r>
          <a:r>
            <a:rPr lang="en-GB" sz="2000" b="0" i="0" kern="1200" dirty="0"/>
            <a:t> 25,000 refugees.</a:t>
          </a:r>
          <a:endParaRPr lang="en-US" sz="2000" kern="1200" dirty="0"/>
        </a:p>
      </dsp:txBody>
      <dsp:txXfrm>
        <a:off x="0" y="1712191"/>
        <a:ext cx="3888432" cy="171219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2C05C2-62D0-40BA-9210-2A708736D7BC}" type="datetimeFigureOut">
              <a:rPr lang="en-GB" smtClean="0"/>
              <a:t>07/03/2024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A5E1FE-7854-4BCE-95BE-371ECF051DB9}" type="slidenum">
              <a:rPr lang="en-GB" smtClean="0"/>
              <a:t>‹#›</a:t>
            </a:fld>
            <a:endParaRPr lang="en-GB"/>
          </a:p>
        </p:txBody>
      </p:sp>
    </p:spTree>
    <p:extLst>
      <p:ext uri="{BB962C8B-B14F-4D97-AF65-F5344CB8AC3E}">
        <p14:creationId xmlns:p14="http://schemas.microsoft.com/office/powerpoint/2010/main" val="3105816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a:t>
            </a:r>
            <a:r>
              <a:rPr lang="en-GB" baseline="0" dirty="0"/>
              <a:t> could potentially be a mind map for your revision week. </a:t>
            </a:r>
            <a:endParaRPr lang="en-GB" dirty="0"/>
          </a:p>
        </p:txBody>
      </p:sp>
      <p:sp>
        <p:nvSpPr>
          <p:cNvPr id="4" name="Slide Number Placeholder 3"/>
          <p:cNvSpPr>
            <a:spLocks noGrp="1"/>
          </p:cNvSpPr>
          <p:nvPr>
            <p:ph type="sldNum" sz="quarter" idx="10"/>
          </p:nvPr>
        </p:nvSpPr>
        <p:spPr/>
        <p:txBody>
          <a:bodyPr/>
          <a:lstStyle/>
          <a:p>
            <a:fld id="{6A03A6D6-6D40-4FF9-941F-DF3BF4C10A86}"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 </a:t>
            </a:r>
            <a:endParaRPr lang="en-GB" dirty="0"/>
          </a:p>
        </p:txBody>
      </p:sp>
      <p:sp>
        <p:nvSpPr>
          <p:cNvPr id="4" name="Slide Number Placeholder 3"/>
          <p:cNvSpPr>
            <a:spLocks noGrp="1"/>
          </p:cNvSpPr>
          <p:nvPr>
            <p:ph type="sldNum" sz="quarter" idx="10"/>
          </p:nvPr>
        </p:nvSpPr>
        <p:spPr/>
        <p:txBody>
          <a:bodyPr/>
          <a:lstStyle/>
          <a:p>
            <a:fld id="{6A03A6D6-6D40-4FF9-941F-DF3BF4C10A86}"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03A6D6-6D40-4FF9-941F-DF3BF4C10A86}"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A03A6D6-6D40-4FF9-941F-DF3BF4C10A86}" type="slidenum">
              <a:rPr lang="en-GB" smtClean="0"/>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Transport</a:t>
            </a:r>
            <a:r>
              <a:rPr lang="en-GB" baseline="0" dirty="0"/>
              <a:t> eco friendly</a:t>
            </a:r>
          </a:p>
          <a:p>
            <a:r>
              <a:rPr lang="en-GB" baseline="0" dirty="0"/>
              <a:t>Plant trees and plants </a:t>
            </a:r>
          </a:p>
          <a:p>
            <a:r>
              <a:rPr lang="en-GB" baseline="0" dirty="0"/>
              <a:t>Garden more </a:t>
            </a:r>
          </a:p>
          <a:p>
            <a:r>
              <a:rPr lang="en-GB" baseline="0" dirty="0"/>
              <a:t>Less litter etc </a:t>
            </a:r>
            <a:endParaRPr lang="en-GB" dirty="0"/>
          </a:p>
        </p:txBody>
      </p:sp>
      <p:sp>
        <p:nvSpPr>
          <p:cNvPr id="4" name="Slide Number Placeholder 3"/>
          <p:cNvSpPr>
            <a:spLocks noGrp="1"/>
          </p:cNvSpPr>
          <p:nvPr>
            <p:ph type="sldNum" sz="quarter" idx="10"/>
          </p:nvPr>
        </p:nvSpPr>
        <p:spPr/>
        <p:txBody>
          <a:bodyPr/>
          <a:lstStyle/>
          <a:p>
            <a:fld id="{6A03A6D6-6D40-4FF9-941F-DF3BF4C10A86}" type="slidenum">
              <a:rPr lang="en-GB" smtClean="0"/>
              <a:pPr/>
              <a:t>10</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Student or teacher</a:t>
            </a:r>
            <a:r>
              <a:rPr lang="en-GB" baseline="0" dirty="0"/>
              <a:t> to pick category or suggested topic </a:t>
            </a:r>
          </a:p>
          <a:p>
            <a:endParaRPr lang="en-GB" b="1" dirty="0"/>
          </a:p>
        </p:txBody>
      </p:sp>
      <p:sp>
        <p:nvSpPr>
          <p:cNvPr id="4" name="Slide Number Placeholder 3"/>
          <p:cNvSpPr>
            <a:spLocks noGrp="1"/>
          </p:cNvSpPr>
          <p:nvPr>
            <p:ph type="sldNum" sz="quarter" idx="10"/>
          </p:nvPr>
        </p:nvSpPr>
        <p:spPr/>
        <p:txBody>
          <a:bodyPr/>
          <a:lstStyle/>
          <a:p>
            <a:fld id="{6A03A6D6-6D40-4FF9-941F-DF3BF4C10A86}" type="slidenum">
              <a:rPr lang="en-GB" smtClean="0"/>
              <a:pPr/>
              <a:t>11</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Student or teacher</a:t>
            </a:r>
            <a:r>
              <a:rPr lang="en-GB" baseline="0" dirty="0"/>
              <a:t> to pick category or suggested topic </a:t>
            </a:r>
          </a:p>
          <a:p>
            <a:endParaRPr lang="en-GB" b="1" dirty="0"/>
          </a:p>
        </p:txBody>
      </p:sp>
      <p:sp>
        <p:nvSpPr>
          <p:cNvPr id="4" name="Slide Number Placeholder 3"/>
          <p:cNvSpPr>
            <a:spLocks noGrp="1"/>
          </p:cNvSpPr>
          <p:nvPr>
            <p:ph type="sldNum" sz="quarter" idx="10"/>
          </p:nvPr>
        </p:nvSpPr>
        <p:spPr/>
        <p:txBody>
          <a:bodyPr/>
          <a:lstStyle/>
          <a:p>
            <a:fld id="{6A03A6D6-6D40-4FF9-941F-DF3BF4C10A86}" type="slidenum">
              <a:rPr lang="en-GB" smtClean="0"/>
              <a:pPr/>
              <a:t>13</a:t>
            </a:fld>
            <a:endParaRPr lang="en-GB"/>
          </a:p>
        </p:txBody>
      </p:sp>
    </p:spTree>
    <p:extLst>
      <p:ext uri="{BB962C8B-B14F-4D97-AF65-F5344CB8AC3E}">
        <p14:creationId xmlns:p14="http://schemas.microsoft.com/office/powerpoint/2010/main" val="2548407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C0E73DC-010B-4F6F-B3F4-534E804B8A23}" type="datetimeFigureOut">
              <a:rPr lang="en-GB" smtClean="0"/>
              <a:t>07/03/2024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222327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C0E73DC-010B-4F6F-B3F4-534E804B8A23}" type="datetimeFigureOut">
              <a:rPr lang="en-GB" smtClean="0"/>
              <a:t>07/03/2024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174172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C0E73DC-010B-4F6F-B3F4-534E804B8A23}" type="datetimeFigureOut">
              <a:rPr lang="en-GB" smtClean="0"/>
              <a:t>07/03/2024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217364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C0E73DC-010B-4F6F-B3F4-534E804B8A23}" type="datetimeFigureOut">
              <a:rPr lang="en-GB" smtClean="0"/>
              <a:t>07/03/2024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311195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0E73DC-010B-4F6F-B3F4-534E804B8A23}" type="datetimeFigureOut">
              <a:rPr lang="en-GB" smtClean="0"/>
              <a:t>07/03/2024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1670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C0E73DC-010B-4F6F-B3F4-534E804B8A23}" type="datetimeFigureOut">
              <a:rPr lang="en-GB" smtClean="0"/>
              <a:t>07/03/2024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170913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C0E73DC-010B-4F6F-B3F4-534E804B8A23}" type="datetimeFigureOut">
              <a:rPr lang="en-GB" smtClean="0"/>
              <a:t>07/03/2024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3155759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C0E73DC-010B-4F6F-B3F4-534E804B8A23}" type="datetimeFigureOut">
              <a:rPr lang="en-GB" smtClean="0"/>
              <a:t>07/03/2024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1551613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E73DC-010B-4F6F-B3F4-534E804B8A23}" type="datetimeFigureOut">
              <a:rPr lang="en-GB" smtClean="0"/>
              <a:t>07/03/2024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2741941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0E73DC-010B-4F6F-B3F4-534E804B8A23}" type="datetimeFigureOut">
              <a:rPr lang="en-GB" smtClean="0"/>
              <a:t>07/03/2024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2476969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0E73DC-010B-4F6F-B3F4-534E804B8A23}" type="datetimeFigureOut">
              <a:rPr lang="en-GB" smtClean="0"/>
              <a:t>07/03/2024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70E8FD-D813-4591-97C3-D59E191E775A}" type="slidenum">
              <a:rPr lang="en-GB" smtClean="0"/>
              <a:t>‹#›</a:t>
            </a:fld>
            <a:endParaRPr lang="en-GB"/>
          </a:p>
        </p:txBody>
      </p:sp>
    </p:spTree>
    <p:extLst>
      <p:ext uri="{BB962C8B-B14F-4D97-AF65-F5344CB8AC3E}">
        <p14:creationId xmlns:p14="http://schemas.microsoft.com/office/powerpoint/2010/main" val="390089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E73DC-010B-4F6F-B3F4-534E804B8A23}" type="datetimeFigureOut">
              <a:rPr lang="en-GB" smtClean="0"/>
              <a:t>07/03/2024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0E8FD-D813-4591-97C3-D59E191E775A}" type="slidenum">
              <a:rPr lang="en-GB" smtClean="0"/>
              <a:t>‹#›</a:t>
            </a:fld>
            <a:endParaRPr lang="en-GB"/>
          </a:p>
        </p:txBody>
      </p:sp>
    </p:spTree>
    <p:extLst>
      <p:ext uri="{BB962C8B-B14F-4D97-AF65-F5344CB8AC3E}">
        <p14:creationId xmlns:p14="http://schemas.microsoft.com/office/powerpoint/2010/main" val="217326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6.jpe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B8WHKRzkCOY"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a:t>Guru </a:t>
            </a:r>
            <a:r>
              <a:rPr lang="en-GB" u="sng" dirty="0" err="1"/>
              <a:t>Har</a:t>
            </a:r>
            <a:r>
              <a:rPr lang="en-GB" u="sng" dirty="0"/>
              <a:t> </a:t>
            </a:r>
            <a:r>
              <a:rPr lang="en-GB" u="sng"/>
              <a:t>Rai</a:t>
            </a:r>
            <a:endParaRPr lang="en-GB" u="sng" dirty="0"/>
          </a:p>
        </p:txBody>
      </p:sp>
      <p:sp>
        <p:nvSpPr>
          <p:cNvPr id="3" name="Subtitle 2"/>
          <p:cNvSpPr>
            <a:spLocks noGrp="1"/>
          </p:cNvSpPr>
          <p:nvPr>
            <p:ph type="subTitle" idx="1"/>
          </p:nvPr>
        </p:nvSpPr>
        <p:spPr/>
        <p:txBody>
          <a:bodyPr/>
          <a:lstStyle/>
          <a:p>
            <a:r>
              <a:rPr lang="en-GB" dirty="0"/>
              <a:t>Aim: Why do Sikhs look to Guru Har Rai about care for the creation?</a:t>
            </a:r>
          </a:p>
        </p:txBody>
      </p:sp>
      <p:sp>
        <p:nvSpPr>
          <p:cNvPr id="4" name="TextBox 3"/>
          <p:cNvSpPr txBox="1"/>
          <p:nvPr/>
        </p:nvSpPr>
        <p:spPr>
          <a:xfrm>
            <a:off x="4788024" y="980728"/>
            <a:ext cx="3168352" cy="461665"/>
          </a:xfrm>
          <a:prstGeom prst="rect">
            <a:avLst/>
          </a:prstGeom>
          <a:noFill/>
        </p:spPr>
        <p:txBody>
          <a:bodyPr wrap="square" rtlCol="0">
            <a:spAutoFit/>
          </a:bodyPr>
          <a:lstStyle/>
          <a:p>
            <a:endParaRPr lang="en-GB" sz="2400" dirty="0"/>
          </a:p>
        </p:txBody>
      </p:sp>
      <p:pic>
        <p:nvPicPr>
          <p:cNvPr id="6" name="Picture 2" descr="Guru Har Rai, the Seventh Guru (ca.1800–1825 Pahari painting)">
            <a:extLst>
              <a:ext uri="{FF2B5EF4-FFF2-40B4-BE49-F238E27FC236}">
                <a16:creationId xmlns:a16="http://schemas.microsoft.com/office/drawing/2014/main" id="{982FCF1D-C463-49C6-4D87-AF87BB4E888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27584" y="707475"/>
            <a:ext cx="1912409" cy="2560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250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954107"/>
          </a:xfrm>
          <a:prstGeom prst="rect">
            <a:avLst/>
          </a:prstGeom>
          <a:solidFill>
            <a:srgbClr val="00B050"/>
          </a:solidFill>
        </p:spPr>
        <p:txBody>
          <a:bodyPr wrap="square" rtlCol="0">
            <a:spAutoFit/>
          </a:bodyPr>
          <a:lstStyle/>
          <a:p>
            <a:r>
              <a:rPr lang="en-GB" sz="2800" dirty="0">
                <a:solidFill>
                  <a:schemeClr val="bg1"/>
                </a:solidFill>
              </a:rPr>
              <a:t>TASK: In the earth outline, write down ways we can look after the environment. </a:t>
            </a:r>
          </a:p>
        </p:txBody>
      </p:sp>
      <p:pic>
        <p:nvPicPr>
          <p:cNvPr id="39938"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611560" y="1016554"/>
            <a:ext cx="8136904" cy="5688632"/>
          </a:xfrm>
          <a:prstGeom prst="rect">
            <a:avLst/>
          </a:prstGeom>
          <a:noFill/>
        </p:spPr>
      </p:pic>
    </p:spTree>
    <p:extLst>
      <p:ext uri="{BB962C8B-B14F-4D97-AF65-F5344CB8AC3E}">
        <p14:creationId xmlns:p14="http://schemas.microsoft.com/office/powerpoint/2010/main" val="190105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8"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undefined">
            <a:extLst>
              <a:ext uri="{FF2B5EF4-FFF2-40B4-BE49-F238E27FC236}">
                <a16:creationId xmlns:a16="http://schemas.microsoft.com/office/drawing/2014/main" id="{288353CB-502E-CF97-BAF3-4C0F255F6F37}"/>
              </a:ext>
            </a:extLst>
          </p:cNvPr>
          <p:cNvPicPr>
            <a:picLocks noChangeAspect="1" noChangeArrowheads="1"/>
          </p:cNvPicPr>
          <p:nvPr/>
        </p:nvPicPr>
        <p:blipFill rotWithShape="1">
          <a:blip r:embed="rId3">
            <a:extLst>
              <a:ext uri="{28A0092B-C50C-407E-A947-70E740481C1C}">
                <a14:useLocalDpi xmlns:a14="http://schemas.microsoft.com/office/drawing/2010/main"/>
              </a:ext>
            </a:extLst>
          </a:blip>
          <a:srcRect l="5496" r="5244" b="-2"/>
          <a:stretch/>
        </p:blipFill>
        <p:spPr bwMode="auto">
          <a:xfrm>
            <a:off x="4788024" y="341736"/>
            <a:ext cx="4111611" cy="6174528"/>
          </a:xfrm>
          <a:prstGeom prst="rect">
            <a:avLst/>
          </a:prstGeom>
          <a:noFill/>
          <a:extLst>
            <a:ext uri="{909E8E84-426E-40DD-AFC4-6F175D3DCCD1}">
              <a14:hiddenFill xmlns:a14="http://schemas.microsoft.com/office/drawing/2010/main">
                <a:solidFill>
                  <a:srgbClr val="FFFFFF"/>
                </a:solidFill>
              </a14:hiddenFill>
            </a:ext>
          </a:extLst>
        </p:spPr>
      </p:pic>
      <p:sp useBgFill="1">
        <p:nvSpPr>
          <p:cNvPr id="4107" name="Rectangle 4106">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7268"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09" name="Rectangle 4108">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7268"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00" name="TextBox 7">
            <a:extLst>
              <a:ext uri="{FF2B5EF4-FFF2-40B4-BE49-F238E27FC236}">
                <a16:creationId xmlns:a16="http://schemas.microsoft.com/office/drawing/2014/main" id="{05F86645-F99F-8D23-B63A-682FFB419003}"/>
              </a:ext>
            </a:extLst>
          </p:cNvPr>
          <p:cNvGraphicFramePr/>
          <p:nvPr>
            <p:extLst>
              <p:ext uri="{D42A27DB-BD31-4B8C-83A1-F6EECF244321}">
                <p14:modId xmlns:p14="http://schemas.microsoft.com/office/powerpoint/2010/main" val="4178256258"/>
              </p:ext>
            </p:extLst>
          </p:nvPr>
        </p:nvGraphicFramePr>
        <p:xfrm>
          <a:off x="395536" y="548680"/>
          <a:ext cx="3888432" cy="34243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a:extLst>
              <a:ext uri="{FF2B5EF4-FFF2-40B4-BE49-F238E27FC236}">
                <a16:creationId xmlns:a16="http://schemas.microsoft.com/office/drawing/2014/main" id="{1F695155-BA35-8042-7258-975E831E03E6}"/>
              </a:ext>
            </a:extLst>
          </p:cNvPr>
          <p:cNvSpPr txBox="1"/>
          <p:nvPr/>
        </p:nvSpPr>
        <p:spPr>
          <a:xfrm>
            <a:off x="4788024" y="6516264"/>
            <a:ext cx="4111611" cy="200055"/>
          </a:xfrm>
          <a:prstGeom prst="rect">
            <a:avLst/>
          </a:prstGeom>
          <a:noFill/>
        </p:spPr>
        <p:txBody>
          <a:bodyPr wrap="square" rtlCol="0">
            <a:spAutoFit/>
          </a:bodyPr>
          <a:lstStyle/>
          <a:p>
            <a:r>
              <a:rPr lang="en-GB" sz="700" dirty="0"/>
              <a:t>See for copyright: https://commons.wikimedia.org/wiki/File:Bhagat_Puran_Singh_2004_stamp_of_India.jpg</a:t>
            </a:r>
          </a:p>
        </p:txBody>
      </p:sp>
    </p:spTree>
    <p:extLst>
      <p:ext uri="{BB962C8B-B14F-4D97-AF65-F5344CB8AC3E}">
        <p14:creationId xmlns:p14="http://schemas.microsoft.com/office/powerpoint/2010/main" val="1937817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62DB89-7076-CD9A-BB47-F9A92C91FBE4}"/>
              </a:ext>
            </a:extLst>
          </p:cNvPr>
          <p:cNvSpPr txBox="1"/>
          <p:nvPr/>
        </p:nvSpPr>
        <p:spPr>
          <a:xfrm>
            <a:off x="653499" y="877414"/>
            <a:ext cx="3175796" cy="4984682"/>
          </a:xfrm>
          <a:prstGeom prst="rect">
            <a:avLst/>
          </a:prstGeom>
        </p:spPr>
        <p:txBody>
          <a:bodyPr vert="horz" lIns="91440" tIns="45720" rIns="91440" bIns="45720" rtlCol="0" anchor="t">
            <a:normAutofit lnSpcReduction="10000"/>
          </a:bodyPr>
          <a:lstStyle/>
          <a:p>
            <a:pPr>
              <a:lnSpc>
                <a:spcPct val="90000"/>
              </a:lnSpc>
              <a:spcAft>
                <a:spcPts val="600"/>
              </a:spcAft>
            </a:pPr>
            <a:r>
              <a:rPr lang="en-US" sz="2800" b="0" i="0" dirty="0" err="1">
                <a:effectLst/>
              </a:rPr>
              <a:t>Puran</a:t>
            </a:r>
            <a:r>
              <a:rPr lang="en-US" sz="2800" b="0" i="0" dirty="0">
                <a:effectLst/>
              </a:rPr>
              <a:t> Singh also worked for the care of the environment, </a:t>
            </a:r>
            <a:r>
              <a:rPr lang="en-US" sz="2800" b="0" i="0" dirty="0" err="1">
                <a:effectLst/>
              </a:rPr>
              <a:t>organising</a:t>
            </a:r>
            <a:r>
              <a:rPr lang="en-US" sz="2800" b="0" i="0" dirty="0">
                <a:effectLst/>
              </a:rPr>
              <a:t> tree planting drives, providing talks and lectures on environment topics, and writing. He also distributed free pamphlets and books about environmental issues.</a:t>
            </a:r>
            <a:endParaRPr lang="en-US" sz="2800" dirty="0"/>
          </a:p>
        </p:txBody>
      </p:sp>
      <p:pic>
        <p:nvPicPr>
          <p:cNvPr id="4" name="Picture 2" descr="undefined">
            <a:extLst>
              <a:ext uri="{FF2B5EF4-FFF2-40B4-BE49-F238E27FC236}">
                <a16:creationId xmlns:a16="http://schemas.microsoft.com/office/drawing/2014/main" id="{DF5DCB95-0A3D-9782-3E12-0A86231C58E7}"/>
              </a:ext>
            </a:extLst>
          </p:cNvPr>
          <p:cNvPicPr>
            <a:picLocks noChangeAspect="1" noChangeArrowheads="1"/>
          </p:cNvPicPr>
          <p:nvPr/>
        </p:nvPicPr>
        <p:blipFill rotWithShape="1">
          <a:blip r:embed="rId2">
            <a:extLst>
              <a:ext uri="{28A0092B-C50C-407E-A947-70E740481C1C}">
                <a14:useLocalDpi xmlns:a14="http://schemas.microsoft.com/office/drawing/2010/main"/>
              </a:ext>
            </a:extLst>
          </a:blip>
          <a:srcRect t="1478" b="7603"/>
          <a:stretch/>
        </p:blipFill>
        <p:spPr bwMode="auto">
          <a:xfrm>
            <a:off x="4391167" y="877414"/>
            <a:ext cx="4090159" cy="498468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434FA563-76F6-CDCF-AEA0-A7B78E4464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68" y="6737718"/>
            <a:ext cx="9155399" cy="123363"/>
            <a:chOff x="-5025" y="6737718"/>
            <a:chExt cx="12207200" cy="123363"/>
          </a:xfrm>
        </p:grpSpPr>
        <p:sp>
          <p:nvSpPr>
            <p:cNvPr id="13" name="Rectangle 12">
              <a:extLst>
                <a:ext uri="{FF2B5EF4-FFF2-40B4-BE49-F238E27FC236}">
                  <a16:creationId xmlns:a16="http://schemas.microsoft.com/office/drawing/2014/main" id="{1D2E3CAA-F1BA-6695-301D-22564C382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3F0F2C-04A5-144D-BDCF-C38707289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id="{4A9E1F25-82E3-41BF-C4AB-9A59E8C1324F}"/>
              </a:ext>
            </a:extLst>
          </p:cNvPr>
          <p:cNvSpPr txBox="1"/>
          <p:nvPr/>
        </p:nvSpPr>
        <p:spPr>
          <a:xfrm>
            <a:off x="5040019" y="6505043"/>
            <a:ext cx="4111611" cy="200055"/>
          </a:xfrm>
          <a:prstGeom prst="rect">
            <a:avLst/>
          </a:prstGeom>
          <a:noFill/>
        </p:spPr>
        <p:txBody>
          <a:bodyPr wrap="square" rtlCol="0">
            <a:spAutoFit/>
          </a:bodyPr>
          <a:lstStyle/>
          <a:p>
            <a:pPr>
              <a:spcAft>
                <a:spcPts val="600"/>
              </a:spcAft>
            </a:pPr>
            <a:r>
              <a:rPr lang="en-GB" sz="700" dirty="0">
                <a:solidFill>
                  <a:schemeClr val="accent1">
                    <a:lumMod val="75000"/>
                  </a:schemeClr>
                </a:solidFill>
              </a:rPr>
              <a:t>See for copyright: https://commons.wikimedia.org/wiki/File:Bhagat_Puran_Singh_2004_stamp_of_India.jpg</a:t>
            </a:r>
          </a:p>
        </p:txBody>
      </p:sp>
    </p:spTree>
    <p:extLst>
      <p:ext uri="{BB962C8B-B14F-4D97-AF65-F5344CB8AC3E}">
        <p14:creationId xmlns:p14="http://schemas.microsoft.com/office/powerpoint/2010/main" val="3733163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1556792"/>
            <a:ext cx="7111036" cy="3785652"/>
          </a:xfrm>
          <a:prstGeom prst="rect">
            <a:avLst/>
          </a:prstGeom>
          <a:noFill/>
        </p:spPr>
        <p:txBody>
          <a:bodyPr wrap="square" rtlCol="0">
            <a:spAutoFit/>
          </a:bodyPr>
          <a:lstStyle/>
          <a:p>
            <a:endParaRPr lang="en-GB" sz="2400" dirty="0"/>
          </a:p>
          <a:p>
            <a:endParaRPr lang="en-GB" sz="3200" dirty="0"/>
          </a:p>
          <a:p>
            <a:r>
              <a:rPr lang="en-GB" sz="3200" dirty="0"/>
              <a:t>Commit to making personal changes in your life that will help the environment. Write up a report about </a:t>
            </a:r>
            <a:r>
              <a:rPr lang="en-GB" sz="3200" dirty="0" err="1"/>
              <a:t>i</a:t>
            </a:r>
            <a:r>
              <a:rPr lang="en-GB" sz="3200" dirty="0"/>
              <a:t>) why you chose that change ii) what you did iii) what difference it has made</a:t>
            </a:r>
          </a:p>
          <a:p>
            <a:endParaRPr lang="en-GB" sz="2400"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7236296" y="4526000"/>
            <a:ext cx="1746324" cy="1746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99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9321" y="3641546"/>
            <a:ext cx="8632660" cy="2452687"/>
          </a:xfrm>
        </p:spPr>
        <p:txBody>
          <a:bodyPr anchor="ctr">
            <a:normAutofit/>
          </a:bodyPr>
          <a:lstStyle/>
          <a:p>
            <a:pPr>
              <a:lnSpc>
                <a:spcPct val="90000"/>
              </a:lnSpc>
            </a:pPr>
            <a:r>
              <a:rPr lang="en-GB" sz="3200"/>
              <a:t>It’s a wonderful world – what amazes you about our earth?</a:t>
            </a:r>
          </a:p>
        </p:txBody>
      </p:sp>
      <p:pic>
        <p:nvPicPr>
          <p:cNvPr id="4" name="Picture 2" descr="A sun rising over the earth&#10;&#10;Description automatically generated"/>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38978"/>
          <a:stretch/>
        </p:blipFill>
        <p:spPr bwMode="auto">
          <a:xfrm>
            <a:off x="20" y="10"/>
            <a:ext cx="9143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p:spPr>
      </p:pic>
      <p:sp>
        <p:nvSpPr>
          <p:cNvPr id="3" name="Content Placeholder 2"/>
          <p:cNvSpPr>
            <a:spLocks noGrp="1"/>
          </p:cNvSpPr>
          <p:nvPr>
            <p:ph idx="1"/>
          </p:nvPr>
        </p:nvSpPr>
        <p:spPr>
          <a:xfrm>
            <a:off x="2414548" y="5490895"/>
            <a:ext cx="4543836" cy="1108485"/>
          </a:xfrm>
        </p:spPr>
        <p:txBody>
          <a:bodyPr anchor="ctr">
            <a:normAutofit/>
          </a:bodyPr>
          <a:lstStyle/>
          <a:p>
            <a:pPr marL="0" indent="0">
              <a:buNone/>
            </a:pPr>
            <a:r>
              <a:rPr lang="en-GB" sz="1600">
                <a:hlinkClick r:id="rId3"/>
              </a:rPr>
              <a:t>https://www.youtube.com/watch?v=B8WHKRzkCOY</a:t>
            </a:r>
            <a:endParaRPr lang="en-GB" sz="1600"/>
          </a:p>
          <a:p>
            <a:endParaRPr lang="en-GB" sz="1600"/>
          </a:p>
        </p:txBody>
      </p:sp>
    </p:spTree>
    <p:extLst>
      <p:ext uri="{BB962C8B-B14F-4D97-AF65-F5344CB8AC3E}">
        <p14:creationId xmlns:p14="http://schemas.microsoft.com/office/powerpoint/2010/main" val="27340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sun rising over the earth&#10;&#10;Description automatically generated"/>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663781" y="2189284"/>
            <a:ext cx="2084394" cy="1386839"/>
          </a:xfrm>
          <a:prstGeom prst="rect">
            <a:avLst/>
          </a:prstGeom>
          <a:noFill/>
        </p:spPr>
      </p:pic>
      <p:sp>
        <p:nvSpPr>
          <p:cNvPr id="7" name="TextBox 6"/>
          <p:cNvSpPr txBox="1"/>
          <p:nvPr/>
        </p:nvSpPr>
        <p:spPr>
          <a:xfrm>
            <a:off x="179512" y="188640"/>
            <a:ext cx="3384376" cy="461665"/>
          </a:xfrm>
          <a:prstGeom prst="rect">
            <a:avLst/>
          </a:prstGeom>
          <a:solidFill>
            <a:srgbClr val="0066FF"/>
          </a:solidFill>
        </p:spPr>
        <p:txBody>
          <a:bodyPr wrap="square" rtlCol="0">
            <a:spAutoFit/>
          </a:bodyPr>
          <a:lstStyle/>
          <a:p>
            <a:pPr algn="ctr"/>
            <a:r>
              <a:rPr lang="en-GB" sz="2400" dirty="0">
                <a:solidFill>
                  <a:schemeClr val="bg1"/>
                </a:solidFill>
              </a:rPr>
              <a:t>Compassion for humans</a:t>
            </a:r>
          </a:p>
        </p:txBody>
      </p:sp>
      <p:sp>
        <p:nvSpPr>
          <p:cNvPr id="8" name="TextBox 7"/>
          <p:cNvSpPr txBox="1"/>
          <p:nvPr/>
        </p:nvSpPr>
        <p:spPr>
          <a:xfrm>
            <a:off x="5652120" y="188640"/>
            <a:ext cx="3384376" cy="461665"/>
          </a:xfrm>
          <a:prstGeom prst="rect">
            <a:avLst/>
          </a:prstGeom>
          <a:solidFill>
            <a:srgbClr val="0066FF"/>
          </a:solidFill>
        </p:spPr>
        <p:txBody>
          <a:bodyPr wrap="square" rtlCol="0">
            <a:spAutoFit/>
          </a:bodyPr>
          <a:lstStyle/>
          <a:p>
            <a:r>
              <a:rPr lang="en-GB" sz="2400" dirty="0">
                <a:solidFill>
                  <a:schemeClr val="bg1"/>
                </a:solidFill>
              </a:rPr>
              <a:t>Compassion for Animals</a:t>
            </a:r>
          </a:p>
        </p:txBody>
      </p:sp>
      <p:sp>
        <p:nvSpPr>
          <p:cNvPr id="9" name="TextBox 8"/>
          <p:cNvSpPr txBox="1"/>
          <p:nvPr/>
        </p:nvSpPr>
        <p:spPr>
          <a:xfrm>
            <a:off x="79241" y="6027003"/>
            <a:ext cx="3384376" cy="830997"/>
          </a:xfrm>
          <a:prstGeom prst="rect">
            <a:avLst/>
          </a:prstGeom>
          <a:solidFill>
            <a:srgbClr val="0066FF"/>
          </a:solidFill>
        </p:spPr>
        <p:txBody>
          <a:bodyPr wrap="square" rtlCol="0">
            <a:spAutoFit/>
          </a:bodyPr>
          <a:lstStyle/>
          <a:p>
            <a:r>
              <a:rPr lang="en-GB" sz="2400" dirty="0">
                <a:solidFill>
                  <a:schemeClr val="bg1"/>
                </a:solidFill>
              </a:rPr>
              <a:t>Compassion for planet Earth</a:t>
            </a:r>
          </a:p>
        </p:txBody>
      </p:sp>
      <p:pic>
        <p:nvPicPr>
          <p:cNvPr id="7169" name="Picture 1"/>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1913" t="4886" r="47736" b="2883"/>
          <a:stretch/>
        </p:blipFill>
        <p:spPr bwMode="auto">
          <a:xfrm>
            <a:off x="179512" y="775628"/>
            <a:ext cx="899015" cy="1826933"/>
          </a:xfrm>
          <a:prstGeom prst="rect">
            <a:avLst/>
          </a:prstGeom>
          <a:noFill/>
          <a:ln w="9525">
            <a:noFill/>
            <a:miter lim="800000"/>
            <a:headEnd/>
            <a:tailEnd/>
          </a:ln>
        </p:spPr>
      </p:pic>
      <p:pic>
        <p:nvPicPr>
          <p:cNvPr id="15"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p:blipFill>
        <p:spPr bwMode="auto">
          <a:xfrm>
            <a:off x="262592" y="4869160"/>
            <a:ext cx="1129983" cy="1124744"/>
          </a:xfrm>
          <a:prstGeom prst="rect">
            <a:avLst/>
          </a:prstGeom>
          <a:noFill/>
        </p:spPr>
      </p:pic>
      <p:pic>
        <p:nvPicPr>
          <p:cNvPr id="7171" name="Picture 3"/>
          <p:cNvPicPr>
            <a:picLocks noChangeAspect="1" noChangeArrowheads="1"/>
          </p:cNvPicPr>
          <p:nvPr/>
        </p:nvPicPr>
        <p:blipFill>
          <a:blip r:embed="rId6" cstate="email">
            <a:extLst>
              <a:ext uri="{28A0092B-C50C-407E-A947-70E740481C1C}">
                <a14:useLocalDpi xmlns:a14="http://schemas.microsoft.com/office/drawing/2010/main"/>
              </a:ext>
            </a:extLst>
          </a:blip>
          <a:srcRect/>
          <a:stretch/>
        </p:blipFill>
        <p:spPr bwMode="auto">
          <a:xfrm>
            <a:off x="7670178" y="4409887"/>
            <a:ext cx="1366318" cy="1366318"/>
          </a:xfrm>
          <a:prstGeom prst="rect">
            <a:avLst/>
          </a:prstGeom>
          <a:noFill/>
        </p:spPr>
      </p:pic>
      <p:pic>
        <p:nvPicPr>
          <p:cNvPr id="7173" name="Picture 5"/>
          <p:cNvPicPr>
            <a:picLocks noChangeAspect="1" noChangeArrowheads="1"/>
          </p:cNvPicPr>
          <p:nvPr/>
        </p:nvPicPr>
        <p:blipFill>
          <a:blip r:embed="rId7" cstate="email">
            <a:extLst>
              <a:ext uri="{28A0092B-C50C-407E-A947-70E740481C1C}">
                <a14:useLocalDpi xmlns:a14="http://schemas.microsoft.com/office/drawing/2010/main"/>
              </a:ext>
            </a:extLst>
          </a:blip>
          <a:srcRect/>
          <a:stretch/>
        </p:blipFill>
        <p:spPr bwMode="auto">
          <a:xfrm>
            <a:off x="6552366" y="4531434"/>
            <a:ext cx="1478400" cy="1892352"/>
          </a:xfrm>
          <a:prstGeom prst="rect">
            <a:avLst/>
          </a:prstGeom>
          <a:noFill/>
        </p:spPr>
      </p:pic>
      <p:pic>
        <p:nvPicPr>
          <p:cNvPr id="2" name="Picture 2">
            <a:extLst>
              <a:ext uri="{FF2B5EF4-FFF2-40B4-BE49-F238E27FC236}">
                <a16:creationId xmlns:a16="http://schemas.microsoft.com/office/drawing/2014/main" id="{E7A5DD40-9C87-FADA-E127-1FD18F42C771}"/>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p:blipFill>
        <p:spPr bwMode="auto">
          <a:xfrm>
            <a:off x="1990784" y="4835999"/>
            <a:ext cx="1129983" cy="1124744"/>
          </a:xfrm>
          <a:prstGeom prst="rect">
            <a:avLst/>
          </a:prstGeom>
          <a:noFill/>
        </p:spPr>
      </p:pic>
      <p:pic>
        <p:nvPicPr>
          <p:cNvPr id="5" name="Picture 2">
            <a:extLst>
              <a:ext uri="{FF2B5EF4-FFF2-40B4-BE49-F238E27FC236}">
                <a16:creationId xmlns:a16="http://schemas.microsoft.com/office/drawing/2014/main" id="{48226953-0830-8175-5BD8-4C62996806E9}"/>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0633" t="16661" r="6961" b="32901"/>
          <a:stretch/>
        </p:blipFill>
        <p:spPr bwMode="auto">
          <a:xfrm>
            <a:off x="6804248" y="1804688"/>
            <a:ext cx="2232248" cy="1366319"/>
          </a:xfrm>
          <a:prstGeom prst="rect">
            <a:avLst/>
          </a:prstGeom>
          <a:noFill/>
        </p:spPr>
      </p:pic>
      <p:pic>
        <p:nvPicPr>
          <p:cNvPr id="17" name="Picture 2">
            <a:extLst>
              <a:ext uri="{FF2B5EF4-FFF2-40B4-BE49-F238E27FC236}">
                <a16:creationId xmlns:a16="http://schemas.microsoft.com/office/drawing/2014/main" id="{6236D037-DFD5-FFA8-93FD-DF9A9FFE25A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0633" t="16661" r="6961" b="32901"/>
          <a:stretch/>
        </p:blipFill>
        <p:spPr bwMode="auto">
          <a:xfrm>
            <a:off x="5503387" y="664068"/>
            <a:ext cx="2232248" cy="1366319"/>
          </a:xfrm>
          <a:prstGeom prst="rect">
            <a:avLst/>
          </a:prstGeom>
          <a:noFill/>
        </p:spPr>
      </p:pic>
      <p:pic>
        <p:nvPicPr>
          <p:cNvPr id="18" name="Picture 1">
            <a:extLst>
              <a:ext uri="{FF2B5EF4-FFF2-40B4-BE49-F238E27FC236}">
                <a16:creationId xmlns:a16="http://schemas.microsoft.com/office/drawing/2014/main" id="{3B5D0AA3-D03B-CD91-7C99-A57E44245867}"/>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1913" t="4886" r="47736" b="2883"/>
          <a:stretch/>
        </p:blipFill>
        <p:spPr bwMode="auto">
          <a:xfrm>
            <a:off x="1292004" y="1055771"/>
            <a:ext cx="899015" cy="1826933"/>
          </a:xfrm>
          <a:prstGeom prst="rect">
            <a:avLst/>
          </a:prstGeom>
          <a:noFill/>
          <a:ln w="9525">
            <a:noFill/>
            <a:miter lim="800000"/>
            <a:headEnd/>
            <a:tailEnd/>
          </a:ln>
        </p:spPr>
      </p:pic>
      <p:pic>
        <p:nvPicPr>
          <p:cNvPr id="19" name="Picture 1">
            <a:extLst>
              <a:ext uri="{FF2B5EF4-FFF2-40B4-BE49-F238E27FC236}">
                <a16:creationId xmlns:a16="http://schemas.microsoft.com/office/drawing/2014/main" id="{CC718581-EFBA-CB4D-BC64-02F14B822BFD}"/>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1913" t="4886" r="47736" b="2883"/>
          <a:stretch/>
        </p:blipFill>
        <p:spPr bwMode="auto">
          <a:xfrm>
            <a:off x="2364934" y="775628"/>
            <a:ext cx="899015" cy="1826933"/>
          </a:xfrm>
          <a:prstGeom prst="rect">
            <a:avLst/>
          </a:prstGeom>
          <a:noFill/>
          <a:ln w="9525">
            <a:noFill/>
            <a:miter lim="800000"/>
            <a:headEnd/>
            <a:tailEnd/>
          </a:ln>
        </p:spPr>
      </p:pic>
      <p:sp>
        <p:nvSpPr>
          <p:cNvPr id="6" name="TextBox 5"/>
          <p:cNvSpPr txBox="1"/>
          <p:nvPr/>
        </p:nvSpPr>
        <p:spPr>
          <a:xfrm>
            <a:off x="897111" y="3560033"/>
            <a:ext cx="7200800" cy="954107"/>
          </a:xfrm>
          <a:prstGeom prst="rect">
            <a:avLst/>
          </a:prstGeom>
          <a:solidFill>
            <a:srgbClr val="00B050"/>
          </a:solidFill>
          <a:ln>
            <a:solidFill>
              <a:srgbClr val="00B050"/>
            </a:solidFill>
          </a:ln>
        </p:spPr>
        <p:txBody>
          <a:bodyPr wrap="square" rtlCol="0">
            <a:spAutoFit/>
          </a:bodyPr>
          <a:lstStyle/>
          <a:p>
            <a:pPr algn="ctr"/>
            <a:r>
              <a:rPr lang="en-GB" sz="2800" dirty="0">
                <a:solidFill>
                  <a:schemeClr val="bg1"/>
                </a:solidFill>
              </a:rPr>
              <a:t>Sikhs look to Guru </a:t>
            </a:r>
            <a:r>
              <a:rPr lang="en-GB" sz="2800" dirty="0" err="1">
                <a:solidFill>
                  <a:schemeClr val="bg1"/>
                </a:solidFill>
              </a:rPr>
              <a:t>Har</a:t>
            </a:r>
            <a:r>
              <a:rPr lang="en-GB" sz="2800" dirty="0">
                <a:solidFill>
                  <a:schemeClr val="bg1"/>
                </a:solidFill>
              </a:rPr>
              <a:t> </a:t>
            </a:r>
            <a:r>
              <a:rPr lang="en-GB" sz="2800" dirty="0" err="1">
                <a:solidFill>
                  <a:schemeClr val="bg1"/>
                </a:solidFill>
              </a:rPr>
              <a:t>Rai</a:t>
            </a:r>
            <a:r>
              <a:rPr lang="en-GB" sz="2800" dirty="0">
                <a:solidFill>
                  <a:schemeClr val="bg1"/>
                </a:solidFill>
              </a:rPr>
              <a:t> as an example of </a:t>
            </a:r>
          </a:p>
          <a:p>
            <a:pPr algn="ctr"/>
            <a:r>
              <a:rPr lang="en-GB" sz="2800" dirty="0">
                <a:solidFill>
                  <a:schemeClr val="bg1"/>
                </a:solidFill>
              </a:rPr>
              <a:t>compassion (love and kindness)   </a:t>
            </a:r>
          </a:p>
        </p:txBody>
      </p:sp>
      <p:sp>
        <p:nvSpPr>
          <p:cNvPr id="10" name="TextBox 9"/>
          <p:cNvSpPr txBox="1"/>
          <p:nvPr/>
        </p:nvSpPr>
        <p:spPr>
          <a:xfrm>
            <a:off x="5503387" y="6008287"/>
            <a:ext cx="3528666" cy="830997"/>
          </a:xfrm>
          <a:prstGeom prst="rect">
            <a:avLst/>
          </a:prstGeom>
          <a:solidFill>
            <a:srgbClr val="0066FF"/>
          </a:solidFill>
        </p:spPr>
        <p:txBody>
          <a:bodyPr wrap="square" rtlCol="0">
            <a:spAutoFit/>
          </a:bodyPr>
          <a:lstStyle/>
          <a:p>
            <a:r>
              <a:rPr lang="en-GB" sz="2400" dirty="0">
                <a:solidFill>
                  <a:schemeClr val="bg1"/>
                </a:solidFill>
              </a:rPr>
              <a:t>Compassion for plants/flowers/trees</a:t>
            </a:r>
          </a:p>
        </p:txBody>
      </p:sp>
    </p:spTree>
    <p:extLst>
      <p:ext uri="{BB962C8B-B14F-4D97-AF65-F5344CB8AC3E}">
        <p14:creationId xmlns:p14="http://schemas.microsoft.com/office/powerpoint/2010/main" val="44750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a:solidFill>
            <a:srgbClr val="00B050"/>
          </a:solidFill>
        </p:spPr>
        <p:txBody>
          <a:bodyPr>
            <a:normAutofit fontScale="90000"/>
          </a:bodyPr>
          <a:lstStyle/>
          <a:p>
            <a:r>
              <a:rPr lang="en-GB" dirty="0">
                <a:solidFill>
                  <a:schemeClr val="bg1"/>
                </a:solidFill>
              </a:rPr>
              <a:t>Compassion for Humans</a:t>
            </a:r>
          </a:p>
        </p:txBody>
      </p:sp>
      <p:sp>
        <p:nvSpPr>
          <p:cNvPr id="3" name="Rectangle 2"/>
          <p:cNvSpPr/>
          <p:nvPr/>
        </p:nvSpPr>
        <p:spPr>
          <a:xfrm>
            <a:off x="107504" y="980728"/>
            <a:ext cx="4419016" cy="4524315"/>
          </a:xfrm>
          <a:prstGeom prst="rect">
            <a:avLst/>
          </a:prstGeom>
        </p:spPr>
        <p:txBody>
          <a:bodyPr wrap="square">
            <a:spAutoFit/>
          </a:bodyPr>
          <a:lstStyle/>
          <a:p>
            <a:pPr marL="285750" indent="-285750">
              <a:buFont typeface="Arial" panose="020B0604020202020204" pitchFamily="34" charset="0"/>
              <a:buChar char="•"/>
            </a:pPr>
            <a:r>
              <a:rPr lang="en-GB" sz="2400" dirty="0"/>
              <a:t>Guru </a:t>
            </a:r>
            <a:r>
              <a:rPr lang="en-GB" sz="2400" dirty="0" err="1"/>
              <a:t>Har</a:t>
            </a:r>
            <a:r>
              <a:rPr lang="en-GB" sz="2400" dirty="0"/>
              <a:t> </a:t>
            </a:r>
            <a:r>
              <a:rPr lang="en-GB" sz="2400" dirty="0" err="1"/>
              <a:t>Rai</a:t>
            </a:r>
            <a:r>
              <a:rPr lang="en-GB" sz="2400" dirty="0"/>
              <a:t> opened hospitals, and employed the best doctors. People could come from all over and get healed of their different problems. </a:t>
            </a:r>
          </a:p>
          <a:p>
            <a:endParaRPr lang="en-GB" sz="2400" dirty="0"/>
          </a:p>
          <a:p>
            <a:pPr marL="285750" indent="-285750">
              <a:buFont typeface="Arial" panose="020B0604020202020204" pitchFamily="34" charset="0"/>
              <a:buChar char="•"/>
            </a:pPr>
            <a:r>
              <a:rPr lang="en-GB" sz="2400" dirty="0"/>
              <a:t>He started a dispensary for the sick and poor people.</a:t>
            </a:r>
          </a:p>
          <a:p>
            <a:pPr marL="285750" indent="-285750">
              <a:buFont typeface="Arial" panose="020B0604020202020204" pitchFamily="34" charset="0"/>
              <a:buChar char="•"/>
            </a:pPr>
            <a:r>
              <a:rPr lang="en-GB" sz="2400" dirty="0"/>
              <a:t> He believed that the greatest sin was to hurt others.</a:t>
            </a:r>
          </a:p>
          <a:p>
            <a:pPr marL="285750" indent="-285750">
              <a:buFont typeface="Arial" panose="020B0604020202020204" pitchFamily="34" charset="0"/>
              <a:buChar char="•"/>
            </a:pPr>
            <a:r>
              <a:rPr lang="en-GB" sz="2400" dirty="0"/>
              <a:t> He believed in serving </a:t>
            </a:r>
            <a:r>
              <a:rPr lang="en-GB" sz="2400" dirty="0" err="1"/>
              <a:t>langar</a:t>
            </a:r>
            <a:r>
              <a:rPr lang="en-GB" sz="2400" dirty="0"/>
              <a:t> with humility and kindness.</a:t>
            </a:r>
          </a:p>
        </p:txBody>
      </p:sp>
      <p:sp>
        <p:nvSpPr>
          <p:cNvPr id="5" name="TextBox 4"/>
          <p:cNvSpPr txBox="1"/>
          <p:nvPr/>
        </p:nvSpPr>
        <p:spPr>
          <a:xfrm>
            <a:off x="447665" y="5493181"/>
            <a:ext cx="8424936" cy="1200329"/>
          </a:xfrm>
          <a:prstGeom prst="rect">
            <a:avLst/>
          </a:prstGeom>
          <a:solidFill>
            <a:srgbClr val="0066FF"/>
          </a:solidFill>
        </p:spPr>
        <p:txBody>
          <a:bodyPr wrap="square" rtlCol="0">
            <a:spAutoFit/>
          </a:bodyPr>
          <a:lstStyle/>
          <a:p>
            <a:pPr algn="ctr"/>
            <a:r>
              <a:rPr lang="en-GB" sz="2400" i="1" dirty="0">
                <a:solidFill>
                  <a:schemeClr val="bg1"/>
                </a:solidFill>
              </a:rPr>
              <a:t>“Sleep little, eat little, speak little… and you will come under the Guru’s guidance. Work hard and do good actions. Don’t show off but be great.”</a:t>
            </a:r>
            <a:endParaRPr lang="en-GB" sz="2400" dirty="0">
              <a:solidFill>
                <a:schemeClr val="bg1"/>
              </a:solidFill>
            </a:endParaRPr>
          </a:p>
        </p:txBody>
      </p:sp>
      <p:pic>
        <p:nvPicPr>
          <p:cNvPr id="2050" name="Picture 2" descr="Guru Har Rai, the Seventh Guru (ca.1800–1825 Pahari painting)">
            <a:extLst>
              <a:ext uri="{FF2B5EF4-FFF2-40B4-BE49-F238E27FC236}">
                <a16:creationId xmlns:a16="http://schemas.microsoft.com/office/drawing/2014/main" id="{C33EE198-2173-3BCD-3CF2-4CB91682798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04048" y="980727"/>
            <a:ext cx="3168352" cy="4241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50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55230" t="24673" r="8165" b="11071"/>
          <a:stretch/>
        </p:blipFill>
        <p:spPr bwMode="auto">
          <a:xfrm>
            <a:off x="2915816" y="1010101"/>
            <a:ext cx="3312368" cy="5814621"/>
          </a:xfrm>
          <a:prstGeom prst="rect">
            <a:avLst/>
          </a:prstGeom>
          <a:noFill/>
          <a:ln w="9525">
            <a:noFill/>
            <a:miter lim="800000"/>
            <a:headEnd/>
            <a:tailEnd/>
          </a:ln>
        </p:spPr>
      </p:pic>
      <p:sp>
        <p:nvSpPr>
          <p:cNvPr id="8" name="TextBox 7"/>
          <p:cNvSpPr txBox="1"/>
          <p:nvPr/>
        </p:nvSpPr>
        <p:spPr>
          <a:xfrm>
            <a:off x="0" y="0"/>
            <a:ext cx="9144000" cy="954107"/>
          </a:xfrm>
          <a:prstGeom prst="rect">
            <a:avLst/>
          </a:prstGeom>
          <a:solidFill>
            <a:srgbClr val="0066FF"/>
          </a:solidFill>
        </p:spPr>
        <p:txBody>
          <a:bodyPr wrap="square" rtlCol="0">
            <a:spAutoFit/>
          </a:bodyPr>
          <a:lstStyle/>
          <a:p>
            <a:r>
              <a:rPr lang="en-GB" sz="2800">
                <a:solidFill>
                  <a:schemeClr val="bg1"/>
                </a:solidFill>
              </a:rPr>
              <a:t>TASK: In the human outline, write down ways we can serve other people. </a:t>
            </a:r>
            <a:endParaRPr lang="en-GB" sz="2800" dirty="0">
              <a:solidFill>
                <a:schemeClr val="bg1"/>
              </a:solidFill>
            </a:endParaRPr>
          </a:p>
        </p:txBody>
      </p:sp>
    </p:spTree>
    <p:extLst>
      <p:ext uri="{BB962C8B-B14F-4D97-AF65-F5344CB8AC3E}">
        <p14:creationId xmlns:p14="http://schemas.microsoft.com/office/powerpoint/2010/main" val="161204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344816" cy="1026368"/>
          </a:xfrm>
          <a:solidFill>
            <a:srgbClr val="0066FF"/>
          </a:solidFill>
        </p:spPr>
        <p:txBody>
          <a:bodyPr/>
          <a:lstStyle/>
          <a:p>
            <a:r>
              <a:rPr lang="en-GB" dirty="0">
                <a:solidFill>
                  <a:schemeClr val="bg1"/>
                </a:solidFill>
              </a:rPr>
              <a:t>Compassion for Animals</a:t>
            </a:r>
          </a:p>
        </p:txBody>
      </p:sp>
      <p:sp>
        <p:nvSpPr>
          <p:cNvPr id="3" name="TextBox 2"/>
          <p:cNvSpPr txBox="1"/>
          <p:nvPr/>
        </p:nvSpPr>
        <p:spPr>
          <a:xfrm>
            <a:off x="179512" y="1225689"/>
            <a:ext cx="4680520" cy="5632311"/>
          </a:xfrm>
          <a:prstGeom prst="rect">
            <a:avLst/>
          </a:prstGeom>
          <a:noFill/>
        </p:spPr>
        <p:txBody>
          <a:bodyPr wrap="square" rtlCol="0">
            <a:spAutoFit/>
          </a:bodyPr>
          <a:lstStyle/>
          <a:p>
            <a:pPr marL="285750" indent="-285750">
              <a:buFont typeface="Arial" panose="020B0604020202020204" pitchFamily="34" charset="0"/>
              <a:buChar char="•"/>
            </a:pPr>
            <a:r>
              <a:rPr lang="en-GB" sz="2400" dirty="0"/>
              <a:t>Guru </a:t>
            </a:r>
            <a:r>
              <a:rPr lang="en-GB" sz="2400" dirty="0" err="1"/>
              <a:t>Har</a:t>
            </a:r>
            <a:r>
              <a:rPr lang="en-GB" sz="2400" dirty="0"/>
              <a:t> </a:t>
            </a:r>
            <a:r>
              <a:rPr lang="en-GB" sz="2400" dirty="0" err="1"/>
              <a:t>Rai</a:t>
            </a:r>
            <a:r>
              <a:rPr lang="en-GB" sz="2400" dirty="0"/>
              <a:t> hunted animals. This seems strange "why would he hunt animals when he couldn't even hurt a flower?</a:t>
            </a:r>
          </a:p>
          <a:p>
            <a:endParaRPr lang="en-GB" sz="2400" dirty="0"/>
          </a:p>
          <a:p>
            <a:pPr marL="285750" indent="-285750">
              <a:buFont typeface="Arial" panose="020B0604020202020204" pitchFamily="34" charset="0"/>
              <a:buChar char="•"/>
            </a:pPr>
            <a:r>
              <a:rPr lang="en-GB" sz="2400" dirty="0"/>
              <a:t>However, he would never hunt to kill. Instead he would capture sick or injured animals, then give them medicine and heal them. </a:t>
            </a:r>
          </a:p>
          <a:p>
            <a:endParaRPr lang="en-GB" sz="2400" dirty="0"/>
          </a:p>
          <a:p>
            <a:pPr marL="285750" indent="-285750">
              <a:buFont typeface="Arial" panose="020B0604020202020204" pitchFamily="34" charset="0"/>
              <a:buChar char="•"/>
            </a:pPr>
            <a:r>
              <a:rPr lang="en-GB" sz="2400" dirty="0"/>
              <a:t>The animals were kept in the Guru’s beautiful gardens. When the time was right, the Guru would release the animals back to the wild. </a:t>
            </a:r>
          </a:p>
        </p:txBody>
      </p:sp>
      <p:pic>
        <p:nvPicPr>
          <p:cNvPr id="1026" name="Picture 2">
            <a:extLst>
              <a:ext uri="{FF2B5EF4-FFF2-40B4-BE49-F238E27FC236}">
                <a16:creationId xmlns:a16="http://schemas.microsoft.com/office/drawing/2014/main" id="{21732263-0548-E474-7698-4FB03598A8A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48064" y="1700808"/>
            <a:ext cx="3717032" cy="371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22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954107"/>
          </a:xfrm>
          <a:prstGeom prst="rect">
            <a:avLst/>
          </a:prstGeom>
          <a:solidFill>
            <a:srgbClr val="00B050"/>
          </a:solidFill>
        </p:spPr>
        <p:txBody>
          <a:bodyPr wrap="square" rtlCol="0">
            <a:spAutoFit/>
          </a:bodyPr>
          <a:lstStyle/>
          <a:p>
            <a:r>
              <a:rPr lang="en-GB" sz="2800" dirty="0">
                <a:solidFill>
                  <a:schemeClr val="bg1"/>
                </a:solidFill>
              </a:rPr>
              <a:t>TASK: In the animal outline, write down ways we can care for animals. </a:t>
            </a:r>
          </a:p>
        </p:txBody>
      </p:sp>
      <p:pic>
        <p:nvPicPr>
          <p:cNvPr id="2" name="Picture 2">
            <a:extLst>
              <a:ext uri="{FF2B5EF4-FFF2-40B4-BE49-F238E27FC236}">
                <a16:creationId xmlns:a16="http://schemas.microsoft.com/office/drawing/2014/main" id="{38F0AAF7-8993-C648-500A-383164E3E601}"/>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1159" t="17153" r="11464" b="33840"/>
          <a:stretch/>
        </p:blipFill>
        <p:spPr bwMode="auto">
          <a:xfrm>
            <a:off x="230677" y="1196752"/>
            <a:ext cx="8682646" cy="5499230"/>
          </a:xfrm>
          <a:prstGeom prst="rect">
            <a:avLst/>
          </a:prstGeom>
          <a:noFill/>
        </p:spPr>
      </p:pic>
    </p:spTree>
    <p:extLst>
      <p:ext uri="{BB962C8B-B14F-4D97-AF65-F5344CB8AC3E}">
        <p14:creationId xmlns:p14="http://schemas.microsoft.com/office/powerpoint/2010/main" val="220721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66FF"/>
          </a:solidFill>
        </p:spPr>
        <p:txBody>
          <a:bodyPr/>
          <a:lstStyle/>
          <a:p>
            <a:r>
              <a:rPr lang="en-GB" dirty="0">
                <a:solidFill>
                  <a:schemeClr val="bg1"/>
                </a:solidFill>
              </a:rPr>
              <a:t>Compassion for Plants and Wildlife</a:t>
            </a:r>
          </a:p>
        </p:txBody>
      </p:sp>
      <p:sp>
        <p:nvSpPr>
          <p:cNvPr id="3" name="TextBox 2"/>
          <p:cNvSpPr txBox="1"/>
          <p:nvPr/>
        </p:nvSpPr>
        <p:spPr>
          <a:xfrm>
            <a:off x="0" y="1484784"/>
            <a:ext cx="8676456" cy="4985980"/>
          </a:xfrm>
          <a:prstGeom prst="rect">
            <a:avLst/>
          </a:prstGeom>
          <a:noFill/>
        </p:spPr>
        <p:txBody>
          <a:bodyPr wrap="square" rtlCol="0">
            <a:spAutoFit/>
          </a:bodyPr>
          <a:lstStyle/>
          <a:p>
            <a:pPr marL="342900" indent="-342900">
              <a:buFont typeface="Arial" panose="020B0604020202020204" pitchFamily="34" charset="0"/>
              <a:buChar char="•"/>
            </a:pPr>
            <a:r>
              <a:rPr lang="en-GB" sz="2400" dirty="0"/>
              <a:t>Guru </a:t>
            </a:r>
            <a:r>
              <a:rPr lang="en-GB" sz="2400" dirty="0" err="1"/>
              <a:t>Har</a:t>
            </a:r>
            <a:r>
              <a:rPr lang="en-GB" sz="2400" dirty="0"/>
              <a:t> </a:t>
            </a:r>
            <a:r>
              <a:rPr lang="en-GB" sz="2400" dirty="0" err="1"/>
              <a:t>Rai</a:t>
            </a:r>
            <a:r>
              <a:rPr lang="en-GB" sz="2400" dirty="0"/>
              <a:t> grew fruit and herbs for healing. This was to be very useful when the Emperor’s eldest son became sick. The son had been poisoned by his jealous younger brother who had put chopped tigers’ whiskers in his brothers food. It looked like the eldest son would die.</a:t>
            </a:r>
          </a:p>
          <a:p>
            <a:endParaRPr lang="en-GB" sz="2400" dirty="0"/>
          </a:p>
          <a:p>
            <a:pPr marL="342900" indent="-342900">
              <a:buFont typeface="Arial" panose="020B0604020202020204" pitchFamily="34" charset="0"/>
              <a:buChar char="•"/>
            </a:pPr>
            <a:r>
              <a:rPr lang="en-GB" sz="2400" dirty="0"/>
              <a:t>Then someone remembered that the Guru was an expert in healing plants. The Emperor begged for the Guru’s help, even though they had previously been enemies. The Guru agreed to help and provided plants that would help the son to pass the tigers’ whiskers.</a:t>
            </a:r>
          </a:p>
          <a:p>
            <a:endParaRPr lang="en-GB" dirty="0"/>
          </a:p>
          <a:p>
            <a:pPr algn="ctr"/>
            <a:endParaRPr lang="en-GB" dirty="0"/>
          </a:p>
          <a:p>
            <a:r>
              <a:rPr lang="en-GB" dirty="0"/>
              <a:t> </a:t>
            </a:r>
          </a:p>
        </p:txBody>
      </p:sp>
    </p:spTree>
    <p:extLst>
      <p:ext uri="{BB962C8B-B14F-4D97-AF65-F5344CB8AC3E}">
        <p14:creationId xmlns:p14="http://schemas.microsoft.com/office/powerpoint/2010/main" val="1886466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006" y="115387"/>
            <a:ext cx="8229600" cy="1426170"/>
          </a:xfrm>
        </p:spPr>
        <p:txBody>
          <a:bodyPr>
            <a:normAutofit fontScale="90000"/>
          </a:bodyPr>
          <a:lstStyle/>
          <a:p>
            <a:r>
              <a:rPr lang="en-GB" sz="3200" dirty="0"/>
              <a:t>Not everyone could understand why the Guru would help the Emperor, who had been his enemy. </a:t>
            </a:r>
          </a:p>
        </p:txBody>
      </p:sp>
      <p:pic>
        <p:nvPicPr>
          <p:cNvPr id="3" name="Picture 2" descr="http://upload.wikimedia.org/wikipedia/en/b/b2/Panth_prakash_quote.jpg"/>
          <p:cNvPicPr>
            <a:picLocks noChangeAspect="1" noChangeArrowheads="1"/>
          </p:cNvPicPr>
          <p:nvPr/>
        </p:nvPicPr>
        <p:blipFill>
          <a:blip r:embed="rId2" cstate="print"/>
          <a:srcRect/>
          <a:stretch>
            <a:fillRect/>
          </a:stretch>
        </p:blipFill>
        <p:spPr bwMode="auto">
          <a:xfrm>
            <a:off x="278006" y="1652731"/>
            <a:ext cx="4510017" cy="3936509"/>
          </a:xfrm>
          <a:prstGeom prst="rect">
            <a:avLst/>
          </a:prstGeom>
          <a:noFill/>
        </p:spPr>
      </p:pic>
      <p:sp>
        <p:nvSpPr>
          <p:cNvPr id="5" name="TextBox 4"/>
          <p:cNvSpPr txBox="1"/>
          <p:nvPr/>
        </p:nvSpPr>
        <p:spPr>
          <a:xfrm>
            <a:off x="278006" y="5589240"/>
            <a:ext cx="5976664" cy="584775"/>
          </a:xfrm>
          <a:prstGeom prst="rect">
            <a:avLst/>
          </a:prstGeom>
          <a:noFill/>
        </p:spPr>
        <p:txBody>
          <a:bodyPr wrap="square" rtlCol="0">
            <a:spAutoFit/>
          </a:bodyPr>
          <a:lstStyle/>
          <a:p>
            <a:r>
              <a:rPr lang="en-GB" sz="3200" dirty="0"/>
              <a:t>What did the Guru mean?</a:t>
            </a:r>
          </a:p>
        </p:txBody>
      </p:sp>
      <p:pic>
        <p:nvPicPr>
          <p:cNvPr id="3074" name="Picture 2" descr="Portrait of Guru Har Rai holding a blue flower">
            <a:extLst>
              <a:ext uri="{FF2B5EF4-FFF2-40B4-BE49-F238E27FC236}">
                <a16:creationId xmlns:a16="http://schemas.microsoft.com/office/drawing/2014/main" id="{F4194F0C-97FD-2DDF-C21B-04DC7D7BC44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t="5335"/>
          <a:stretch/>
        </p:blipFill>
        <p:spPr bwMode="auto">
          <a:xfrm>
            <a:off x="5254870" y="1340768"/>
            <a:ext cx="3252736" cy="5272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750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1E913CD-E535-4E2A-9C70-640BB37D9EB6}">
  <ds:schemaRefs>
    <ds:schemaRef ds:uri="http://schemas.microsoft.com/sharepoint/v3/contenttype/forms"/>
  </ds:schemaRefs>
</ds:datastoreItem>
</file>

<file path=customXml/itemProps2.xml><?xml version="1.0" encoding="utf-8"?>
<ds:datastoreItem xmlns:ds="http://schemas.openxmlformats.org/officeDocument/2006/customXml" ds:itemID="{30B7E07B-81FD-4FB1-B0A6-14FBEB1018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FCEE37-484A-49C6-837D-FCB772DB885D}">
  <ds:schemaRefs>
    <ds:schemaRef ds:uri="http://schemas.microsoft.com/office/infopath/2007/PartnerControls"/>
    <ds:schemaRef ds:uri="http://purl.org/dc/terms/"/>
    <ds:schemaRef ds:uri="37c5c6fe-bc8e-4494-977e-45e76d6ce1fa"/>
    <ds:schemaRef ds:uri="http://schemas.microsoft.com/office/2006/metadata/properties"/>
    <ds:schemaRef ds:uri="http://purl.org/dc/dcmitype/"/>
    <ds:schemaRef ds:uri="62940bfc-e56c-4552-8076-1b7135828164"/>
    <ds:schemaRef ds:uri="http://purl.org/dc/elements/1.1/"/>
    <ds:schemaRef ds:uri="http://schemas.openxmlformats.org/package/2006/metadata/core-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186</TotalTime>
  <Words>718</Words>
  <Application>Microsoft Office PowerPoint</Application>
  <PresentationFormat>On-screen Show (4:3)</PresentationFormat>
  <Paragraphs>58</Paragraphs>
  <Slides>13</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Guru Har Rai</vt:lpstr>
      <vt:lpstr>It’s a wonderful world – what amazes you about our earth?</vt:lpstr>
      <vt:lpstr>PowerPoint Presentation</vt:lpstr>
      <vt:lpstr>Compassion for Humans</vt:lpstr>
      <vt:lpstr>PowerPoint Presentation</vt:lpstr>
      <vt:lpstr>Compassion for Animals</vt:lpstr>
      <vt:lpstr>PowerPoint Presentation</vt:lpstr>
      <vt:lpstr>Compassion for Plants and Wildlife</vt:lpstr>
      <vt:lpstr>Not everyone could understand why the Guru would help the Emperor, who had been his enemy. </vt:lpstr>
      <vt:lpstr>PowerPoint Presentation</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Guru Raam Das</dc:title>
  <dc:creator>Kathryn</dc:creator>
  <cp:lastModifiedBy>Abigail Chand</cp:lastModifiedBy>
  <cp:revision>22</cp:revision>
  <dcterms:created xsi:type="dcterms:W3CDTF">2014-08-01T18:55:42Z</dcterms:created>
  <dcterms:modified xsi:type="dcterms:W3CDTF">2024-03-07T16:30:09Z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Order">
    <vt:r8>403200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