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3" r:id="rId6"/>
    <p:sldId id="258" r:id="rId7"/>
    <p:sldId id="259" r:id="rId8"/>
    <p:sldId id="260" r:id="rId9"/>
    <p:sldId id="261" r:id="rId10"/>
    <p:sldId id="271" r:id="rId11"/>
    <p:sldId id="262" r:id="rId12"/>
    <p:sldId id="267" r:id="rId13"/>
    <p:sldId id="269" r:id="rId14"/>
  </p:sldIdLst>
  <p:sldSz cx="9144000" cy="6858000" type="screen4x3"/>
  <p:notesSz cx="98726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1A5B1-53BE-43AC-B480-2C7BB3B93C04}" v="98" dt="2023-12-18T11:56:02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163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Ingram-Smith" userId="abf53238-41da-4e01-a2dc-9d152a2d4646" providerId="ADAL" clId="{78A1A5B1-53BE-43AC-B480-2C7BB3B93C04}"/>
    <pc:docChg chg="undo custSel modSld">
      <pc:chgData name="Leila Ingram-Smith" userId="abf53238-41da-4e01-a2dc-9d152a2d4646" providerId="ADAL" clId="{78A1A5B1-53BE-43AC-B480-2C7BB3B93C04}" dt="2023-12-18T11:53:33.188" v="171"/>
      <pc:docMkLst>
        <pc:docMk/>
      </pc:docMkLst>
      <pc:sldChg chg="addSp delSp modSp mod addAnim">
        <pc:chgData name="Leila Ingram-Smith" userId="abf53238-41da-4e01-a2dc-9d152a2d4646" providerId="ADAL" clId="{78A1A5B1-53BE-43AC-B480-2C7BB3B93C04}" dt="2023-12-18T11:20:53.599" v="15" actId="1076"/>
        <pc:sldMkLst>
          <pc:docMk/>
          <pc:sldMk cId="3893250388" sldId="256"/>
        </pc:sldMkLst>
        <pc:spChg chg="mod">
          <ac:chgData name="Leila Ingram-Smith" userId="abf53238-41da-4e01-a2dc-9d152a2d4646" providerId="ADAL" clId="{78A1A5B1-53BE-43AC-B480-2C7BB3B93C04}" dt="2023-12-18T11:20:41.468" v="9" actId="26606"/>
          <ac:spMkLst>
            <pc:docMk/>
            <pc:sldMk cId="3893250388" sldId="256"/>
            <ac:spMk id="2" creationId="{00000000-0000-0000-0000-000000000000}"/>
          </ac:spMkLst>
        </pc:spChg>
        <pc:spChg chg="mod">
          <ac:chgData name="Leila Ingram-Smith" userId="abf53238-41da-4e01-a2dc-9d152a2d4646" providerId="ADAL" clId="{78A1A5B1-53BE-43AC-B480-2C7BB3B93C04}" dt="2023-12-18T11:20:49.712" v="14" actId="404"/>
          <ac:spMkLst>
            <pc:docMk/>
            <pc:sldMk cId="3893250388" sldId="256"/>
            <ac:spMk id="3" creationId="{00000000-0000-0000-0000-000000000000}"/>
          </ac:spMkLst>
        </pc:spChg>
        <pc:spChg chg="del">
          <ac:chgData name="Leila Ingram-Smith" userId="abf53238-41da-4e01-a2dc-9d152a2d4646" providerId="ADAL" clId="{78A1A5B1-53BE-43AC-B480-2C7BB3B93C04}" dt="2023-12-18T11:20:41.468" v="9" actId="26606"/>
          <ac:spMkLst>
            <pc:docMk/>
            <pc:sldMk cId="3893250388" sldId="256"/>
            <ac:spMk id="71" creationId="{FA69AAE0-49D5-4C8B-8BA2-55898C00E05E}"/>
          </ac:spMkLst>
        </pc:spChg>
        <pc:spChg chg="add">
          <ac:chgData name="Leila Ingram-Smith" userId="abf53238-41da-4e01-a2dc-9d152a2d4646" providerId="ADAL" clId="{78A1A5B1-53BE-43AC-B480-2C7BB3B93C04}" dt="2023-12-18T11:20:41.468" v="9" actId="26606"/>
          <ac:spMkLst>
            <pc:docMk/>
            <pc:sldMk cId="3893250388" sldId="256"/>
            <ac:spMk id="76" creationId="{FA69AAE0-49D5-4C8B-8BA2-55898C00E05E}"/>
          </ac:spMkLst>
        </pc:spChg>
        <pc:picChg chg="add mod">
          <ac:chgData name="Leila Ingram-Smith" userId="abf53238-41da-4e01-a2dc-9d152a2d4646" providerId="ADAL" clId="{78A1A5B1-53BE-43AC-B480-2C7BB3B93C04}" dt="2023-12-18T11:20:53.599" v="15" actId="1076"/>
          <ac:picMkLst>
            <pc:docMk/>
            <pc:sldMk cId="3893250388" sldId="256"/>
            <ac:picMk id="5" creationId="{36A5FA1E-BC99-F93D-42E3-4CA8BB897C9D}"/>
          </ac:picMkLst>
        </pc:picChg>
        <pc:picChg chg="mod">
          <ac:chgData name="Leila Ingram-Smith" userId="abf53238-41da-4e01-a2dc-9d152a2d4646" providerId="ADAL" clId="{78A1A5B1-53BE-43AC-B480-2C7BB3B93C04}" dt="2023-12-18T11:20:41.468" v="9" actId="26606"/>
          <ac:picMkLst>
            <pc:docMk/>
            <pc:sldMk cId="3893250388" sldId="256"/>
            <ac:picMk id="6" creationId="{00000000-0000-0000-0000-000000000000}"/>
          </ac:picMkLst>
        </pc:picChg>
        <pc:picChg chg="del mod">
          <ac:chgData name="Leila Ingram-Smith" userId="abf53238-41da-4e01-a2dc-9d152a2d4646" providerId="ADAL" clId="{78A1A5B1-53BE-43AC-B480-2C7BB3B93C04}" dt="2023-12-18T11:20:29.453" v="4" actId="478"/>
          <ac:picMkLst>
            <pc:docMk/>
            <pc:sldMk cId="3893250388" sldId="256"/>
            <ac:picMk id="1026" creationId="{EA87C788-02F6-4E2D-AE9C-D9C8A045B42D}"/>
          </ac:picMkLst>
        </pc:picChg>
      </pc:sldChg>
      <pc:sldChg chg="modSp">
        <pc:chgData name="Leila Ingram-Smith" userId="abf53238-41da-4e01-a2dc-9d152a2d4646" providerId="ADAL" clId="{78A1A5B1-53BE-43AC-B480-2C7BB3B93C04}" dt="2023-12-18T11:27:24.401" v="47" actId="1076"/>
        <pc:sldMkLst>
          <pc:docMk/>
          <pc:sldMk cId="3522650389" sldId="258"/>
        </pc:sldMkLst>
        <pc:picChg chg="mod">
          <ac:chgData name="Leila Ingram-Smith" userId="abf53238-41da-4e01-a2dc-9d152a2d4646" providerId="ADAL" clId="{78A1A5B1-53BE-43AC-B480-2C7BB3B93C04}" dt="2023-12-18T11:27:24.401" v="47" actId="1076"/>
          <ac:picMkLst>
            <pc:docMk/>
            <pc:sldMk cId="3522650389" sldId="258"/>
            <ac:picMk id="7174" creationId="{00000000-0000-0000-0000-000000000000}"/>
          </ac:picMkLst>
        </pc:picChg>
      </pc:sldChg>
      <pc:sldChg chg="addSp delSp modSp mod">
        <pc:chgData name="Leila Ingram-Smith" userId="abf53238-41da-4e01-a2dc-9d152a2d4646" providerId="ADAL" clId="{78A1A5B1-53BE-43AC-B480-2C7BB3B93C04}" dt="2023-12-18T11:37:27.468" v="76" actId="403"/>
        <pc:sldMkLst>
          <pc:docMk/>
          <pc:sldMk cId="2905511475" sldId="259"/>
        </pc:sldMkLst>
        <pc:spChg chg="mod">
          <ac:chgData name="Leila Ingram-Smith" userId="abf53238-41da-4e01-a2dc-9d152a2d4646" providerId="ADAL" clId="{78A1A5B1-53BE-43AC-B480-2C7BB3B93C04}" dt="2023-12-18T11:37:27.468" v="76" actId="403"/>
          <ac:spMkLst>
            <pc:docMk/>
            <pc:sldMk cId="2905511475" sldId="259"/>
            <ac:spMk id="8208" creationId="{00000000-0000-0000-0000-000000000000}"/>
          </ac:spMkLst>
        </pc:spChg>
        <pc:spChg chg="mod">
          <ac:chgData name="Leila Ingram-Smith" userId="abf53238-41da-4e01-a2dc-9d152a2d4646" providerId="ADAL" clId="{78A1A5B1-53BE-43AC-B480-2C7BB3B93C04}" dt="2023-12-18T11:37:25.094" v="74" actId="403"/>
          <ac:spMkLst>
            <pc:docMk/>
            <pc:sldMk cId="2905511475" sldId="259"/>
            <ac:spMk id="8212" creationId="{00000000-0000-0000-0000-000000000000}"/>
          </ac:spMkLst>
        </pc:spChg>
        <pc:picChg chg="add mod">
          <ac:chgData name="Leila Ingram-Smith" userId="abf53238-41da-4e01-a2dc-9d152a2d4646" providerId="ADAL" clId="{78A1A5B1-53BE-43AC-B480-2C7BB3B93C04}" dt="2023-12-18T11:37:12.608" v="69" actId="1076"/>
          <ac:picMkLst>
            <pc:docMk/>
            <pc:sldMk cId="2905511475" sldId="259"/>
            <ac:picMk id="3" creationId="{BBAEFEEB-F98D-574C-29EE-4105E3CDC9AF}"/>
          </ac:picMkLst>
        </pc:picChg>
        <pc:picChg chg="del">
          <ac:chgData name="Leila Ingram-Smith" userId="abf53238-41da-4e01-a2dc-9d152a2d4646" providerId="ADAL" clId="{78A1A5B1-53BE-43AC-B480-2C7BB3B93C04}" dt="2023-12-18T11:37:07.949" v="66" actId="478"/>
          <ac:picMkLst>
            <pc:docMk/>
            <pc:sldMk cId="2905511475" sldId="259"/>
            <ac:picMk id="8196" creationId="{00000000-0000-0000-0000-000000000000}"/>
          </ac:picMkLst>
        </pc:picChg>
      </pc:sldChg>
      <pc:sldChg chg="addSp delSp modSp mod">
        <pc:chgData name="Leila Ingram-Smith" userId="abf53238-41da-4e01-a2dc-9d152a2d4646" providerId="ADAL" clId="{78A1A5B1-53BE-43AC-B480-2C7BB3B93C04}" dt="2023-12-18T11:45:30.763" v="106" actId="403"/>
        <pc:sldMkLst>
          <pc:docMk/>
          <pc:sldMk cId="1600312063" sldId="260"/>
        </pc:sldMkLst>
        <pc:spChg chg="mod">
          <ac:chgData name="Leila Ingram-Smith" userId="abf53238-41da-4e01-a2dc-9d152a2d4646" providerId="ADAL" clId="{78A1A5B1-53BE-43AC-B480-2C7BB3B93C04}" dt="2023-12-18T11:45:08.531" v="100" actId="14100"/>
          <ac:spMkLst>
            <pc:docMk/>
            <pc:sldMk cId="1600312063" sldId="260"/>
            <ac:spMk id="7185" creationId="{00000000-0000-0000-0000-000000000000}"/>
          </ac:spMkLst>
        </pc:spChg>
        <pc:spChg chg="mod">
          <ac:chgData name="Leila Ingram-Smith" userId="abf53238-41da-4e01-a2dc-9d152a2d4646" providerId="ADAL" clId="{78A1A5B1-53BE-43AC-B480-2C7BB3B93C04}" dt="2023-12-18T11:45:14.690" v="102" actId="1076"/>
          <ac:spMkLst>
            <pc:docMk/>
            <pc:sldMk cId="1600312063" sldId="260"/>
            <ac:spMk id="7186" creationId="{00000000-0000-0000-0000-000000000000}"/>
          </ac:spMkLst>
        </pc:spChg>
        <pc:spChg chg="mod">
          <ac:chgData name="Leila Ingram-Smith" userId="abf53238-41da-4e01-a2dc-9d152a2d4646" providerId="ADAL" clId="{78A1A5B1-53BE-43AC-B480-2C7BB3B93C04}" dt="2023-12-18T11:45:30.763" v="106" actId="403"/>
          <ac:spMkLst>
            <pc:docMk/>
            <pc:sldMk cId="1600312063" sldId="260"/>
            <ac:spMk id="9220" creationId="{00000000-0000-0000-0000-000000000000}"/>
          </ac:spMkLst>
        </pc:spChg>
        <pc:picChg chg="add mod">
          <ac:chgData name="Leila Ingram-Smith" userId="abf53238-41da-4e01-a2dc-9d152a2d4646" providerId="ADAL" clId="{78A1A5B1-53BE-43AC-B480-2C7BB3B93C04}" dt="2023-12-18T11:45:19.287" v="103" actId="1076"/>
          <ac:picMkLst>
            <pc:docMk/>
            <pc:sldMk cId="1600312063" sldId="260"/>
            <ac:picMk id="3" creationId="{5D1CE235-ECCA-3C38-3F77-A565F8781D30}"/>
          </ac:picMkLst>
        </pc:picChg>
        <pc:picChg chg="del">
          <ac:chgData name="Leila Ingram-Smith" userId="abf53238-41da-4e01-a2dc-9d152a2d4646" providerId="ADAL" clId="{78A1A5B1-53BE-43AC-B480-2C7BB3B93C04}" dt="2023-12-18T11:43:37.880" v="77" actId="478"/>
          <ac:picMkLst>
            <pc:docMk/>
            <pc:sldMk cId="1600312063" sldId="260"/>
            <ac:picMk id="9219" creationId="{00000000-0000-0000-0000-000000000000}"/>
          </ac:picMkLst>
        </pc:picChg>
      </pc:sldChg>
      <pc:sldChg chg="delSp modSp">
        <pc:chgData name="Leila Ingram-Smith" userId="abf53238-41da-4e01-a2dc-9d152a2d4646" providerId="ADAL" clId="{78A1A5B1-53BE-43AC-B480-2C7BB3B93C04}" dt="2023-12-18T11:48:49.388" v="118" actId="1076"/>
        <pc:sldMkLst>
          <pc:docMk/>
          <pc:sldMk cId="3222062788" sldId="261"/>
        </pc:sldMkLst>
        <pc:spChg chg="mod">
          <ac:chgData name="Leila Ingram-Smith" userId="abf53238-41da-4e01-a2dc-9d152a2d4646" providerId="ADAL" clId="{78A1A5B1-53BE-43AC-B480-2C7BB3B93C04}" dt="2023-12-18T11:46:10.098" v="112" actId="403"/>
          <ac:spMkLst>
            <pc:docMk/>
            <pc:sldMk cId="3222062788" sldId="261"/>
            <ac:spMk id="10243" creationId="{00000000-0000-0000-0000-000000000000}"/>
          </ac:spMkLst>
        </pc:spChg>
        <pc:spChg chg="mod">
          <ac:chgData name="Leila Ingram-Smith" userId="abf53238-41da-4e01-a2dc-9d152a2d4646" providerId="ADAL" clId="{78A1A5B1-53BE-43AC-B480-2C7BB3B93C04}" dt="2023-12-18T11:46:14.093" v="114" actId="1076"/>
          <ac:spMkLst>
            <pc:docMk/>
            <pc:sldMk cId="3222062788" sldId="261"/>
            <ac:spMk id="10246" creationId="{00000000-0000-0000-0000-000000000000}"/>
          </ac:spMkLst>
        </pc:spChg>
        <pc:picChg chg="del">
          <ac:chgData name="Leila Ingram-Smith" userId="abf53238-41da-4e01-a2dc-9d152a2d4646" providerId="ADAL" clId="{78A1A5B1-53BE-43AC-B480-2C7BB3B93C04}" dt="2023-12-18T11:45:56.232" v="107" actId="478"/>
          <ac:picMkLst>
            <pc:docMk/>
            <pc:sldMk cId="3222062788" sldId="261"/>
            <ac:picMk id="10244" creationId="{00000000-0000-0000-0000-000000000000}"/>
          </ac:picMkLst>
        </pc:picChg>
        <pc:picChg chg="mod">
          <ac:chgData name="Leila Ingram-Smith" userId="abf53238-41da-4e01-a2dc-9d152a2d4646" providerId="ADAL" clId="{78A1A5B1-53BE-43AC-B480-2C7BB3B93C04}" dt="2023-12-18T11:48:49.388" v="118" actId="1076"/>
          <ac:picMkLst>
            <pc:docMk/>
            <pc:sldMk cId="3222062788" sldId="261"/>
            <ac:picMk id="10245" creationId="{00000000-0000-0000-0000-000000000000}"/>
          </ac:picMkLst>
        </pc:picChg>
      </pc:sldChg>
      <pc:sldChg chg="modSp">
        <pc:chgData name="Leila Ingram-Smith" userId="abf53238-41da-4e01-a2dc-9d152a2d4646" providerId="ADAL" clId="{78A1A5B1-53BE-43AC-B480-2C7BB3B93C04}" dt="2023-12-18T11:29:55.197" v="65" actId="1076"/>
        <pc:sldMkLst>
          <pc:docMk/>
          <pc:sldMk cId="4110409672" sldId="262"/>
        </pc:sldMkLst>
        <pc:picChg chg="mod">
          <ac:chgData name="Leila Ingram-Smith" userId="abf53238-41da-4e01-a2dc-9d152a2d4646" providerId="ADAL" clId="{78A1A5B1-53BE-43AC-B480-2C7BB3B93C04}" dt="2023-12-18T11:29:55.197" v="65" actId="1076"/>
          <ac:picMkLst>
            <pc:docMk/>
            <pc:sldMk cId="4110409672" sldId="262"/>
            <ac:picMk id="11268" creationId="{00000000-0000-0000-0000-000000000000}"/>
          </ac:picMkLst>
        </pc:picChg>
      </pc:sldChg>
      <pc:sldChg chg="addSp modSp mod">
        <pc:chgData name="Leila Ingram-Smith" userId="abf53238-41da-4e01-a2dc-9d152a2d4646" providerId="ADAL" clId="{78A1A5B1-53BE-43AC-B480-2C7BB3B93C04}" dt="2023-12-18T11:27:01.841" v="42" actId="1076"/>
        <pc:sldMkLst>
          <pc:docMk/>
          <pc:sldMk cId="1175851190" sldId="263"/>
        </pc:sldMkLst>
        <pc:picChg chg="add mod">
          <ac:chgData name="Leila Ingram-Smith" userId="abf53238-41da-4e01-a2dc-9d152a2d4646" providerId="ADAL" clId="{78A1A5B1-53BE-43AC-B480-2C7BB3B93C04}" dt="2023-12-18T11:24:44.208" v="29" actId="1076"/>
          <ac:picMkLst>
            <pc:docMk/>
            <pc:sldMk cId="1175851190" sldId="263"/>
            <ac:picMk id="3" creationId="{6030CF68-EFA6-51F5-E425-D941258B72F6}"/>
          </ac:picMkLst>
        </pc:picChg>
        <pc:picChg chg="mod">
          <ac:chgData name="Leila Ingram-Smith" userId="abf53238-41da-4e01-a2dc-9d152a2d4646" providerId="ADAL" clId="{78A1A5B1-53BE-43AC-B480-2C7BB3B93C04}" dt="2023-12-18T11:27:01.841" v="42" actId="1076"/>
          <ac:picMkLst>
            <pc:docMk/>
            <pc:sldMk cId="1175851190" sldId="263"/>
            <ac:picMk id="52227" creationId="{00000000-0000-0000-0000-000000000000}"/>
          </ac:picMkLst>
        </pc:picChg>
        <pc:picChg chg="mod">
          <ac:chgData name="Leila Ingram-Smith" userId="abf53238-41da-4e01-a2dc-9d152a2d4646" providerId="ADAL" clId="{78A1A5B1-53BE-43AC-B480-2C7BB3B93C04}" dt="2023-12-18T11:23:53.152" v="22" actId="1076"/>
          <ac:picMkLst>
            <pc:docMk/>
            <pc:sldMk cId="1175851190" sldId="263"/>
            <ac:picMk id="52228" creationId="{00000000-0000-0000-0000-000000000000}"/>
          </ac:picMkLst>
        </pc:picChg>
        <pc:picChg chg="mod">
          <ac:chgData name="Leila Ingram-Smith" userId="abf53238-41da-4e01-a2dc-9d152a2d4646" providerId="ADAL" clId="{78A1A5B1-53BE-43AC-B480-2C7BB3B93C04}" dt="2023-12-18T11:25:54.465" v="38" actId="1076"/>
          <ac:picMkLst>
            <pc:docMk/>
            <pc:sldMk cId="1175851190" sldId="263"/>
            <ac:picMk id="52229" creationId="{00000000-0000-0000-0000-000000000000}"/>
          </ac:picMkLst>
        </pc:picChg>
        <pc:picChg chg="mod">
          <ac:chgData name="Leila Ingram-Smith" userId="abf53238-41da-4e01-a2dc-9d152a2d4646" providerId="ADAL" clId="{78A1A5B1-53BE-43AC-B480-2C7BB3B93C04}" dt="2023-12-18T11:24:46.615" v="30" actId="1076"/>
          <ac:picMkLst>
            <pc:docMk/>
            <pc:sldMk cId="1175851190" sldId="263"/>
            <ac:picMk id="52230" creationId="{00000000-0000-0000-0000-000000000000}"/>
          </ac:picMkLst>
        </pc:picChg>
        <pc:picChg chg="mod">
          <ac:chgData name="Leila Ingram-Smith" userId="abf53238-41da-4e01-a2dc-9d152a2d4646" providerId="ADAL" clId="{78A1A5B1-53BE-43AC-B480-2C7BB3B93C04}" dt="2023-12-18T11:25:17.915" v="34" actId="1076"/>
          <ac:picMkLst>
            <pc:docMk/>
            <pc:sldMk cId="1175851190" sldId="263"/>
            <ac:picMk id="52231" creationId="{00000000-0000-0000-0000-000000000000}"/>
          </ac:picMkLst>
        </pc:picChg>
        <pc:picChg chg="mod">
          <ac:chgData name="Leila Ingram-Smith" userId="abf53238-41da-4e01-a2dc-9d152a2d4646" providerId="ADAL" clId="{78A1A5B1-53BE-43AC-B480-2C7BB3B93C04}" dt="2023-12-18T11:25:59.344" v="39" actId="1076"/>
          <ac:picMkLst>
            <pc:docMk/>
            <pc:sldMk cId="1175851190" sldId="263"/>
            <ac:picMk id="52232" creationId="{00000000-0000-0000-0000-000000000000}"/>
          </ac:picMkLst>
        </pc:picChg>
      </pc:sldChg>
      <pc:sldChg chg="addSp delSp modSp mod setBg">
        <pc:chgData name="Leila Ingram-Smith" userId="abf53238-41da-4e01-a2dc-9d152a2d4646" providerId="ADAL" clId="{78A1A5B1-53BE-43AC-B480-2C7BB3B93C04}" dt="2023-12-18T11:53:09.848" v="169" actId="14100"/>
        <pc:sldMkLst>
          <pc:docMk/>
          <pc:sldMk cId="2458055724" sldId="267"/>
        </pc:sldMkLst>
        <pc:spChg chg="add del mod">
          <ac:chgData name="Leila Ingram-Smith" userId="abf53238-41da-4e01-a2dc-9d152a2d4646" providerId="ADAL" clId="{78A1A5B1-53BE-43AC-B480-2C7BB3B93C04}" dt="2023-12-18T11:52:35.865" v="160"/>
          <ac:spMkLst>
            <pc:docMk/>
            <pc:sldMk cId="2458055724" sldId="267"/>
            <ac:spMk id="2" creationId="{8B206D81-C433-EFCB-F613-670C8699B36A}"/>
          </ac:spMkLst>
        </pc:spChg>
        <pc:graphicFrameChg chg="add mod modGraphic">
          <ac:chgData name="Leila Ingram-Smith" userId="abf53238-41da-4e01-a2dc-9d152a2d4646" providerId="ADAL" clId="{78A1A5B1-53BE-43AC-B480-2C7BB3B93C04}" dt="2023-12-18T11:53:09.848" v="169" actId="14100"/>
          <ac:graphicFrameMkLst>
            <pc:docMk/>
            <pc:sldMk cId="2458055724" sldId="267"/>
            <ac:graphicFrameMk id="3" creationId="{3792D1E1-1FC7-745C-10F4-F76D7594D805}"/>
          </ac:graphicFrameMkLst>
        </pc:graphicFrameChg>
        <pc:picChg chg="add mod">
          <ac:chgData name="Leila Ingram-Smith" userId="abf53238-41da-4e01-a2dc-9d152a2d4646" providerId="ADAL" clId="{78A1A5B1-53BE-43AC-B480-2C7BB3B93C04}" dt="2023-12-18T11:51:09.836" v="152" actId="14100"/>
          <ac:picMkLst>
            <pc:docMk/>
            <pc:sldMk cId="2458055724" sldId="267"/>
            <ac:picMk id="1026" creationId="{31A92845-EA69-E827-8903-65726182A74B}"/>
          </ac:picMkLst>
        </pc:picChg>
        <pc:picChg chg="del">
          <ac:chgData name="Leila Ingram-Smith" userId="abf53238-41da-4e01-a2dc-9d152a2d4646" providerId="ADAL" clId="{78A1A5B1-53BE-43AC-B480-2C7BB3B93C04}" dt="2023-12-18T11:51:02.483" v="148" actId="478"/>
          <ac:picMkLst>
            <pc:docMk/>
            <pc:sldMk cId="2458055724" sldId="267"/>
            <ac:picMk id="16387" creationId="{00000000-0000-0000-0000-000000000000}"/>
          </ac:picMkLst>
        </pc:picChg>
      </pc:sldChg>
      <pc:sldChg chg="modSp">
        <pc:chgData name="Leila Ingram-Smith" userId="abf53238-41da-4e01-a2dc-9d152a2d4646" providerId="ADAL" clId="{78A1A5B1-53BE-43AC-B480-2C7BB3B93C04}" dt="2023-12-18T11:53:33.188" v="171"/>
        <pc:sldMkLst>
          <pc:docMk/>
          <pc:sldMk cId="379502486" sldId="269"/>
        </pc:sldMkLst>
        <pc:picChg chg="mod">
          <ac:chgData name="Leila Ingram-Smith" userId="abf53238-41da-4e01-a2dc-9d152a2d4646" providerId="ADAL" clId="{78A1A5B1-53BE-43AC-B480-2C7BB3B93C04}" dt="2023-12-18T11:53:33.188" v="171"/>
          <ac:picMkLst>
            <pc:docMk/>
            <pc:sldMk cId="379502486" sldId="269"/>
            <ac:picMk id="18435" creationId="{00000000-0000-0000-0000-000000000000}"/>
          </ac:picMkLst>
        </pc:picChg>
      </pc:sldChg>
      <pc:sldChg chg="addSp delSp modSp mod modNotesTx">
        <pc:chgData name="Leila Ingram-Smith" userId="abf53238-41da-4e01-a2dc-9d152a2d4646" providerId="ADAL" clId="{78A1A5B1-53BE-43AC-B480-2C7BB3B93C04}" dt="2023-12-18T11:50:15.755" v="147" actId="1076"/>
        <pc:sldMkLst>
          <pc:docMk/>
          <pc:sldMk cId="2699663641" sldId="271"/>
        </pc:sldMkLst>
        <pc:spChg chg="mod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2" creationId="{A1A2CAF3-9225-4358-97A4-92096EE95515}"/>
          </ac:spMkLst>
        </pc:spChg>
        <pc:spChg chg="add mod">
          <ac:chgData name="Leila Ingram-Smith" userId="abf53238-41da-4e01-a2dc-9d152a2d4646" providerId="ADAL" clId="{78A1A5B1-53BE-43AC-B480-2C7BB3B93C04}" dt="2023-12-18T11:50:15.755" v="147" actId="1076"/>
          <ac:spMkLst>
            <pc:docMk/>
            <pc:sldMk cId="2699663641" sldId="271"/>
            <ac:spMk id="6" creationId="{3BE31343-BE95-9C32-769D-AA57BC28CFFE}"/>
          </ac:spMkLst>
        </pc:spChg>
        <pc:spChg chg="del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135" creationId="{6234BCC6-39B9-47D9-8BF8-C665401AE23C}"/>
          </ac:spMkLst>
        </pc:spChg>
        <pc:spChg chg="del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137" creationId="{72A9CE9D-DAC3-40AF-B504-78A64A909F9D}"/>
          </ac:spMkLst>
        </pc:spChg>
        <pc:spChg chg="del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139" creationId="{506D7452-6CDE-4381-86CE-07B2459383D5}"/>
          </ac:spMkLst>
        </pc:spChg>
        <pc:spChg chg="del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141" creationId="{762DA937-8B55-4317-BD32-98D7AF30E39E}"/>
          </ac:spMkLst>
        </pc:spChg>
        <pc:spChg chg="del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143" creationId="{C52EE5A8-045B-4D39-8ED1-513334085EEC}"/>
          </ac:spMkLst>
        </pc:spChg>
        <pc:spChg chg="add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2055" creationId="{C4879EFC-8E62-4E00-973C-C45EE9EC676D}"/>
          </ac:spMkLst>
        </pc:spChg>
        <pc:spChg chg="add">
          <ac:chgData name="Leila Ingram-Smith" userId="abf53238-41da-4e01-a2dc-9d152a2d4646" providerId="ADAL" clId="{78A1A5B1-53BE-43AC-B480-2C7BB3B93C04}" dt="2023-12-18T11:29:25.617" v="58" actId="26606"/>
          <ac:spMkLst>
            <pc:docMk/>
            <pc:sldMk cId="2699663641" sldId="271"/>
            <ac:spMk id="2057" creationId="{D6A9C53F-5F90-40A5-8C85-5412D39C8C68}"/>
          </ac:spMkLst>
        </pc:spChg>
        <pc:picChg chg="del mod">
          <ac:chgData name="Leila Ingram-Smith" userId="abf53238-41da-4e01-a2dc-9d152a2d4646" providerId="ADAL" clId="{78A1A5B1-53BE-43AC-B480-2C7BB3B93C04}" dt="2023-12-18T11:28:57.345" v="53" actId="478"/>
          <ac:picMkLst>
            <pc:docMk/>
            <pc:sldMk cId="2699663641" sldId="271"/>
            <ac:picMk id="3" creationId="{B13A12E9-D0F0-4F08-A520-70095F9AD3FD}"/>
          </ac:picMkLst>
        </pc:picChg>
        <pc:picChg chg="add mod modCrop">
          <ac:chgData name="Leila Ingram-Smith" userId="abf53238-41da-4e01-a2dc-9d152a2d4646" providerId="ADAL" clId="{78A1A5B1-53BE-43AC-B480-2C7BB3B93C04}" dt="2023-12-18T11:29:28.727" v="59" actId="14100"/>
          <ac:picMkLst>
            <pc:docMk/>
            <pc:sldMk cId="2699663641" sldId="271"/>
            <ac:picMk id="5" creationId="{5BD48C1D-5172-1DA7-505B-5057F3852141}"/>
          </ac:picMkLst>
        </pc:picChg>
        <pc:picChg chg="mod ord">
          <ac:chgData name="Leila Ingram-Smith" userId="abf53238-41da-4e01-a2dc-9d152a2d4646" providerId="ADAL" clId="{78A1A5B1-53BE-43AC-B480-2C7BB3B93C04}" dt="2023-12-18T11:29:30.886" v="60" actId="14100"/>
          <ac:picMkLst>
            <pc:docMk/>
            <pc:sldMk cId="2699663641" sldId="271"/>
            <ac:picMk id="2050" creationId="{34CD9B7E-C699-461F-A887-5CDC608161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367E3DC-CE1B-4641-9626-B46860692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4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5047B-6D1D-42B8-A245-B158245E22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224" y="0"/>
            <a:ext cx="4278154" cy="3440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11F5F-0659-4ED6-B439-52EF30E100A4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3137D-2A21-4F69-ADC9-FEC6C70FA3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42"/>
            <a:ext cx="4278154" cy="344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B5244-779D-4243-BB71-003A55FB60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224" y="6513942"/>
            <a:ext cx="4278154" cy="3440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99A3A-547D-4E48-A539-DD63519496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424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92224" y="0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A3D241-93E0-4DE9-A706-D4AD4012BFD8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10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267" y="3257550"/>
            <a:ext cx="789813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92224" y="6513910"/>
            <a:ext cx="4278154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363BD-E229-481C-A334-90270C05F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516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3_SV6nj0VrU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363BD-E229-481C-A334-90270C05FBC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342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D8DD56-F740-4D07-995D-3262574972CE}" type="slidenum">
              <a:rPr lang="en-GB" altLang="en-US"/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/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D4ADA0-7285-4E03-90D8-2A36A8426CE5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38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altLang="en-US" dirty="0"/>
              <a:t>locks, burglar alarms, bats near bed, mace, dogs etc </a:t>
            </a:r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D29CC9-B9AC-4DEF-A970-5018C933EA0A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95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E637E5-BDD6-46E6-BD57-DEE0989302E4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  <p:sp>
        <p:nvSpPr>
          <p:cNvPr id="2662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6629" name="Slide Number Placeholder 3"/>
          <p:cNvSpPr txBox="1">
            <a:spLocks noGrp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A1C1CF-F4D6-4243-8C9C-04C00E41A329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1282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8E6689-8803-47D9-B984-C6D60677634C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hlinkClick r:id="rId3"/>
              </a:rPr>
              <a:t>http://www.youtube.com/watch?v=3_SV6nj0VrU</a:t>
            </a:r>
            <a:r>
              <a:rPr lang="en-GB" altLang="en-US" dirty="0"/>
              <a:t> </a:t>
            </a:r>
          </a:p>
          <a:p>
            <a:pPr eaLnBrk="1" hangingPunct="1"/>
            <a:endParaRPr lang="en-GB" altLang="en-US" dirty="0"/>
          </a:p>
          <a:p>
            <a:pPr eaLnBrk="1" hangingPunct="1">
              <a:spcBef>
                <a:spcPct val="0"/>
              </a:spcBef>
            </a:pPr>
            <a:r>
              <a:rPr lang="en-GB" altLang="en-US" dirty="0"/>
              <a:t>Ask kids to answer Questions 2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8169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DEFF6A-9E20-4C49-B6FE-A11818ABB601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2867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6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8677" name="Slide Number Placeholder 3"/>
          <p:cNvSpPr txBox="1">
            <a:spLocks noGrp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D2AA280-B9E0-4A2E-9475-A6216CCABAE4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8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C13778-2A35-4074-8AA5-218FB477263D}" type="slidenum">
              <a:rPr lang="en-GB" altLang="en-US"/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  <p:sp>
        <p:nvSpPr>
          <p:cNvPr id="2969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00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29701" name="Slide Number Placeholder 3"/>
          <p:cNvSpPr txBox="1">
            <a:spLocks noGrp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7567297-122E-4822-8982-5D5A24DAEBFE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624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5363BD-E229-481C-A334-90270C05FB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383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E4F308-FEDF-4366-8EFC-EDDA37AD3013}" type="slidenum">
              <a:rPr lang="en-GB" altLang="en-US"/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26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897693-1B71-4E92-A882-D5B3AC2C3384}" type="slidenum">
              <a:rPr lang="en-GB" altLang="en-US"/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z="1000" dirty="0">
                <a:solidFill>
                  <a:srgbClr val="00B0F0"/>
                </a:solidFill>
              </a:rPr>
              <a:t>1) The Colour is called </a:t>
            </a:r>
            <a:r>
              <a:rPr lang="en-GB" altLang="en-US" sz="1000" dirty="0" err="1">
                <a:solidFill>
                  <a:srgbClr val="00B0F0"/>
                </a:solidFill>
              </a:rPr>
              <a:t>Kesri</a:t>
            </a:r>
            <a:r>
              <a:rPr lang="en-GB" altLang="en-US" sz="1000" dirty="0">
                <a:solidFill>
                  <a:srgbClr val="00B0F0"/>
                </a:solidFill>
              </a:rPr>
              <a:t>. It is the colour which reminds of those who have died for their Guru.</a:t>
            </a:r>
          </a:p>
          <a:p>
            <a:r>
              <a:rPr lang="en-GB" altLang="en-US" sz="1000" dirty="0">
                <a:solidFill>
                  <a:srgbClr val="00B0F0"/>
                </a:solidFill>
              </a:rPr>
              <a:t>2) is called the </a:t>
            </a:r>
            <a:r>
              <a:rPr lang="en-GB" altLang="en-US" sz="1000" dirty="0" err="1">
                <a:solidFill>
                  <a:srgbClr val="00B0F0"/>
                </a:solidFill>
              </a:rPr>
              <a:t>Farla</a:t>
            </a:r>
            <a:r>
              <a:rPr lang="en-GB" altLang="en-US" sz="1000" dirty="0">
                <a:solidFill>
                  <a:srgbClr val="00B0F0"/>
                </a:solidFill>
              </a:rPr>
              <a:t>. When it flaps in the wind it invites everyone to the home of the guru</a:t>
            </a:r>
          </a:p>
          <a:p>
            <a:r>
              <a:rPr lang="en-GB" altLang="en-US" sz="1000" dirty="0">
                <a:solidFill>
                  <a:srgbClr val="00B0F0"/>
                </a:solidFill>
              </a:rPr>
              <a:t>3) The Khanda Symbol reminds us to be a Saint and Soldier. To always remember god and also stand for truth</a:t>
            </a:r>
          </a:p>
          <a:p>
            <a:r>
              <a:rPr lang="en-GB" altLang="en-US" sz="1000" dirty="0">
                <a:solidFill>
                  <a:srgbClr val="00B0F0"/>
                </a:solidFill>
              </a:rPr>
              <a:t>4) </a:t>
            </a:r>
            <a:r>
              <a:rPr lang="en-GB" altLang="en-US" sz="1000" dirty="0" err="1">
                <a:solidFill>
                  <a:srgbClr val="00B0F0"/>
                </a:solidFill>
              </a:rPr>
              <a:t>Kamarkasa</a:t>
            </a:r>
            <a:r>
              <a:rPr lang="en-GB" altLang="en-US" sz="1000" dirty="0">
                <a:solidFill>
                  <a:srgbClr val="00B0F0"/>
                </a:solidFill>
              </a:rPr>
              <a:t> – reminds the Sikh to always be ready for serving/helping others</a:t>
            </a:r>
            <a:endParaRPr lang="en-US" altLang="en-US" sz="1000" dirty="0">
              <a:solidFill>
                <a:srgbClr val="00B0F0"/>
              </a:solidFill>
            </a:endParaRPr>
          </a:p>
          <a:p>
            <a:r>
              <a:rPr lang="en-GB" altLang="en-US" sz="1000" dirty="0">
                <a:solidFill>
                  <a:srgbClr val="FF6600"/>
                </a:solidFill>
              </a:rPr>
              <a:t>5) </a:t>
            </a:r>
            <a:r>
              <a:rPr lang="en-GB" altLang="en-US" sz="1000" dirty="0">
                <a:solidFill>
                  <a:srgbClr val="00B0F0"/>
                </a:solidFill>
              </a:rPr>
              <a:t>are the promises we tie to follow </a:t>
            </a:r>
            <a:r>
              <a:rPr lang="en-GB" altLang="en-US" sz="1000" dirty="0" err="1">
                <a:solidFill>
                  <a:srgbClr val="00B0F0"/>
                </a:solidFill>
              </a:rPr>
              <a:t>sikhi</a:t>
            </a:r>
            <a:r>
              <a:rPr lang="en-GB" altLang="en-US" sz="1000" dirty="0">
                <a:solidFill>
                  <a:srgbClr val="00B0F0"/>
                </a:solidFill>
              </a:rPr>
              <a:t> – keep our hair and take </a:t>
            </a:r>
            <a:r>
              <a:rPr lang="en-GB" altLang="en-US" sz="1000" dirty="0" err="1">
                <a:solidFill>
                  <a:srgbClr val="00B0F0"/>
                </a:solidFill>
              </a:rPr>
              <a:t>amrit</a:t>
            </a:r>
            <a:r>
              <a:rPr lang="en-GB" altLang="en-US" sz="1000" dirty="0">
                <a:solidFill>
                  <a:srgbClr val="00B0F0"/>
                </a:solidFill>
              </a:rPr>
              <a:t> to become better </a:t>
            </a:r>
            <a:r>
              <a:rPr lang="en-GB" altLang="en-US" sz="1000" dirty="0" err="1">
                <a:solidFill>
                  <a:srgbClr val="00B0F0"/>
                </a:solidFill>
              </a:rPr>
              <a:t>sikhs</a:t>
            </a:r>
            <a:endParaRPr lang="en-GB" altLang="en-US" sz="1000" dirty="0">
              <a:solidFill>
                <a:srgbClr val="00B0F0"/>
              </a:solidFill>
            </a:endParaRPr>
          </a:p>
          <a:p>
            <a:r>
              <a:rPr lang="en-GB" altLang="en-US" sz="1000" dirty="0">
                <a:solidFill>
                  <a:srgbClr val="00B0F0"/>
                </a:solidFill>
              </a:rPr>
              <a:t>6) are the ropes which hold the </a:t>
            </a:r>
            <a:r>
              <a:rPr lang="en-GB" altLang="en-US" sz="1000" dirty="0" err="1">
                <a:solidFill>
                  <a:srgbClr val="00B0F0"/>
                </a:solidFill>
              </a:rPr>
              <a:t>nishan</a:t>
            </a:r>
            <a:r>
              <a:rPr lang="en-GB" altLang="en-US" sz="1000" dirty="0">
                <a:solidFill>
                  <a:srgbClr val="00B0F0"/>
                </a:solidFill>
              </a:rPr>
              <a:t> sahib in place.  There are four of them which means people from all directions can receive a message from Guru Granth Sahib </a:t>
            </a:r>
            <a:r>
              <a:rPr lang="en-GB" altLang="en-US" sz="1000" dirty="0" err="1">
                <a:solidFill>
                  <a:srgbClr val="00B0F0"/>
                </a:solidFill>
              </a:rPr>
              <a:t>jee</a:t>
            </a:r>
            <a:r>
              <a:rPr lang="en-GB" altLang="en-US" sz="1000" dirty="0">
                <a:solidFill>
                  <a:srgbClr val="00B0F0"/>
                </a:solidFill>
              </a:rPr>
              <a:t>.</a:t>
            </a:r>
            <a:endParaRPr lang="en-US" altLang="en-US" sz="1000" dirty="0">
              <a:solidFill>
                <a:srgbClr val="00B0F0"/>
              </a:solidFill>
            </a:endParaRPr>
          </a:p>
          <a:p>
            <a:r>
              <a:rPr lang="en-GB" altLang="en-US" sz="1000" dirty="0">
                <a:solidFill>
                  <a:srgbClr val="00B0F0"/>
                </a:solidFill>
              </a:rPr>
              <a:t>7) is called the </a:t>
            </a:r>
            <a:r>
              <a:rPr lang="en-GB" altLang="en-US" sz="1000" dirty="0" err="1">
                <a:solidFill>
                  <a:srgbClr val="00B0F0"/>
                </a:solidFill>
              </a:rPr>
              <a:t>Thara</a:t>
            </a:r>
            <a:r>
              <a:rPr lang="en-GB" altLang="en-US" sz="1000" dirty="0">
                <a:solidFill>
                  <a:srgbClr val="00B0F0"/>
                </a:solidFill>
              </a:rPr>
              <a:t>. If the flag of a religion flies high, it is a sign that the people it belongs to are free and strong.</a:t>
            </a:r>
          </a:p>
          <a:p>
            <a:pPr marL="742950" lvl="1" indent="-285750"/>
            <a:r>
              <a:rPr lang="en-GB" altLang="en-US" sz="1000" dirty="0">
                <a:solidFill>
                  <a:srgbClr val="00B0F0"/>
                </a:solidFill>
              </a:rPr>
              <a:t>A </a:t>
            </a:r>
            <a:r>
              <a:rPr lang="en-GB" altLang="en-US" sz="1000" dirty="0" err="1">
                <a:solidFill>
                  <a:srgbClr val="00B0F0"/>
                </a:solidFill>
              </a:rPr>
              <a:t>nishan</a:t>
            </a:r>
            <a:r>
              <a:rPr lang="en-GB" altLang="en-US" sz="1000" dirty="0">
                <a:solidFill>
                  <a:srgbClr val="00B0F0"/>
                </a:solidFill>
              </a:rPr>
              <a:t> sahib is high from the ground which fits in with</a:t>
            </a:r>
          </a:p>
          <a:p>
            <a:pPr marL="742950" lvl="1" indent="-285750"/>
            <a:r>
              <a:rPr lang="en-GB" altLang="en-US" sz="1000" dirty="0">
                <a:solidFill>
                  <a:srgbClr val="00B0F0"/>
                </a:solidFill>
              </a:rPr>
              <a:t>“jab lag </a:t>
            </a:r>
            <a:r>
              <a:rPr lang="en-GB" altLang="en-US" sz="1000" dirty="0" err="1">
                <a:solidFill>
                  <a:srgbClr val="00B0F0"/>
                </a:solidFill>
              </a:rPr>
              <a:t>khalsa</a:t>
            </a:r>
            <a:r>
              <a:rPr lang="en-GB" altLang="en-US" sz="1000" dirty="0">
                <a:solidFill>
                  <a:srgbClr val="00B0F0"/>
                </a:solidFill>
              </a:rPr>
              <a:t> </a:t>
            </a:r>
            <a:r>
              <a:rPr lang="en-GB" altLang="en-US" sz="1000" dirty="0" err="1">
                <a:solidFill>
                  <a:srgbClr val="00B0F0"/>
                </a:solidFill>
              </a:rPr>
              <a:t>rahe</a:t>
            </a:r>
            <a:r>
              <a:rPr lang="en-GB" altLang="en-US" sz="1000" dirty="0">
                <a:solidFill>
                  <a:srgbClr val="00B0F0"/>
                </a:solidFill>
              </a:rPr>
              <a:t> </a:t>
            </a:r>
            <a:r>
              <a:rPr lang="en-GB" altLang="en-US" sz="1000" dirty="0" err="1">
                <a:solidFill>
                  <a:srgbClr val="00B0F0"/>
                </a:solidFill>
              </a:rPr>
              <a:t>niyara</a:t>
            </a:r>
            <a:r>
              <a:rPr lang="en-GB" altLang="en-US" sz="1000" dirty="0">
                <a:solidFill>
                  <a:srgbClr val="00B0F0"/>
                </a:solidFill>
              </a:rPr>
              <a:t>, tab lag </a:t>
            </a:r>
            <a:r>
              <a:rPr lang="en-GB" altLang="en-US" sz="1000" dirty="0" err="1">
                <a:solidFill>
                  <a:srgbClr val="00B0F0"/>
                </a:solidFill>
              </a:rPr>
              <a:t>tej</a:t>
            </a:r>
            <a:r>
              <a:rPr lang="en-GB" altLang="en-US" sz="1000" dirty="0">
                <a:solidFill>
                  <a:srgbClr val="00B0F0"/>
                </a:solidFill>
              </a:rPr>
              <a:t> </a:t>
            </a:r>
            <a:r>
              <a:rPr lang="en-GB" altLang="en-US" sz="1000" dirty="0" err="1">
                <a:solidFill>
                  <a:srgbClr val="00B0F0"/>
                </a:solidFill>
              </a:rPr>
              <a:t>deeyo</a:t>
            </a:r>
            <a:r>
              <a:rPr lang="en-GB" altLang="en-US" sz="1000" dirty="0">
                <a:solidFill>
                  <a:srgbClr val="00B0F0"/>
                </a:solidFill>
              </a:rPr>
              <a:t> </a:t>
            </a:r>
            <a:r>
              <a:rPr lang="en-GB" altLang="en-US" sz="1000" dirty="0" err="1">
                <a:solidFill>
                  <a:srgbClr val="00B0F0"/>
                </a:solidFill>
              </a:rPr>
              <a:t>mein</a:t>
            </a:r>
            <a:r>
              <a:rPr lang="en-GB" altLang="en-US" sz="1000" dirty="0">
                <a:solidFill>
                  <a:srgbClr val="00B0F0"/>
                </a:solidFill>
              </a:rPr>
              <a:t> </a:t>
            </a:r>
            <a:r>
              <a:rPr lang="en-GB" altLang="en-US" sz="1000" dirty="0" err="1">
                <a:solidFill>
                  <a:srgbClr val="00B0F0"/>
                </a:solidFill>
              </a:rPr>
              <a:t>sara</a:t>
            </a:r>
            <a:r>
              <a:rPr lang="en-GB" altLang="en-US" sz="1000" dirty="0">
                <a:solidFill>
                  <a:srgbClr val="00B0F0"/>
                </a:solidFill>
              </a:rPr>
              <a:t>” </a:t>
            </a:r>
          </a:p>
          <a:p>
            <a:pPr marL="742950" lvl="1" indent="-285750"/>
            <a:r>
              <a:rPr lang="en-GB" altLang="en-US" sz="1000" dirty="0">
                <a:solidFill>
                  <a:srgbClr val="00B0F0"/>
                </a:solidFill>
              </a:rPr>
              <a:t>Until the </a:t>
            </a:r>
            <a:r>
              <a:rPr lang="en-GB" altLang="en-US" sz="1000" dirty="0" err="1">
                <a:solidFill>
                  <a:srgbClr val="00B0F0"/>
                </a:solidFill>
              </a:rPr>
              <a:t>khalsa</a:t>
            </a:r>
            <a:r>
              <a:rPr lang="en-GB" altLang="en-US" sz="1000" dirty="0">
                <a:solidFill>
                  <a:srgbClr val="00B0F0"/>
                </a:solidFill>
              </a:rPr>
              <a:t> remains unique I will give it my support – Guru </a:t>
            </a:r>
            <a:r>
              <a:rPr lang="en-GB" altLang="en-US" sz="1000" dirty="0" err="1">
                <a:solidFill>
                  <a:srgbClr val="00B0F0"/>
                </a:solidFill>
              </a:rPr>
              <a:t>Gobind</a:t>
            </a:r>
            <a:r>
              <a:rPr lang="en-GB" altLang="en-US" sz="1000" dirty="0">
                <a:solidFill>
                  <a:srgbClr val="00B0F0"/>
                </a:solidFill>
              </a:rPr>
              <a:t> Singh </a:t>
            </a:r>
            <a:r>
              <a:rPr lang="en-GB" altLang="en-US" sz="1000" dirty="0" err="1">
                <a:solidFill>
                  <a:srgbClr val="00B0F0"/>
                </a:solidFill>
              </a:rPr>
              <a:t>Jee</a:t>
            </a:r>
            <a:r>
              <a:rPr lang="en-GB" altLang="en-US" sz="1000" dirty="0">
                <a:solidFill>
                  <a:srgbClr val="00B0F0"/>
                </a:solidFill>
              </a:rPr>
              <a:t> </a:t>
            </a:r>
            <a:r>
              <a:rPr lang="en-GB" altLang="en-US" sz="1000" dirty="0" err="1">
                <a:solidFill>
                  <a:srgbClr val="00B0F0"/>
                </a:solidFill>
              </a:rPr>
              <a:t>Maharaj</a:t>
            </a:r>
            <a:endParaRPr lang="en-US" altLang="en-US" sz="1000" dirty="0">
              <a:solidFill>
                <a:srgbClr val="00B0F0"/>
              </a:solidFill>
            </a:endParaRPr>
          </a:p>
          <a:p>
            <a:r>
              <a:rPr lang="en-GB" altLang="en-US" sz="1000" dirty="0">
                <a:solidFill>
                  <a:srgbClr val="00B0F0"/>
                </a:solidFill>
              </a:rPr>
              <a:t>8) is the world which the Sikh lives and works in but does not forget </a:t>
            </a:r>
            <a:r>
              <a:rPr lang="en-GB" altLang="en-US" sz="1000" dirty="0" err="1">
                <a:solidFill>
                  <a:srgbClr val="00B0F0"/>
                </a:solidFill>
              </a:rPr>
              <a:t>vaheguru</a:t>
            </a:r>
            <a:endParaRPr lang="en-GB" altLang="en-US" sz="1000" dirty="0">
              <a:solidFill>
                <a:srgbClr val="00B0F0"/>
              </a:solidFill>
            </a:endParaRPr>
          </a:p>
          <a:p>
            <a:r>
              <a:rPr lang="en-GB" altLang="en-US" sz="1000" dirty="0">
                <a:solidFill>
                  <a:srgbClr val="FF6600"/>
                </a:solidFill>
              </a:rPr>
              <a:t>9) </a:t>
            </a:r>
            <a:r>
              <a:rPr lang="en-GB" altLang="en-US" sz="1000" dirty="0">
                <a:solidFill>
                  <a:srgbClr val="00B0F0"/>
                </a:solidFill>
              </a:rPr>
              <a:t>The </a:t>
            </a:r>
            <a:r>
              <a:rPr lang="en-GB" altLang="en-US" sz="1000" dirty="0" err="1">
                <a:solidFill>
                  <a:srgbClr val="00B0F0"/>
                </a:solidFill>
              </a:rPr>
              <a:t>khanda</a:t>
            </a:r>
            <a:r>
              <a:rPr lang="en-GB" altLang="en-US" sz="1000" dirty="0">
                <a:solidFill>
                  <a:srgbClr val="00B0F0"/>
                </a:solidFill>
              </a:rPr>
              <a:t> top reminds us to always focus on </a:t>
            </a:r>
            <a:r>
              <a:rPr lang="en-GB" altLang="en-US" sz="1000" dirty="0" err="1">
                <a:solidFill>
                  <a:srgbClr val="00B0F0"/>
                </a:solidFill>
              </a:rPr>
              <a:t>simran</a:t>
            </a:r>
            <a:r>
              <a:rPr lang="en-GB" altLang="en-US" sz="1000" dirty="0">
                <a:solidFill>
                  <a:srgbClr val="00B0F0"/>
                </a:solidFill>
              </a:rPr>
              <a:t> and take our thoughts higher and to think better actions</a:t>
            </a:r>
          </a:p>
          <a:p>
            <a:pPr eaLnBrk="1" hangingPunct="1">
              <a:spcBef>
                <a:spcPct val="0"/>
              </a:spcBef>
            </a:pPr>
            <a:endParaRPr lang="en-GB" altLang="en-US" sz="1000" dirty="0"/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5592224" y="6513910"/>
            <a:ext cx="4278154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80A881-4A67-4FDE-AC19-E90B2EA95726}" type="slidenum">
              <a:rPr lang="en-GB" altLang="en-US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GB" alt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353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27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72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643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950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5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613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4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96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9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E73DC-010B-4F6F-B3F4-534E804B8A23}" type="datetimeFigureOut">
              <a:rPr lang="en-GB" smtClean="0"/>
              <a:t>18/12/2023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0E8FD-D813-4591-97C3-D59E191E77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ikhnet.com/news/sikh-diwali-bandi-chhor-diwas" TargetMode="Externa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ommons.wikimedia.org/wiki/File:AKal_Takhat(_golden_temple).JPG" TargetMode="External"/><Relationship Id="rId4" Type="http://schemas.openxmlformats.org/officeDocument/2006/relationships/hyperlink" Target="https://commons.wikimedia.org/w/index.php?title=User:Bunny_blizzard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A69AAE0-49D5-4C8B-8BA2-55898C00E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3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4" r="15507" b="-2"/>
          <a:stretch/>
        </p:blipFill>
        <p:spPr bwMode="auto">
          <a:xfrm>
            <a:off x="-3" y="-4"/>
            <a:ext cx="5650980" cy="6857984"/>
          </a:xfrm>
          <a:custGeom>
            <a:avLst/>
            <a:gdLst/>
            <a:ahLst/>
            <a:cxnLst/>
            <a:rect l="l" t="t" r="r" b="b"/>
            <a:pathLst>
              <a:path w="7534640" h="6857984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447233" y="4124161"/>
                  <a:pt x="4350312" y="4197688"/>
                  <a:pt x="4483996" y="4348083"/>
                </a:cubicBezTo>
                <a:cubicBezTo>
                  <a:pt x="4644419" y="4344742"/>
                  <a:pt x="4627708" y="4598742"/>
                  <a:pt x="4788129" y="4561979"/>
                </a:cubicBezTo>
                <a:cubicBezTo>
                  <a:pt x="4754709" y="4678954"/>
                  <a:pt x="4641076" y="4618795"/>
                  <a:pt x="4600971" y="4705690"/>
                </a:cubicBezTo>
                <a:cubicBezTo>
                  <a:pt x="4684524" y="4779217"/>
                  <a:pt x="4844945" y="4725744"/>
                  <a:pt x="4871683" y="4879480"/>
                </a:cubicBezTo>
                <a:cubicBezTo>
                  <a:pt x="4838262" y="5039902"/>
                  <a:pt x="4945210" y="5019849"/>
                  <a:pt x="5032105" y="5029876"/>
                </a:cubicBezTo>
                <a:cubicBezTo>
                  <a:pt x="5239317" y="5049930"/>
                  <a:pt x="5439843" y="5063297"/>
                  <a:pt x="5643713" y="5096719"/>
                </a:cubicBezTo>
                <a:cubicBezTo>
                  <a:pt x="5693844" y="5106745"/>
                  <a:pt x="5810819" y="5083350"/>
                  <a:pt x="5800794" y="5186956"/>
                </a:cubicBezTo>
                <a:cubicBezTo>
                  <a:pt x="5790767" y="5270508"/>
                  <a:pt x="5700529" y="5240431"/>
                  <a:pt x="5643713" y="5243772"/>
                </a:cubicBezTo>
                <a:cubicBezTo>
                  <a:pt x="5329553" y="5283879"/>
                  <a:pt x="5012052" y="5220378"/>
                  <a:pt x="4701235" y="5223719"/>
                </a:cubicBezTo>
                <a:cubicBezTo>
                  <a:pt x="4664472" y="5223719"/>
                  <a:pt x="4657787" y="5334009"/>
                  <a:pt x="4577576" y="5297246"/>
                </a:cubicBezTo>
                <a:cubicBezTo>
                  <a:pt x="4788129" y="5397510"/>
                  <a:pt x="5767372" y="5424248"/>
                  <a:pt x="6094900" y="5477721"/>
                </a:cubicBezTo>
                <a:cubicBezTo>
                  <a:pt x="5754004" y="5858724"/>
                  <a:pt x="5429817" y="5628117"/>
                  <a:pt x="5159105" y="5842012"/>
                </a:cubicBezTo>
                <a:cubicBezTo>
                  <a:pt x="5159105" y="5842012"/>
                  <a:pt x="5212580" y="5842012"/>
                  <a:pt x="5443187" y="5912197"/>
                </a:cubicBezTo>
                <a:cubicBezTo>
                  <a:pt x="5627002" y="5969012"/>
                  <a:pt x="5536765" y="6049223"/>
                  <a:pt x="6001321" y="6202962"/>
                </a:cubicBezTo>
                <a:cubicBezTo>
                  <a:pt x="5824188" y="6253093"/>
                  <a:pt x="5593581" y="6156172"/>
                  <a:pt x="5506685" y="6416857"/>
                </a:cubicBezTo>
                <a:cubicBezTo>
                  <a:pt x="5643713" y="6463648"/>
                  <a:pt x="5807477" y="6420200"/>
                  <a:pt x="5904398" y="6543858"/>
                </a:cubicBezTo>
                <a:cubicBezTo>
                  <a:pt x="5934478" y="6580622"/>
                  <a:pt x="5964557" y="6604017"/>
                  <a:pt x="6001321" y="6624068"/>
                </a:cubicBezTo>
                <a:cubicBezTo>
                  <a:pt x="5984612" y="6630754"/>
                  <a:pt x="5964557" y="6637437"/>
                  <a:pt x="5951188" y="6644121"/>
                </a:cubicBezTo>
                <a:cubicBezTo>
                  <a:pt x="5977925" y="6667518"/>
                  <a:pt x="6663060" y="6794517"/>
                  <a:pt x="6836850" y="6797860"/>
                </a:cubicBezTo>
                <a:cubicBezTo>
                  <a:pt x="6761652" y="6822926"/>
                  <a:pt x="6636845" y="6844075"/>
                  <a:pt x="6553814" y="6856412"/>
                </a:cubicBezTo>
                <a:lnTo>
                  <a:pt x="6542822" y="6857984"/>
                </a:lnTo>
                <a:lnTo>
                  <a:pt x="0" y="685798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7737" y="3962400"/>
            <a:ext cx="4129361" cy="16904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800" u="sng" kern="1200" dirty="0">
                <a:latin typeface="+mj-lt"/>
                <a:ea typeface="+mj-ea"/>
                <a:cs typeface="+mj-cs"/>
              </a:rPr>
              <a:t>Guru </a:t>
            </a:r>
            <a:r>
              <a:rPr lang="en-US" sz="3800" u="sng" kern="1200" dirty="0" err="1">
                <a:latin typeface="+mj-lt"/>
                <a:ea typeface="+mj-ea"/>
                <a:cs typeface="+mj-cs"/>
              </a:rPr>
              <a:t>Hargobind</a:t>
            </a:r>
            <a:endParaRPr lang="en-US" sz="3800" u="sng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7737" y="5709565"/>
            <a:ext cx="4046981" cy="646785"/>
          </a:xfrm>
        </p:spPr>
        <p:txBody>
          <a:bodyPr vert="horz" lIns="91440" tIns="45720" rIns="91440" bIns="45720" rtlCol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latin typeface="+mn-lt"/>
                <a:ea typeface="+mn-ea"/>
                <a:cs typeface="+mn-cs"/>
              </a:rPr>
              <a:t>Aim: Why did Guru </a:t>
            </a:r>
            <a:r>
              <a:rPr lang="en-US" sz="2400" kern="1200" dirty="0" err="1">
                <a:latin typeface="+mn-lt"/>
                <a:ea typeface="+mn-ea"/>
                <a:cs typeface="+mn-cs"/>
              </a:rPr>
              <a:t>Hargobind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 wear two kirpans?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A5FA1E-BC99-F93D-42E3-4CA8BB897C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03" r="4" b="1997"/>
          <a:stretch/>
        </p:blipFill>
        <p:spPr>
          <a:xfrm>
            <a:off x="5740152" y="85153"/>
            <a:ext cx="3403848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9325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642350" cy="107950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dirty="0">
                <a:solidFill>
                  <a:schemeClr val="bg1"/>
                </a:solidFill>
                <a:latin typeface="Calibri" pitchFamily="34" charset="0"/>
              </a:rPr>
              <a:t>On the flag are the four parts of the Khanda (Sikh Emblem)</a:t>
            </a: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8435" name="Picture 11" descr="khanda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484313"/>
            <a:ext cx="4024313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2555875" y="4581525"/>
            <a:ext cx="10080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1187450" y="5229225"/>
            <a:ext cx="1881188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Calibri" pitchFamily="34" charset="0"/>
              </a:rPr>
              <a:t>Miri</a:t>
            </a:r>
            <a:r>
              <a:rPr lang="en-GB" altLang="en-US" sz="2000" dirty="0">
                <a:latin typeface="Calibri" pitchFamily="34" charset="0"/>
              </a:rPr>
              <a:t> = Temporal</a:t>
            </a:r>
            <a:r>
              <a:rPr lang="en-GB" altLang="en-US" sz="2000" dirty="0"/>
              <a:t> </a:t>
            </a: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4859338" y="20605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6948488" y="4365625"/>
            <a:ext cx="180022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Calibri" pitchFamily="34" charset="0"/>
              </a:rPr>
              <a:t>Piri</a:t>
            </a:r>
            <a:r>
              <a:rPr lang="en-GB" altLang="en-US" sz="2000" dirty="0">
                <a:latin typeface="Calibri" pitchFamily="34" charset="0"/>
              </a:rPr>
              <a:t> = Spiritual</a:t>
            </a:r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5651500" y="458152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250825" y="3573463"/>
            <a:ext cx="1944688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 err="1">
                <a:latin typeface="Calibri" pitchFamily="34" charset="0"/>
              </a:rPr>
              <a:t>Chakkar</a:t>
            </a:r>
            <a:r>
              <a:rPr lang="en-GB" altLang="en-US" sz="2000" dirty="0">
                <a:latin typeface="Calibri" pitchFamily="34" charset="0"/>
              </a:rPr>
              <a:t> = God has no beginning or end</a:t>
            </a: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6659563" y="1773238"/>
            <a:ext cx="2016125" cy="1631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000" b="1" dirty="0">
                <a:latin typeface="Calibri" pitchFamily="34" charset="0"/>
              </a:rPr>
              <a:t>Khanda</a:t>
            </a:r>
            <a:r>
              <a:rPr lang="en-GB" altLang="en-US" sz="2000" dirty="0">
                <a:latin typeface="Calibri" pitchFamily="34" charset="0"/>
              </a:rPr>
              <a:t> = It represents </a:t>
            </a:r>
            <a:r>
              <a:rPr lang="en-GB" sz="2000" dirty="0"/>
              <a:t>truth to cut through illusion and ignorance</a:t>
            </a:r>
            <a:endParaRPr lang="en-GB" altLang="en-US" sz="2000" dirty="0">
              <a:latin typeface="Calibri" pitchFamily="34" charset="0"/>
            </a:endParaRP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2195513" y="3573463"/>
            <a:ext cx="1439862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179388" y="6054725"/>
            <a:ext cx="8713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sz="1800">
                <a:latin typeface="Calibri" pitchFamily="34" charset="0"/>
              </a:rPr>
              <a:t>All 4 parts of the Khanda are weapons but each of these weapons has a great teaching for Sikhs to implement in their lives.</a:t>
            </a:r>
          </a:p>
        </p:txBody>
      </p:sp>
      <p:sp>
        <p:nvSpPr>
          <p:cNvPr id="18445" name="Text Box 21"/>
          <p:cNvSpPr txBox="1">
            <a:spLocks noChangeArrowheads="1"/>
          </p:cNvSpPr>
          <p:nvPr/>
        </p:nvSpPr>
        <p:spPr bwMode="auto">
          <a:xfrm>
            <a:off x="165100" y="1398588"/>
            <a:ext cx="2305050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1800" b="1">
                <a:latin typeface="Calibri" pitchFamily="34" charset="0"/>
              </a:rPr>
              <a:t>Draw a Khanda in the middle of one of your pages and write out the 4 elements of the Khanda</a:t>
            </a:r>
          </a:p>
        </p:txBody>
      </p:sp>
    </p:spTree>
    <p:extLst>
      <p:ext uri="{BB962C8B-B14F-4D97-AF65-F5344CB8AC3E}">
        <p14:creationId xmlns:p14="http://schemas.microsoft.com/office/powerpoint/2010/main" val="3795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0" grpId="0" animBg="1"/>
      <p:bldP spid="37901" grpId="0" animBg="1"/>
      <p:bldP spid="37902" grpId="0" animBg="1"/>
      <p:bldP spid="37903" grpId="0" animBg="1"/>
      <p:bldP spid="37904" grpId="0" animBg="1"/>
      <p:bldP spid="37905" grpId="0" animBg="1"/>
      <p:bldP spid="37906" grpId="0" animBg="1"/>
      <p:bldP spid="37907" grpId="0" animBg="1"/>
      <p:bldP spid="379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8181" y="4666305"/>
            <a:ext cx="2002782" cy="200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0122" y="1585098"/>
            <a:ext cx="2132503" cy="159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000">
            <a:off x="2010610" y="4783184"/>
            <a:ext cx="2548493" cy="53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9622" y="195262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1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8"/>
          <a:stretch/>
        </p:blipFill>
        <p:spPr bwMode="auto">
          <a:xfrm>
            <a:off x="3998751" y="4468381"/>
            <a:ext cx="2088877" cy="2069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963" y="3429000"/>
            <a:ext cx="1582738" cy="105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itle 1"/>
          <p:cNvSpPr>
            <a:spLocks/>
          </p:cNvSpPr>
          <p:nvPr/>
        </p:nvSpPr>
        <p:spPr bwMode="auto">
          <a:xfrm>
            <a:off x="250825" y="188913"/>
            <a:ext cx="8569325" cy="10795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800">
                <a:solidFill>
                  <a:schemeClr val="bg1"/>
                </a:solidFill>
                <a:latin typeface="Calibri" pitchFamily="34" charset="0"/>
              </a:rPr>
              <a:t>How do people protect their most valued possessions?</a:t>
            </a:r>
            <a:r>
              <a:rPr lang="en-GB" altLang="en-US" sz="44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12488" y="1507219"/>
            <a:ext cx="2522537" cy="41549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alibri" pitchFamily="34" charset="0"/>
              </a:rPr>
              <a:t>What’s your most important possessions-things that you just can’t live without?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en-US" sz="2400" dirty="0">
              <a:latin typeface="Calibri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alibri" pitchFamily="34" charset="0"/>
              </a:rPr>
              <a:t>What do you do to try to protect them from being lost or stolen?</a:t>
            </a:r>
          </a:p>
        </p:txBody>
      </p:sp>
      <p:pic>
        <p:nvPicPr>
          <p:cNvPr id="3" name="Picture 2" descr="A hand holding a key with a keychain&#10;&#10;Description automatically generated">
            <a:extLst>
              <a:ext uri="{FF2B5EF4-FFF2-40B4-BE49-F238E27FC236}">
                <a16:creationId xmlns:a16="http://schemas.microsoft.com/office/drawing/2014/main" id="{6030CF68-EFA6-51F5-E425-D941258B72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625" y="1736617"/>
            <a:ext cx="2267744" cy="151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713788" cy="863600"/>
          </a:xfrm>
          <a:solidFill>
            <a:srgbClr val="0066FF"/>
          </a:solidFill>
          <a:ln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800" dirty="0">
                <a:solidFill>
                  <a:schemeClr val="bg1"/>
                </a:solidFill>
                <a:latin typeface="Calibri" pitchFamily="34" charset="0"/>
              </a:rPr>
              <a:t>Guru </a:t>
            </a:r>
            <a:r>
              <a:rPr lang="en-GB" altLang="en-US" sz="3800" dirty="0" err="1">
                <a:solidFill>
                  <a:schemeClr val="bg1"/>
                </a:solidFill>
                <a:latin typeface="Calibri" pitchFamily="34" charset="0"/>
              </a:rPr>
              <a:t>Hargobind</a:t>
            </a:r>
            <a:endParaRPr lang="en-GB" alt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3707904" y="1341438"/>
            <a:ext cx="4967784" cy="4770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itchFamily="34" charset="0"/>
              </a:rPr>
              <a:t>Guru </a:t>
            </a:r>
            <a:r>
              <a:rPr lang="en-GB" altLang="en-US" dirty="0" err="1">
                <a:latin typeface="Calibri" pitchFamily="34" charset="0"/>
              </a:rPr>
              <a:t>Hargobind</a:t>
            </a:r>
            <a:r>
              <a:rPr lang="en-GB" altLang="en-US" dirty="0">
                <a:latin typeface="Calibri" pitchFamily="34" charset="0"/>
              </a:rPr>
              <a:t> was the only child of  Guru Arjan Dev, who had been killed for his beliefs.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itchFamily="34" charset="0"/>
              </a:rPr>
              <a:t>From a young age Guru Arjan Dev insisted his son be educated in the sciences, sports, sword fighting, wrestling and </a:t>
            </a:r>
            <a:r>
              <a:rPr lang="en-GB" altLang="en-US">
                <a:latin typeface="Calibri" pitchFamily="34" charset="0"/>
              </a:rPr>
              <a:t>religion.</a:t>
            </a:r>
            <a:endParaRPr lang="en-GB" altLang="en-US" dirty="0">
              <a:latin typeface="Calibri" pitchFamily="34" charset="0"/>
            </a:endParaRPr>
          </a:p>
        </p:txBody>
      </p:sp>
      <p:sp>
        <p:nvSpPr>
          <p:cNvPr id="6157" name="Text Box 7"/>
          <p:cNvSpPr txBox="1">
            <a:spLocks noChangeArrowheads="1"/>
          </p:cNvSpPr>
          <p:nvPr/>
        </p:nvSpPr>
        <p:spPr bwMode="auto">
          <a:xfrm>
            <a:off x="29546" y="5157192"/>
            <a:ext cx="3563888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itchFamily="34" charset="0"/>
              </a:rPr>
              <a:t>Guru Hargobind was the tallest Guru. He was 6ft 5” </a:t>
            </a:r>
          </a:p>
        </p:txBody>
      </p:sp>
      <p:pic>
        <p:nvPicPr>
          <p:cNvPr id="7174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7" r="30293" b="8106"/>
          <a:stretch/>
        </p:blipFill>
        <p:spPr bwMode="auto">
          <a:xfrm>
            <a:off x="695366" y="1196752"/>
            <a:ext cx="2232248" cy="374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65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/>
          </p:cNvSpPr>
          <p:nvPr/>
        </p:nvSpPr>
        <p:spPr bwMode="auto">
          <a:xfrm>
            <a:off x="250825" y="188913"/>
            <a:ext cx="8569325" cy="1079500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400" dirty="0">
                <a:solidFill>
                  <a:schemeClr val="bg1"/>
                </a:solidFill>
                <a:latin typeface="Calibri" pitchFamily="34" charset="0"/>
              </a:rPr>
              <a:t>Guru </a:t>
            </a:r>
            <a:r>
              <a:rPr lang="en-GB" altLang="en-US" sz="3400" dirty="0" err="1">
                <a:solidFill>
                  <a:schemeClr val="bg1"/>
                </a:solidFill>
                <a:latin typeface="Calibri" pitchFamily="34" charset="0"/>
              </a:rPr>
              <a:t>Hargobind</a:t>
            </a:r>
            <a:r>
              <a:rPr lang="en-GB" altLang="en-US" sz="3400" dirty="0">
                <a:solidFill>
                  <a:schemeClr val="bg1"/>
                </a:solidFill>
                <a:latin typeface="Calibri" pitchFamily="34" charset="0"/>
              </a:rPr>
              <a:t> becoming the next Guru....</a:t>
            </a:r>
            <a:r>
              <a:rPr lang="en-GB" altLang="en-US" sz="38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GB" altLang="en-U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572000" y="1628775"/>
            <a:ext cx="4321175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itchFamily="34" charset="0"/>
              </a:rPr>
              <a:t>Three days before Guru Arjan Dev death, Guru </a:t>
            </a:r>
            <a:r>
              <a:rPr lang="en-GB" altLang="en-US" dirty="0" err="1">
                <a:latin typeface="Calibri" pitchFamily="34" charset="0"/>
              </a:rPr>
              <a:t>Hargobind</a:t>
            </a:r>
            <a:r>
              <a:rPr lang="en-GB" altLang="en-US" dirty="0">
                <a:latin typeface="Calibri" pitchFamily="34" charset="0"/>
              </a:rPr>
              <a:t> at the age of 11 was proclaimed the 6</a:t>
            </a:r>
            <a:r>
              <a:rPr lang="en-GB" altLang="en-US" baseline="30000" dirty="0">
                <a:latin typeface="Calibri" pitchFamily="34" charset="0"/>
              </a:rPr>
              <a:t>th</a:t>
            </a:r>
            <a:r>
              <a:rPr lang="en-GB" altLang="en-US" dirty="0">
                <a:latin typeface="Calibri" pitchFamily="34" charset="0"/>
              </a:rPr>
              <a:t> Guru of the Sikhs. </a:t>
            </a:r>
          </a:p>
        </p:txBody>
      </p: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250825" y="4813726"/>
            <a:ext cx="8497639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dirty="0">
                <a:latin typeface="Calibri" pitchFamily="34" charset="0"/>
              </a:rPr>
              <a:t>Even though Guru </a:t>
            </a:r>
            <a:r>
              <a:rPr lang="en-GB" altLang="en-US" dirty="0" err="1">
                <a:latin typeface="Calibri" pitchFamily="34" charset="0"/>
              </a:rPr>
              <a:t>Hargobind</a:t>
            </a:r>
            <a:r>
              <a:rPr lang="en-GB" altLang="en-US" dirty="0">
                <a:latin typeface="Calibri" pitchFamily="34" charset="0"/>
              </a:rPr>
              <a:t> was young, he knew that his Sikhs were afraid and that he had to ensure that the Sikhs felt safe.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AEFEEB-F98D-574C-29EE-4105E3CDC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4024875" cy="293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 animBg="1"/>
      <p:bldP spid="82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713788" cy="1079500"/>
          </a:xfrm>
          <a:solidFill>
            <a:srgbClr val="0066FF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 dirty="0">
                <a:solidFill>
                  <a:schemeClr val="bg1"/>
                </a:solidFill>
                <a:latin typeface="Calibri" pitchFamily="34" charset="0"/>
              </a:rPr>
              <a:t>Guru Hargobind wore two </a:t>
            </a:r>
            <a:r>
              <a:rPr lang="en-GB" altLang="en-US" sz="3800" dirty="0" err="1">
                <a:solidFill>
                  <a:schemeClr val="bg1"/>
                </a:solidFill>
                <a:latin typeface="Calibri" pitchFamily="34" charset="0"/>
              </a:rPr>
              <a:t>Kirpans</a:t>
            </a:r>
            <a:r>
              <a:rPr lang="en-GB" altLang="en-US" sz="3800" dirty="0">
                <a:solidFill>
                  <a:schemeClr val="bg1"/>
                </a:solidFill>
                <a:latin typeface="Calibri" pitchFamily="34" charset="0"/>
              </a:rPr>
              <a:t> (swords) – Miri &amp; Piri</a:t>
            </a:r>
            <a:r>
              <a:rPr lang="en-GB" altLang="en-US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9220" name="Text Box 13"/>
          <p:cNvSpPr txBox="1">
            <a:spLocks noChangeArrowheads="1"/>
          </p:cNvSpPr>
          <p:nvPr/>
        </p:nvSpPr>
        <p:spPr bwMode="auto">
          <a:xfrm>
            <a:off x="322833" y="1700808"/>
            <a:ext cx="5041255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itchFamily="34" charset="0"/>
              </a:rPr>
              <a:t>Guru </a:t>
            </a:r>
            <a:r>
              <a:rPr lang="en-GB" altLang="en-US" sz="2800" dirty="0" err="1">
                <a:latin typeface="Calibri" pitchFamily="34" charset="0"/>
              </a:rPr>
              <a:t>Hargobind</a:t>
            </a:r>
            <a:r>
              <a:rPr lang="en-GB" altLang="en-US" sz="2800" dirty="0">
                <a:latin typeface="Calibri" pitchFamily="34" charset="0"/>
              </a:rPr>
              <a:t>  began wearing two </a:t>
            </a:r>
            <a:r>
              <a:rPr lang="en-GB" altLang="en-US" sz="2800" dirty="0" err="1">
                <a:latin typeface="Calibri" pitchFamily="34" charset="0"/>
              </a:rPr>
              <a:t>Kirpans</a:t>
            </a:r>
            <a:r>
              <a:rPr lang="en-GB" altLang="en-US" sz="2800" dirty="0">
                <a:latin typeface="Calibri" pitchFamily="34" charset="0"/>
              </a:rPr>
              <a:t>. Each represented a very important quality all Sikhs should have</a:t>
            </a:r>
            <a:r>
              <a:rPr lang="en-GB" altLang="en-US" sz="2000" dirty="0">
                <a:latin typeface="Calibri" pitchFamily="34" charset="0"/>
              </a:rPr>
              <a:t>.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250825" y="5112608"/>
            <a:ext cx="8713788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Calibri" pitchFamily="34" charset="0"/>
              </a:rPr>
              <a:t>Miri = Temporal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alibri" pitchFamily="34" charset="0"/>
              </a:rPr>
              <a:t>That a Sikh should apply their spiritual practice to help others and stand up against injustice.  It’s an external quality.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CE235-ECCA-3C38-3F77-A565F878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354325"/>
            <a:ext cx="3025031" cy="3558179"/>
          </a:xfrm>
          <a:prstGeom prst="rect">
            <a:avLst/>
          </a:prstGeom>
        </p:spPr>
      </p:pic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248638" y="3724585"/>
            <a:ext cx="6411593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latin typeface="Calibri" pitchFamily="34" charset="0"/>
              </a:rPr>
              <a:t>Piri = Spiritual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alibri" pitchFamily="34" charset="0"/>
              </a:rPr>
              <a:t>That a Sikh should build a personal relationship with their Guru. It’s a very internal quality.</a:t>
            </a:r>
          </a:p>
        </p:txBody>
      </p:sp>
    </p:spTree>
    <p:extLst>
      <p:ext uri="{BB962C8B-B14F-4D97-AF65-F5344CB8AC3E}">
        <p14:creationId xmlns:p14="http://schemas.microsoft.com/office/powerpoint/2010/main" val="16003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 animBg="1"/>
      <p:bldP spid="71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713788" cy="863600"/>
          </a:xfrm>
          <a:solidFill>
            <a:srgbClr val="FF0066"/>
          </a:solidFill>
        </p:spPr>
        <p:txBody>
          <a:bodyPr/>
          <a:lstStyle/>
          <a:p>
            <a:pPr eaLnBrk="1" hangingPunct="1"/>
            <a:r>
              <a:rPr lang="en-GB" altLang="en-US" sz="4200">
                <a:solidFill>
                  <a:schemeClr val="bg1"/>
                </a:solidFill>
                <a:latin typeface="Calibri" pitchFamily="34" charset="0"/>
              </a:rPr>
              <a:t>The Warrior Guru</a:t>
            </a:r>
            <a:r>
              <a:rPr lang="en-GB" altLang="en-US" sz="480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10688" y="1412371"/>
            <a:ext cx="8522623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itchFamily="34" charset="0"/>
              </a:rPr>
              <a:t>From then on, Guru </a:t>
            </a:r>
            <a:r>
              <a:rPr lang="en-GB" altLang="en-US" sz="2800" dirty="0" err="1">
                <a:latin typeface="Calibri" pitchFamily="34" charset="0"/>
              </a:rPr>
              <a:t>Hargobind</a:t>
            </a:r>
            <a:r>
              <a:rPr lang="en-GB" altLang="en-US" sz="2800" dirty="0">
                <a:latin typeface="Calibri" pitchFamily="34" charset="0"/>
              </a:rPr>
              <a:t> always maintained an army of Sikhs who were always ready to protect the innocent in case any tyrants like </a:t>
            </a:r>
            <a:r>
              <a:rPr lang="en-GB" altLang="en-US" sz="2800">
                <a:latin typeface="Calibri" pitchFamily="34" charset="0"/>
              </a:rPr>
              <a:t>the Emperor </a:t>
            </a:r>
            <a:r>
              <a:rPr lang="en-GB" altLang="en-US" sz="2800" dirty="0">
                <a:latin typeface="Calibri" pitchFamily="34" charset="0"/>
              </a:rPr>
              <a:t>Jahangir ever tried to attack the Sikhs again.</a:t>
            </a:r>
          </a:p>
        </p:txBody>
      </p:sp>
      <p:pic>
        <p:nvPicPr>
          <p:cNvPr id="10245" name="Picture 15" descr="ARMY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10" y="5373216"/>
            <a:ext cx="1386310" cy="130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16"/>
          <p:cNvSpPr txBox="1">
            <a:spLocks noChangeArrowheads="1"/>
          </p:cNvSpPr>
          <p:nvPr/>
        </p:nvSpPr>
        <p:spPr bwMode="auto">
          <a:xfrm>
            <a:off x="310688" y="3429000"/>
            <a:ext cx="6552728" cy="9541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800" dirty="0">
                <a:latin typeface="Calibri" pitchFamily="34" charset="0"/>
              </a:rPr>
              <a:t>Is this any different than Britain having the British Army to protect Britain?</a:t>
            </a:r>
          </a:p>
        </p:txBody>
      </p:sp>
    </p:spTree>
    <p:extLst>
      <p:ext uri="{BB962C8B-B14F-4D97-AF65-F5344CB8AC3E}">
        <p14:creationId xmlns:p14="http://schemas.microsoft.com/office/powerpoint/2010/main" val="322206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A2CAF3-9225-4358-97A4-92096EE95515}"/>
              </a:ext>
            </a:extLst>
          </p:cNvPr>
          <p:cNvSpPr txBox="1"/>
          <p:nvPr/>
        </p:nvSpPr>
        <p:spPr>
          <a:xfrm>
            <a:off x="479160" y="457200"/>
            <a:ext cx="8182230" cy="1368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>
                <a:latin typeface="+mj-lt"/>
                <a:ea typeface="+mj-ea"/>
                <a:cs typeface="+mj-cs"/>
              </a:rPr>
              <a:t>What do you think links these two pictures?</a:t>
            </a:r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850683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  <a:gd name="connsiteX0" fmla="*/ 0 w 2468880"/>
              <a:gd name="connsiteY0" fmla="*/ 0 h 18288"/>
              <a:gd name="connsiteX1" fmla="*/ 567842 w 2468880"/>
              <a:gd name="connsiteY1" fmla="*/ 0 h 18288"/>
              <a:gd name="connsiteX2" fmla="*/ 1234440 w 2468880"/>
              <a:gd name="connsiteY2" fmla="*/ 0 h 18288"/>
              <a:gd name="connsiteX3" fmla="*/ 1777594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76349 w 2468880"/>
              <a:gd name="connsiteY6" fmla="*/ 18288 h 18288"/>
              <a:gd name="connsiteX7" fmla="*/ 1209751 w 2468880"/>
              <a:gd name="connsiteY7" fmla="*/ 18288 h 18288"/>
              <a:gd name="connsiteX8" fmla="*/ 617220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2691" y="-12357"/>
                  <a:pt x="387089" y="31321"/>
                  <a:pt x="592531" y="0"/>
                </a:cubicBezTo>
                <a:cubicBezTo>
                  <a:pt x="767979" y="-23244"/>
                  <a:pt x="871733" y="8472"/>
                  <a:pt x="1160374" y="0"/>
                </a:cubicBezTo>
                <a:cubicBezTo>
                  <a:pt x="1449601" y="-3911"/>
                  <a:pt x="1607266" y="19376"/>
                  <a:pt x="1728216" y="0"/>
                </a:cubicBezTo>
                <a:cubicBezTo>
                  <a:pt x="1818829" y="-58888"/>
                  <a:pt x="2275430" y="-9413"/>
                  <a:pt x="2468880" y="0"/>
                </a:cubicBezTo>
                <a:cubicBezTo>
                  <a:pt x="2467145" y="5314"/>
                  <a:pt x="2470816" y="12013"/>
                  <a:pt x="2468880" y="18288"/>
                </a:cubicBezTo>
                <a:cubicBezTo>
                  <a:pt x="2232442" y="-3319"/>
                  <a:pt x="2078773" y="23053"/>
                  <a:pt x="1802282" y="18288"/>
                </a:cubicBezTo>
                <a:cubicBezTo>
                  <a:pt x="1540683" y="32618"/>
                  <a:pt x="1384233" y="17358"/>
                  <a:pt x="1209751" y="18288"/>
                </a:cubicBezTo>
                <a:cubicBezTo>
                  <a:pt x="1038679" y="-28357"/>
                  <a:pt x="820616" y="4958"/>
                  <a:pt x="641909" y="18288"/>
                </a:cubicBezTo>
                <a:cubicBezTo>
                  <a:pt x="423595" y="12488"/>
                  <a:pt x="155068" y="41456"/>
                  <a:pt x="0" y="18288"/>
                </a:cubicBezTo>
                <a:cubicBezTo>
                  <a:pt x="898" y="13406"/>
                  <a:pt x="19" y="4120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201127" y="34474"/>
                  <a:pt x="321325" y="11273"/>
                  <a:pt x="567842" y="0"/>
                </a:cubicBezTo>
                <a:cubicBezTo>
                  <a:pt x="816255" y="-37660"/>
                  <a:pt x="940209" y="-838"/>
                  <a:pt x="1234440" y="0"/>
                </a:cubicBezTo>
                <a:cubicBezTo>
                  <a:pt x="1509789" y="16874"/>
                  <a:pt x="1664509" y="5689"/>
                  <a:pt x="1777594" y="0"/>
                </a:cubicBezTo>
                <a:cubicBezTo>
                  <a:pt x="1845726" y="-6548"/>
                  <a:pt x="2193196" y="19370"/>
                  <a:pt x="2468880" y="0"/>
                </a:cubicBezTo>
                <a:cubicBezTo>
                  <a:pt x="2468174" y="8377"/>
                  <a:pt x="2470272" y="13210"/>
                  <a:pt x="2468880" y="18288"/>
                </a:cubicBezTo>
                <a:cubicBezTo>
                  <a:pt x="2271382" y="44380"/>
                  <a:pt x="1978656" y="31741"/>
                  <a:pt x="1876349" y="18288"/>
                </a:cubicBezTo>
                <a:cubicBezTo>
                  <a:pt x="1751977" y="-6016"/>
                  <a:pt x="1388067" y="3222"/>
                  <a:pt x="1209751" y="18288"/>
                </a:cubicBezTo>
                <a:cubicBezTo>
                  <a:pt x="1065802" y="31061"/>
                  <a:pt x="753821" y="-1004"/>
                  <a:pt x="617220" y="18288"/>
                </a:cubicBezTo>
                <a:cubicBezTo>
                  <a:pt x="481425" y="28412"/>
                  <a:pt x="248319" y="-391"/>
                  <a:pt x="0" y="18288"/>
                </a:cubicBezTo>
                <a:cubicBezTo>
                  <a:pt x="-445" y="10205"/>
                  <a:pt x="-140" y="6087"/>
                  <a:pt x="0" y="0"/>
                </a:cubicBezTo>
                <a:close/>
              </a:path>
              <a:path w="2468880" h="18288" fill="none" stroke="0" extrusionOk="0">
                <a:moveTo>
                  <a:pt x="0" y="0"/>
                </a:moveTo>
                <a:cubicBezTo>
                  <a:pt x="191987" y="-31891"/>
                  <a:pt x="414837" y="25678"/>
                  <a:pt x="592531" y="0"/>
                </a:cubicBezTo>
                <a:cubicBezTo>
                  <a:pt x="785000" y="-43603"/>
                  <a:pt x="868560" y="12415"/>
                  <a:pt x="1160374" y="0"/>
                </a:cubicBezTo>
                <a:cubicBezTo>
                  <a:pt x="1441409" y="-18672"/>
                  <a:pt x="1600372" y="47113"/>
                  <a:pt x="1728216" y="0"/>
                </a:cubicBezTo>
                <a:cubicBezTo>
                  <a:pt x="1847110" y="23792"/>
                  <a:pt x="2233557" y="23802"/>
                  <a:pt x="2468880" y="0"/>
                </a:cubicBezTo>
                <a:cubicBezTo>
                  <a:pt x="2467752" y="4917"/>
                  <a:pt x="2468978" y="13565"/>
                  <a:pt x="2468880" y="18288"/>
                </a:cubicBezTo>
                <a:cubicBezTo>
                  <a:pt x="2265563" y="-17971"/>
                  <a:pt x="2033349" y="16262"/>
                  <a:pt x="1802282" y="18288"/>
                </a:cubicBezTo>
                <a:cubicBezTo>
                  <a:pt x="1512355" y="31573"/>
                  <a:pt x="1367809" y="29302"/>
                  <a:pt x="1209751" y="18288"/>
                </a:cubicBezTo>
                <a:cubicBezTo>
                  <a:pt x="1060405" y="26129"/>
                  <a:pt x="875661" y="10838"/>
                  <a:pt x="641909" y="18288"/>
                </a:cubicBezTo>
                <a:cubicBezTo>
                  <a:pt x="461670" y="14581"/>
                  <a:pt x="162829" y="18463"/>
                  <a:pt x="0" y="18288"/>
                </a:cubicBezTo>
                <a:cubicBezTo>
                  <a:pt x="913" y="12991"/>
                  <a:pt x="-1021" y="455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2468880"/>
                      <a:gd name="connsiteY0" fmla="*/ 0 h 18288"/>
                      <a:gd name="connsiteX1" fmla="*/ 592531 w 2468880"/>
                      <a:gd name="connsiteY1" fmla="*/ 0 h 18288"/>
                      <a:gd name="connsiteX2" fmla="*/ 1160374 w 2468880"/>
                      <a:gd name="connsiteY2" fmla="*/ 0 h 18288"/>
                      <a:gd name="connsiteX3" fmla="*/ 1728216 w 2468880"/>
                      <a:gd name="connsiteY3" fmla="*/ 0 h 18288"/>
                      <a:gd name="connsiteX4" fmla="*/ 2468880 w 2468880"/>
                      <a:gd name="connsiteY4" fmla="*/ 0 h 18288"/>
                      <a:gd name="connsiteX5" fmla="*/ 2468880 w 2468880"/>
                      <a:gd name="connsiteY5" fmla="*/ 18288 h 18288"/>
                      <a:gd name="connsiteX6" fmla="*/ 1802282 w 2468880"/>
                      <a:gd name="connsiteY6" fmla="*/ 18288 h 18288"/>
                      <a:gd name="connsiteX7" fmla="*/ 1209751 w 2468880"/>
                      <a:gd name="connsiteY7" fmla="*/ 18288 h 18288"/>
                      <a:gd name="connsiteX8" fmla="*/ 641909 w 2468880"/>
                      <a:gd name="connsiteY8" fmla="*/ 18288 h 18288"/>
                      <a:gd name="connsiteX9" fmla="*/ 0 w 2468880"/>
                      <a:gd name="connsiteY9" fmla="*/ 18288 h 18288"/>
                      <a:gd name="connsiteX10" fmla="*/ 0 w 2468880"/>
                      <a:gd name="connsiteY10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68880" h="18288" fill="none" extrusionOk="0">
                        <a:moveTo>
                          <a:pt x="0" y="0"/>
                        </a:moveTo>
                        <a:cubicBezTo>
                          <a:pt x="171523" y="-1510"/>
                          <a:pt x="416079" y="20036"/>
                          <a:pt x="592531" y="0"/>
                        </a:cubicBezTo>
                        <a:cubicBezTo>
                          <a:pt x="768983" y="-20036"/>
                          <a:pt x="878305" y="13110"/>
                          <a:pt x="1160374" y="0"/>
                        </a:cubicBezTo>
                        <a:cubicBezTo>
                          <a:pt x="1442443" y="-13110"/>
                          <a:pt x="1612108" y="24695"/>
                          <a:pt x="1728216" y="0"/>
                        </a:cubicBezTo>
                        <a:cubicBezTo>
                          <a:pt x="1844324" y="-24695"/>
                          <a:pt x="2271040" y="20667"/>
                          <a:pt x="2468880" y="0"/>
                        </a:cubicBezTo>
                        <a:cubicBezTo>
                          <a:pt x="2468302" y="4771"/>
                          <a:pt x="2469633" y="12323"/>
                          <a:pt x="2468880" y="18288"/>
                        </a:cubicBezTo>
                        <a:cubicBezTo>
                          <a:pt x="2229297" y="-14659"/>
                          <a:pt x="2066775" y="30253"/>
                          <a:pt x="1802282" y="18288"/>
                        </a:cubicBezTo>
                        <a:cubicBezTo>
                          <a:pt x="1537789" y="6323"/>
                          <a:pt x="1379930" y="22266"/>
                          <a:pt x="1209751" y="18288"/>
                        </a:cubicBezTo>
                        <a:cubicBezTo>
                          <a:pt x="1039572" y="14310"/>
                          <a:pt x="837025" y="12850"/>
                          <a:pt x="641909" y="18288"/>
                        </a:cubicBezTo>
                        <a:cubicBezTo>
                          <a:pt x="446793" y="23726"/>
                          <a:pt x="170561" y="18472"/>
                          <a:pt x="0" y="18288"/>
                        </a:cubicBezTo>
                        <a:cubicBezTo>
                          <a:pt x="841" y="12879"/>
                          <a:pt x="-726" y="3977"/>
                          <a:pt x="0" y="0"/>
                        </a:cubicBezTo>
                        <a:close/>
                      </a:path>
                      <a:path w="2468880" h="18288" stroke="0" extrusionOk="0">
                        <a:moveTo>
                          <a:pt x="0" y="0"/>
                        </a:moveTo>
                        <a:cubicBezTo>
                          <a:pt x="190931" y="24910"/>
                          <a:pt x="333688" y="11559"/>
                          <a:pt x="567842" y="0"/>
                        </a:cubicBezTo>
                        <a:cubicBezTo>
                          <a:pt x="801996" y="-11559"/>
                          <a:pt x="939971" y="-5677"/>
                          <a:pt x="1234440" y="0"/>
                        </a:cubicBezTo>
                        <a:cubicBezTo>
                          <a:pt x="1528909" y="5677"/>
                          <a:pt x="1658539" y="5184"/>
                          <a:pt x="1777594" y="0"/>
                        </a:cubicBezTo>
                        <a:cubicBezTo>
                          <a:pt x="1896649" y="-5184"/>
                          <a:pt x="2186164" y="23915"/>
                          <a:pt x="2468880" y="0"/>
                        </a:cubicBezTo>
                        <a:cubicBezTo>
                          <a:pt x="2468266" y="8857"/>
                          <a:pt x="2469384" y="13619"/>
                          <a:pt x="2468880" y="18288"/>
                        </a:cubicBezTo>
                        <a:cubicBezTo>
                          <a:pt x="2271330" y="36599"/>
                          <a:pt x="2001027" y="31554"/>
                          <a:pt x="1876349" y="18288"/>
                        </a:cubicBezTo>
                        <a:cubicBezTo>
                          <a:pt x="1751671" y="5022"/>
                          <a:pt x="1364652" y="15063"/>
                          <a:pt x="1209751" y="18288"/>
                        </a:cubicBezTo>
                        <a:cubicBezTo>
                          <a:pt x="1054850" y="21513"/>
                          <a:pt x="748438" y="20074"/>
                          <a:pt x="617220" y="18288"/>
                        </a:cubicBezTo>
                        <a:cubicBezTo>
                          <a:pt x="486002" y="16502"/>
                          <a:pt x="237432" y="27200"/>
                          <a:pt x="0" y="18288"/>
                        </a:cubicBezTo>
                        <a:cubicBezTo>
                          <a:pt x="-487" y="10816"/>
                          <a:pt x="-839" y="605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5BD48C1D-5172-1DA7-505B-5057F38521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/>
          <a:stretch/>
        </p:blipFill>
        <p:spPr>
          <a:xfrm>
            <a:off x="228103" y="2642616"/>
            <a:ext cx="3952729" cy="3882728"/>
          </a:xfrm>
          <a:prstGeom prst="rect">
            <a:avLst/>
          </a:prstGeom>
        </p:spPr>
      </p:pic>
      <p:pic>
        <p:nvPicPr>
          <p:cNvPr id="2050" name="Picture 2" descr="Why do Sikhs celebrate Diwali? They are actually celebrating Bandi Chhorh  Divas | SikhNet">
            <a:extLst>
              <a:ext uri="{FF2B5EF4-FFF2-40B4-BE49-F238E27FC236}">
                <a16:creationId xmlns:a16="http://schemas.microsoft.com/office/drawing/2014/main" id="{34CD9B7E-C699-461F-A887-5CDC608161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"/>
          <a:stretch/>
        </p:blipFill>
        <p:spPr bwMode="auto">
          <a:xfrm>
            <a:off x="4463864" y="3153094"/>
            <a:ext cx="4437820" cy="272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E31343-BE95-9C32-769D-AA57BC28CFFE}"/>
              </a:ext>
            </a:extLst>
          </p:cNvPr>
          <p:cNvSpPr txBox="1"/>
          <p:nvPr/>
        </p:nvSpPr>
        <p:spPr>
          <a:xfrm>
            <a:off x="4408935" y="5864704"/>
            <a:ext cx="31295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0" dirty="0">
                <a:effectLst/>
                <a:latin typeface="Roboto" panose="02000000000000000000" pitchFamily="2" charset="0"/>
              </a:rPr>
              <a:t>© </a:t>
            </a:r>
            <a:r>
              <a:rPr lang="en-GB" sz="11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https://www.sikhnet.com/news/sikh-diwali-bandi-chhor-diwas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2699663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55650" y="836613"/>
            <a:ext cx="79200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157620" y="1079500"/>
            <a:ext cx="4897438" cy="56323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alibri" pitchFamily="34" charset="0"/>
              </a:rPr>
              <a:t>While  Guru Hargobind was travelling, he met a local Saint called </a:t>
            </a:r>
            <a:r>
              <a:rPr lang="en-GB" altLang="en-US" sz="2000" dirty="0" err="1">
                <a:latin typeface="Calibri" pitchFamily="34" charset="0"/>
              </a:rPr>
              <a:t>Samrath</a:t>
            </a:r>
            <a:r>
              <a:rPr lang="en-GB" altLang="en-US" sz="2000" dirty="0">
                <a:latin typeface="Calibri" pitchFamily="34" charset="0"/>
              </a:rPr>
              <a:t> </a:t>
            </a:r>
            <a:r>
              <a:rPr lang="en-GB" altLang="en-US" sz="2000" dirty="0" err="1">
                <a:latin typeface="Calibri" pitchFamily="34" charset="0"/>
              </a:rPr>
              <a:t>Ramdaas</a:t>
            </a:r>
            <a:r>
              <a:rPr lang="en-GB" altLang="en-US" sz="2000" dirty="0">
                <a:latin typeface="Calibri" pitchFamily="34" charset="0"/>
              </a:rPr>
              <a:t>.  </a:t>
            </a:r>
            <a:r>
              <a:rPr lang="en-GB" altLang="en-US" sz="2000" dirty="0" err="1">
                <a:latin typeface="Calibri" pitchFamily="34" charset="0"/>
              </a:rPr>
              <a:t>Samrath</a:t>
            </a:r>
            <a:r>
              <a:rPr lang="en-GB" altLang="en-US" sz="2000" dirty="0">
                <a:latin typeface="Calibri" pitchFamily="34" charset="0"/>
              </a:rPr>
              <a:t> </a:t>
            </a:r>
            <a:r>
              <a:rPr lang="en-GB" altLang="en-US" sz="2000" dirty="0" err="1">
                <a:latin typeface="Calibri" pitchFamily="34" charset="0"/>
              </a:rPr>
              <a:t>Ramdaas</a:t>
            </a:r>
            <a:r>
              <a:rPr lang="en-GB" altLang="en-US" sz="2000" dirty="0">
                <a:latin typeface="Calibri" pitchFamily="34" charset="0"/>
              </a:rPr>
              <a:t> saw the Guru dressed like a warrior, with weapons and riding a horse with his Army and asked the Guru, “I hear you are the Sixth Guru of the Sikhs but how can you dress like a warrior and still call yourself a Guru?”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Calibri" pitchFamily="34" charset="0"/>
              </a:rPr>
              <a:t>Guru Hargobind replied “Internally I live the life of a Saint but externally I live the life of a warrior.  I dress like a warrior to protect Saints like you from Tyrants who try to harm God’s Saints…like you”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err="1">
                <a:latin typeface="Calibri" pitchFamily="34" charset="0"/>
              </a:rPr>
              <a:t>Samrath</a:t>
            </a:r>
            <a:r>
              <a:rPr lang="en-GB" altLang="en-US" sz="2000" dirty="0">
                <a:latin typeface="Calibri" pitchFamily="34" charset="0"/>
              </a:rPr>
              <a:t> </a:t>
            </a:r>
            <a:r>
              <a:rPr lang="en-GB" altLang="en-US" sz="2000" dirty="0" err="1">
                <a:latin typeface="Calibri" pitchFamily="34" charset="0"/>
              </a:rPr>
              <a:t>Ramdaas</a:t>
            </a:r>
            <a:r>
              <a:rPr lang="en-GB" altLang="en-US" sz="2000" dirty="0">
                <a:latin typeface="Calibri" pitchFamily="34" charset="0"/>
              </a:rPr>
              <a:t> was so touched by the Guru’s reply that he fell at the Guru’s feet and became a Sikh.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-1" r="27372" b="32348"/>
          <a:stretch/>
        </p:blipFill>
        <p:spPr bwMode="auto">
          <a:xfrm>
            <a:off x="5148064" y="1428792"/>
            <a:ext cx="3711726" cy="4000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1"/>
          <p:cNvSpPr>
            <a:spLocks/>
          </p:cNvSpPr>
          <p:nvPr/>
        </p:nvSpPr>
        <p:spPr bwMode="auto">
          <a:xfrm>
            <a:off x="250825" y="188913"/>
            <a:ext cx="8713788" cy="86360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800" dirty="0">
                <a:solidFill>
                  <a:schemeClr val="bg1"/>
                </a:solidFill>
                <a:latin typeface="Calibri" pitchFamily="34" charset="0"/>
              </a:rPr>
              <a:t>Can you be religious and fight in an army?</a:t>
            </a:r>
            <a:r>
              <a:rPr lang="en-GB" altLang="en-US" sz="4400" dirty="0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040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250825" y="176213"/>
            <a:ext cx="8642350" cy="1079500"/>
          </a:xfrm>
          <a:solidFill>
            <a:srgbClr val="FF0066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800">
                <a:solidFill>
                  <a:schemeClr val="bg1"/>
                </a:solidFill>
                <a:latin typeface="Calibri" pitchFamily="34" charset="0"/>
              </a:rPr>
              <a:t>Where else do we see the concept of Miri Piri?</a:t>
            </a:r>
            <a:r>
              <a:rPr lang="en-GB" altLang="en-US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977037" y="1412875"/>
            <a:ext cx="4824412" cy="304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alibri" pitchFamily="34" charset="0"/>
              </a:rPr>
              <a:t>Outside every Gurdwara there is a flagpole called the Nishan Sahib. The flag was originally used by Guru Hargobind’s troops in battle. Just near Sri </a:t>
            </a:r>
            <a:r>
              <a:rPr lang="en-GB" altLang="en-US" sz="2400" dirty="0" err="1">
                <a:latin typeface="Calibri" pitchFamily="34" charset="0"/>
              </a:rPr>
              <a:t>Harmandir</a:t>
            </a:r>
            <a:r>
              <a:rPr lang="en-GB" altLang="en-US" sz="2400" dirty="0">
                <a:latin typeface="Calibri" pitchFamily="34" charset="0"/>
              </a:rPr>
              <a:t> , in Amritsar,  there are two Nishan Sahibs.  One Nishan Sahib represents Miri (temporal) and the other Piri (Saintly)</a:t>
            </a: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4016141" y="4581128"/>
            <a:ext cx="482441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dirty="0">
                <a:latin typeface="Calibri" pitchFamily="34" charset="0"/>
              </a:rPr>
              <a:t>The Piri Nishan Sahib is higher than the Miri Nishan Sahib.  Why do you think this is?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A92845-EA69-E827-8903-65726182A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46" y="1416148"/>
            <a:ext cx="3561867" cy="474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792D1E1-1FC7-745C-10F4-F76D7594D8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582114"/>
              </p:ext>
            </p:extLst>
          </p:nvPr>
        </p:nvGraphicFramePr>
        <p:xfrm>
          <a:off x="302217" y="6278005"/>
          <a:ext cx="3561867" cy="175332"/>
        </p:xfrm>
        <a:graphic>
          <a:graphicData uri="http://schemas.openxmlformats.org/drawingml/2006/table">
            <a:tbl>
              <a:tblPr/>
              <a:tblGrid>
                <a:gridCol w="3561867">
                  <a:extLst>
                    <a:ext uri="{9D8B030D-6E8A-4147-A177-3AD203B41FA5}">
                      <a16:colId xmlns:a16="http://schemas.microsoft.com/office/drawing/2014/main" val="1534883539"/>
                    </a:ext>
                  </a:extLst>
                </a:gridCol>
              </a:tblGrid>
              <a:tr h="175332">
                <a:tc>
                  <a:txBody>
                    <a:bodyPr/>
                    <a:lstStyle/>
                    <a:p>
                      <a:r>
                        <a:rPr lang="en-GB" sz="700" b="0" i="0" dirty="0">
                          <a:effectLst/>
                          <a:latin typeface="Roboto" panose="02000000000000000000" pitchFamily="2" charset="0"/>
                        </a:rPr>
                        <a:t>© </a:t>
                      </a:r>
                      <a:r>
                        <a:rPr lang="en-GB" sz="700" u="none" strike="noStrike" dirty="0">
                          <a:solidFill>
                            <a:srgbClr val="BA0000"/>
                          </a:solidFill>
                          <a:effectLst/>
                          <a:hlinkClick r:id="rId4" tooltip="User:Bunny blizzard (page does not exist)"/>
                        </a:rPr>
                        <a:t>Bunny blizzard</a:t>
                      </a:r>
                      <a:r>
                        <a:rPr lang="en-GB" sz="700" u="none" strike="noStrike" dirty="0">
                          <a:solidFill>
                            <a:srgbClr val="BA0000"/>
                          </a:solidFill>
                          <a:effectLst/>
                        </a:rPr>
                        <a:t> </a:t>
                      </a:r>
                      <a:r>
                        <a:rPr lang="en-GB" sz="700" u="none" strike="noStrike" dirty="0">
                          <a:solidFill>
                            <a:srgbClr val="BA0000"/>
                          </a:solidFill>
                          <a:effectLst/>
                          <a:hlinkClick r:id="rId5"/>
                        </a:rPr>
                        <a:t>https://commons.wikimedia.org/wiki/File:AKal_Takhat(_golden_temple).JPG</a:t>
                      </a:r>
                      <a:r>
                        <a:rPr lang="en-GB" sz="700" u="none" strike="noStrike" dirty="0">
                          <a:solidFill>
                            <a:srgbClr val="BA0000"/>
                          </a:solidFill>
                          <a:effectLst/>
                        </a:rPr>
                        <a:t> </a:t>
                      </a:r>
                      <a:endParaRPr lang="en-GB" sz="700" dirty="0">
                        <a:effectLst/>
                      </a:endParaRPr>
                    </a:p>
                  </a:txBody>
                  <a:tcPr marL="19618" marR="19618" marT="19618" marB="19618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882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05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02" grpId="0" animBg="1"/>
      <p:bldP spid="420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940bfc-e56c-4552-8076-1b7135828164" xsi:nil="true"/>
    <lcf76f155ced4ddcb4097134ff3c332f xmlns="37c5c6fe-bc8e-4494-977e-45e76d6ce1f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785FF21E3A1444BE0DFE2E5C59DFFC" ma:contentTypeVersion="14" ma:contentTypeDescription="Create a new document." ma:contentTypeScope="" ma:versionID="7044c6264d3a0ebe1f1cc9df10260561">
  <xsd:schema xmlns:xsd="http://www.w3.org/2001/XMLSchema" xmlns:xs="http://www.w3.org/2001/XMLSchema" xmlns:p="http://schemas.microsoft.com/office/2006/metadata/properties" xmlns:ns2="37c5c6fe-bc8e-4494-977e-45e76d6ce1fa" xmlns:ns3="62940bfc-e56c-4552-8076-1b7135828164" targetNamespace="http://schemas.microsoft.com/office/2006/metadata/properties" ma:root="true" ma:fieldsID="04e286e50f2a216d36399f8f5698cf81" ns2:_="" ns3:_="">
    <xsd:import namespace="37c5c6fe-bc8e-4494-977e-45e76d6ce1fa"/>
    <xsd:import namespace="62940bfc-e56c-4552-8076-1b71358281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c5c6fe-bc8e-4494-977e-45e76d6ce1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b56acc64-6845-4a0f-a249-d12a5ba8c6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940bfc-e56c-4552-8076-1b71358281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755e0fd7-9706-4511-9413-6a00656adbfd}" ma:internalName="TaxCatchAll" ma:showField="CatchAllData" ma:web="62940bfc-e56c-4552-8076-1b71358281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3512AA-606A-4E42-B7ED-9015089D51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7FACE0-BA15-464A-83D7-5CD93CB151DD}">
  <ds:schemaRefs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37c5c6fe-bc8e-4494-977e-45e76d6ce1fa"/>
    <ds:schemaRef ds:uri="http://schemas.microsoft.com/office/2006/metadata/properties"/>
    <ds:schemaRef ds:uri="http://schemas.microsoft.com/office/infopath/2007/PartnerControls"/>
    <ds:schemaRef ds:uri="62940bfc-e56c-4552-8076-1b713582816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5595464-71CA-4640-A11A-543DED1847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c5c6fe-bc8e-4494-977e-45e76d6ce1fa"/>
    <ds:schemaRef ds:uri="62940bfc-e56c-4552-8076-1b7135828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945</Words>
  <Application>Microsoft Office PowerPoint</Application>
  <PresentationFormat>On-screen Show (4:3)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Roboto</vt:lpstr>
      <vt:lpstr>Office Theme</vt:lpstr>
      <vt:lpstr>Guru Hargobind</vt:lpstr>
      <vt:lpstr>PowerPoint Presentation</vt:lpstr>
      <vt:lpstr>Guru Hargobind</vt:lpstr>
      <vt:lpstr>PowerPoint Presentation</vt:lpstr>
      <vt:lpstr>Guru Hargobind wore two Kirpans (swords) – Miri &amp; Piri </vt:lpstr>
      <vt:lpstr>The Warrior Guru </vt:lpstr>
      <vt:lpstr>PowerPoint Presentation</vt:lpstr>
      <vt:lpstr>PowerPoint Presentation</vt:lpstr>
      <vt:lpstr>Where else do we see the concept of Miri Piri? </vt:lpstr>
      <vt:lpstr>On the flag are the four parts of the Khanda (Sikh Emblem) 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Guru Raam Das</dc:title>
  <dc:creator>Kathryn</dc:creator>
  <cp:lastModifiedBy>Leila Ingram-Smith</cp:lastModifiedBy>
  <cp:revision>39</cp:revision>
  <cp:lastPrinted>2020-09-24T13:10:46Z</cp:lastPrinted>
  <dcterms:created xsi:type="dcterms:W3CDTF">2014-08-01T18:55:42Z</dcterms:created>
  <dcterms:modified xsi:type="dcterms:W3CDTF">2023-12-18T11:56:11Z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0x01010017785FF21E3A1444BE0DFE2E5C59DFFC</vt:lpwstr>
  </property>
  <property fmtid="{D5CDD505-2E9C-101B-9397-08002B2CF9AE}" pid="3" name="Order">
    <vt:r8>403000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