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2" r:id="rId5"/>
    <p:sldId id="265" r:id="rId6"/>
    <p:sldId id="259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F3995-71E7-4463-9BE9-C7DDE344AED0}" v="11" dt="2023-12-14T10:06:04.331"/>
    <p1510:client id="{D6ABE72C-893F-1E6C-8115-1CBB3AD83AC5}" v="88" dt="2023-12-15T12:23:10.845"/>
    <p1510:client id="{FE10F1A6-CE2E-481E-8480-38CD38C83975}" v="1" dt="2023-12-15T13:03:22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1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abf53238-41da-4e01-a2dc-9d152a2d4646" providerId="ADAL" clId="{7A1F3995-71E7-4463-9BE9-C7DDE344AED0}"/>
    <pc:docChg chg="undo custSel addSld delSld modSld sldOrd">
      <pc:chgData name="Leila Ingram-Smith" userId="abf53238-41da-4e01-a2dc-9d152a2d4646" providerId="ADAL" clId="{7A1F3995-71E7-4463-9BE9-C7DDE344AED0}" dt="2023-12-14T10:07:09.205" v="149" actId="1076"/>
      <pc:docMkLst>
        <pc:docMk/>
      </pc:docMkLst>
      <pc:sldChg chg="addSp delSp modSp mod ord">
        <pc:chgData name="Leila Ingram-Smith" userId="abf53238-41da-4e01-a2dc-9d152a2d4646" providerId="ADAL" clId="{7A1F3995-71E7-4463-9BE9-C7DDE344AED0}" dt="2023-12-14T09:48:16.050" v="94" actId="403"/>
        <pc:sldMkLst>
          <pc:docMk/>
          <pc:sldMk cId="3980877955" sldId="256"/>
        </pc:sldMkLst>
        <pc:spChg chg="add mod">
          <ac:chgData name="Leila Ingram-Smith" userId="abf53238-41da-4e01-a2dc-9d152a2d4646" providerId="ADAL" clId="{7A1F3995-71E7-4463-9BE9-C7DDE344AED0}" dt="2023-12-14T09:48:16.050" v="94" actId="403"/>
          <ac:spMkLst>
            <pc:docMk/>
            <pc:sldMk cId="3980877955" sldId="256"/>
            <ac:spMk id="3" creationId="{FE2786D2-EAC8-1239-2498-2060730EC2E7}"/>
          </ac:spMkLst>
        </pc:spChg>
        <pc:picChg chg="del">
          <ac:chgData name="Leila Ingram-Smith" userId="abf53238-41da-4e01-a2dc-9d152a2d4646" providerId="ADAL" clId="{7A1F3995-71E7-4463-9BE9-C7DDE344AED0}" dt="2023-12-14T09:32:16.249" v="0" actId="478"/>
          <ac:picMkLst>
            <pc:docMk/>
            <pc:sldMk cId="3980877955" sldId="256"/>
            <ac:picMk id="4" creationId="{273D07BE-99F2-4591-A023-7B0B191F2671}"/>
          </ac:picMkLst>
        </pc:picChg>
      </pc:sldChg>
      <pc:sldChg chg="delSp del mod ord">
        <pc:chgData name="Leila Ingram-Smith" userId="abf53238-41da-4e01-a2dc-9d152a2d4646" providerId="ADAL" clId="{7A1F3995-71E7-4463-9BE9-C7DDE344AED0}" dt="2023-12-14T10:02:49.059" v="122" actId="47"/>
        <pc:sldMkLst>
          <pc:docMk/>
          <pc:sldMk cId="416774695" sldId="258"/>
        </pc:sldMkLst>
        <pc:picChg chg="del">
          <ac:chgData name="Leila Ingram-Smith" userId="abf53238-41da-4e01-a2dc-9d152a2d4646" providerId="ADAL" clId="{7A1F3995-71E7-4463-9BE9-C7DDE344AED0}" dt="2023-12-14T10:02:46.279" v="121" actId="478"/>
          <ac:picMkLst>
            <pc:docMk/>
            <pc:sldMk cId="416774695" sldId="258"/>
            <ac:picMk id="2" creationId="{31F6BD2B-2428-4EA9-9C73-C5DE7D82E442}"/>
          </ac:picMkLst>
        </pc:picChg>
      </pc:sldChg>
      <pc:sldChg chg="addSp delSp modSp mod">
        <pc:chgData name="Leila Ingram-Smith" userId="abf53238-41da-4e01-a2dc-9d152a2d4646" providerId="ADAL" clId="{7A1F3995-71E7-4463-9BE9-C7DDE344AED0}" dt="2023-12-14T10:01:49.759" v="118" actId="1076"/>
        <pc:sldMkLst>
          <pc:docMk/>
          <pc:sldMk cId="623954273" sldId="259"/>
        </pc:sldMkLst>
        <pc:spChg chg="add mod">
          <ac:chgData name="Leila Ingram-Smith" userId="abf53238-41da-4e01-a2dc-9d152a2d4646" providerId="ADAL" clId="{7A1F3995-71E7-4463-9BE9-C7DDE344AED0}" dt="2023-12-14T10:01:49.759" v="118" actId="1076"/>
          <ac:spMkLst>
            <pc:docMk/>
            <pc:sldMk cId="623954273" sldId="259"/>
            <ac:spMk id="6" creationId="{27735623-8EEE-4F86-EE20-F4A8297A1F2F}"/>
          </ac:spMkLst>
        </pc:spChg>
        <pc:picChg chg="del">
          <ac:chgData name="Leila Ingram-Smith" userId="abf53238-41da-4e01-a2dc-9d152a2d4646" providerId="ADAL" clId="{7A1F3995-71E7-4463-9BE9-C7DDE344AED0}" dt="2023-12-14T09:37:32.020" v="7" actId="478"/>
          <ac:picMkLst>
            <pc:docMk/>
            <pc:sldMk cId="623954273" sldId="259"/>
            <ac:picMk id="2" creationId="{90639DE7-0269-4E30-9964-92D4C6E78F4D}"/>
          </ac:picMkLst>
        </pc:picChg>
        <pc:picChg chg="add mod">
          <ac:chgData name="Leila Ingram-Smith" userId="abf53238-41da-4e01-a2dc-9d152a2d4646" providerId="ADAL" clId="{7A1F3995-71E7-4463-9BE9-C7DDE344AED0}" dt="2023-12-14T09:37:38.656" v="10" actId="1076"/>
          <ac:picMkLst>
            <pc:docMk/>
            <pc:sldMk cId="623954273" sldId="259"/>
            <ac:picMk id="4" creationId="{AE0A3452-A731-151E-CDB7-A300E7733855}"/>
          </ac:picMkLst>
        </pc:picChg>
      </pc:sldChg>
      <pc:sldChg chg="addSp delSp modSp mod">
        <pc:chgData name="Leila Ingram-Smith" userId="abf53238-41da-4e01-a2dc-9d152a2d4646" providerId="ADAL" clId="{7A1F3995-71E7-4463-9BE9-C7DDE344AED0}" dt="2023-12-14T10:01:56.911" v="120" actId="1076"/>
        <pc:sldMkLst>
          <pc:docMk/>
          <pc:sldMk cId="848152031" sldId="261"/>
        </pc:sldMkLst>
        <pc:spChg chg="add mod">
          <ac:chgData name="Leila Ingram-Smith" userId="abf53238-41da-4e01-a2dc-9d152a2d4646" providerId="ADAL" clId="{7A1F3995-71E7-4463-9BE9-C7DDE344AED0}" dt="2023-12-14T10:01:56.911" v="120" actId="1076"/>
          <ac:spMkLst>
            <pc:docMk/>
            <pc:sldMk cId="848152031" sldId="261"/>
            <ac:spMk id="5" creationId="{F007588A-6264-F484-AC0A-F011BA67A308}"/>
          </ac:spMkLst>
        </pc:spChg>
        <pc:picChg chg="del">
          <ac:chgData name="Leila Ingram-Smith" userId="abf53238-41da-4e01-a2dc-9d152a2d4646" providerId="ADAL" clId="{7A1F3995-71E7-4463-9BE9-C7DDE344AED0}" dt="2023-12-14T09:38:09.688" v="13" actId="478"/>
          <ac:picMkLst>
            <pc:docMk/>
            <pc:sldMk cId="848152031" sldId="261"/>
            <ac:picMk id="2" creationId="{BDC818B0-5E01-49FA-B148-EF0F44E97AF7}"/>
          </ac:picMkLst>
        </pc:picChg>
        <pc:picChg chg="add mod">
          <ac:chgData name="Leila Ingram-Smith" userId="abf53238-41da-4e01-a2dc-9d152a2d4646" providerId="ADAL" clId="{7A1F3995-71E7-4463-9BE9-C7DDE344AED0}" dt="2023-12-14T09:38:14.624" v="16" actId="1076"/>
          <ac:picMkLst>
            <pc:docMk/>
            <pc:sldMk cId="848152031" sldId="261"/>
            <ac:picMk id="4" creationId="{35A38F3D-C011-113C-652D-9515A4EA9523}"/>
          </ac:picMkLst>
        </pc:picChg>
      </pc:sldChg>
      <pc:sldChg chg="modSp mod">
        <pc:chgData name="Leila Ingram-Smith" userId="abf53238-41da-4e01-a2dc-9d152a2d4646" providerId="ADAL" clId="{7A1F3995-71E7-4463-9BE9-C7DDE344AED0}" dt="2023-12-14T09:47:13.529" v="24" actId="1076"/>
        <pc:sldMkLst>
          <pc:docMk/>
          <pc:sldMk cId="4012772278" sldId="263"/>
        </pc:sldMkLst>
        <pc:picChg chg="mod">
          <ac:chgData name="Leila Ingram-Smith" userId="abf53238-41da-4e01-a2dc-9d152a2d4646" providerId="ADAL" clId="{7A1F3995-71E7-4463-9BE9-C7DDE344AED0}" dt="2023-12-14T09:47:13.529" v="24" actId="1076"/>
          <ac:picMkLst>
            <pc:docMk/>
            <pc:sldMk cId="4012772278" sldId="263"/>
            <ac:picMk id="2" creationId="{1F7BBC1C-638E-41BF-A1F5-734DC6ACEF4F}"/>
          </ac:picMkLst>
        </pc:picChg>
        <pc:picChg chg="mod">
          <ac:chgData name="Leila Ingram-Smith" userId="abf53238-41da-4e01-a2dc-9d152a2d4646" providerId="ADAL" clId="{7A1F3995-71E7-4463-9BE9-C7DDE344AED0}" dt="2023-12-14T09:43:45.234" v="19" actId="14826"/>
          <ac:picMkLst>
            <pc:docMk/>
            <pc:sldMk cId="4012772278" sldId="263"/>
            <ac:picMk id="4" creationId="{918F5765-8857-4EFA-9F5C-1DF13B0EAE67}"/>
          </ac:picMkLst>
        </pc:picChg>
        <pc:picChg chg="mod">
          <ac:chgData name="Leila Ingram-Smith" userId="abf53238-41da-4e01-a2dc-9d152a2d4646" providerId="ADAL" clId="{7A1F3995-71E7-4463-9BE9-C7DDE344AED0}" dt="2023-12-14T09:43:38.575" v="18" actId="14826"/>
          <ac:picMkLst>
            <pc:docMk/>
            <pc:sldMk cId="4012772278" sldId="263"/>
            <ac:picMk id="5" creationId="{A76D756E-862B-435B-92B8-4A1F27E3AF4B}"/>
          </ac:picMkLst>
        </pc:picChg>
        <pc:picChg chg="mod">
          <ac:chgData name="Leila Ingram-Smith" userId="abf53238-41da-4e01-a2dc-9d152a2d4646" providerId="ADAL" clId="{7A1F3995-71E7-4463-9BE9-C7DDE344AED0}" dt="2023-12-14T09:45:19.761" v="20" actId="14826"/>
          <ac:picMkLst>
            <pc:docMk/>
            <pc:sldMk cId="4012772278" sldId="263"/>
            <ac:picMk id="1026" creationId="{46211207-6221-42D6-B6E1-74E4AED7A9D0}"/>
          </ac:picMkLst>
        </pc:picChg>
      </pc:sldChg>
      <pc:sldChg chg="addSp modSp new mod">
        <pc:chgData name="Leila Ingram-Smith" userId="abf53238-41da-4e01-a2dc-9d152a2d4646" providerId="ADAL" clId="{7A1F3995-71E7-4463-9BE9-C7DDE344AED0}" dt="2023-12-14T10:07:09.205" v="149" actId="1076"/>
        <pc:sldMkLst>
          <pc:docMk/>
          <pc:sldMk cId="4072196417" sldId="265"/>
        </pc:sldMkLst>
        <pc:spChg chg="add mod">
          <ac:chgData name="Leila Ingram-Smith" userId="abf53238-41da-4e01-a2dc-9d152a2d4646" providerId="ADAL" clId="{7A1F3995-71E7-4463-9BE9-C7DDE344AED0}" dt="2023-12-14T10:07:09.205" v="149" actId="1076"/>
          <ac:spMkLst>
            <pc:docMk/>
            <pc:sldMk cId="4072196417" sldId="265"/>
            <ac:spMk id="2" creationId="{4E685D93-9A63-C939-6BA6-719D03EFBFA8}"/>
          </ac:spMkLst>
        </pc:spChg>
        <pc:picChg chg="add mod">
          <ac:chgData name="Leila Ingram-Smith" userId="abf53238-41da-4e01-a2dc-9d152a2d4646" providerId="ADAL" clId="{7A1F3995-71E7-4463-9BE9-C7DDE344AED0}" dt="2023-12-14T10:06:00.574" v="125" actId="1076"/>
          <ac:picMkLst>
            <pc:docMk/>
            <pc:sldMk cId="4072196417" sldId="265"/>
            <ac:picMk id="1026" creationId="{9DEA1109-F05A-0B2D-A118-85CE6157CBBF}"/>
          </ac:picMkLst>
        </pc:picChg>
      </pc:sldChg>
    </pc:docChg>
  </pc:docChgLst>
  <pc:docChgLst>
    <pc:chgData name="Mary Thorne" userId="S::mary.thorne@london.anglican.org::a5b5e5da-c416-47bf-aff9-8cca5d278713" providerId="AD" clId="Web-{D6ABE72C-893F-1E6C-8115-1CBB3AD83AC5}"/>
    <pc:docChg chg="modSld">
      <pc:chgData name="Mary Thorne" userId="S::mary.thorne@london.anglican.org::a5b5e5da-c416-47bf-aff9-8cca5d278713" providerId="AD" clId="Web-{D6ABE72C-893F-1E6C-8115-1CBB3AD83AC5}" dt="2023-12-15T12:23:10.845" v="46" actId="20577"/>
      <pc:docMkLst>
        <pc:docMk/>
      </pc:docMkLst>
      <pc:sldChg chg="modSp">
        <pc:chgData name="Mary Thorne" userId="S::mary.thorne@london.anglican.org::a5b5e5da-c416-47bf-aff9-8cca5d278713" providerId="AD" clId="Web-{D6ABE72C-893F-1E6C-8115-1CBB3AD83AC5}" dt="2023-12-15T12:23:10.845" v="46" actId="20577"/>
        <pc:sldMkLst>
          <pc:docMk/>
          <pc:sldMk cId="3980877955" sldId="256"/>
        </pc:sldMkLst>
        <pc:spChg chg="mod">
          <ac:chgData name="Mary Thorne" userId="S::mary.thorne@london.anglican.org::a5b5e5da-c416-47bf-aff9-8cca5d278713" providerId="AD" clId="Web-{D6ABE72C-893F-1E6C-8115-1CBB3AD83AC5}" dt="2023-12-15T12:23:10.845" v="46" actId="20577"/>
          <ac:spMkLst>
            <pc:docMk/>
            <pc:sldMk cId="3980877955" sldId="256"/>
            <ac:spMk id="3" creationId="{FE2786D2-EAC8-1239-2498-2060730EC2E7}"/>
          </ac:spMkLst>
        </pc:spChg>
      </pc:sldChg>
    </pc:docChg>
  </pc:docChgLst>
  <pc:docChgLst>
    <pc:chgData name="Leila Ingram-Smith" userId="S::leila.is@london.anglican.org::abf53238-41da-4e01-a2dc-9d152a2d4646" providerId="AD" clId="Web-{FE10F1A6-CE2E-481E-8480-38CD38C83975}"/>
    <pc:docChg chg="delSld">
      <pc:chgData name="Leila Ingram-Smith" userId="S::leila.is@london.anglican.org::abf53238-41da-4e01-a2dc-9d152a2d4646" providerId="AD" clId="Web-{FE10F1A6-CE2E-481E-8480-38CD38C83975}" dt="2023-12-15T13:03:22.509" v="0"/>
      <pc:docMkLst>
        <pc:docMk/>
      </pc:docMkLst>
      <pc:sldChg chg="del">
        <pc:chgData name="Leila Ingram-Smith" userId="S::leila.is@london.anglican.org::abf53238-41da-4e01-a2dc-9d152a2d4646" providerId="AD" clId="Web-{FE10F1A6-CE2E-481E-8480-38CD38C83975}" dt="2023-12-15T13:03:22.509" v="0"/>
        <pc:sldMkLst>
          <pc:docMk/>
          <pc:sldMk cId="3980877955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84573-EC89-4B62-9A41-2C7670130CA6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3BC4F-0C5F-453F-82F7-375331E92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29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Paschal candle</a:t>
            </a:r>
          </a:p>
          <a:p>
            <a:r>
              <a:rPr lang="en-GB" dirty="0"/>
              <a:t>5 grains of incense are pressed into the candle to remind people of the 5 wounds Jesus received in his hands, feet and side when he died on the cross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3BC4F-0C5F-453F-82F7-375331E92C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71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Jerusalem  - candles lit from the Paschal candle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3BC4F-0C5F-453F-82F7-375331E92C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8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Serbia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3BC4F-0C5F-453F-82F7-375331E92C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47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light of Christ – representing the risen Lord.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3BC4F-0C5F-453F-82F7-375331E92C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46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Many people get baptised at Easter.  All Christians are encouraged to renew the baptismal vows at Easter.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3BC4F-0C5F-453F-82F7-375331E92C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60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94CA-D96F-44E2-B0BB-60534F393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96EE8-D203-4D4C-A6F1-92BCEAC71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317CA-1B2C-4207-B820-CAB10D6B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0B7A7-7448-4DC7-8154-D7C94AFB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93C73-AA54-45DB-9AB8-6FAEE7D9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7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076E-CB74-496E-9E16-12549E3C8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1B3C3-136E-4B41-BEF6-DC3DDF494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B521D-8361-4B0D-8379-3CAF9B7D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C6B78-6292-4562-9201-B2A0EC3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F1D4-FD6A-470F-A4FF-487959A3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9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6EFD1-42A6-4EDC-97D9-5946A62CD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C581E-837C-42F5-9FE3-C9C81F4C7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5127-5263-4223-AF10-F8D57BBC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6ACDE-7E91-4CD5-B5EA-828CCECD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C7B66-C026-4DFB-86D5-CFBE3FC5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84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7440-C42B-40B2-BB00-24B8BEFC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DAFA4-12B0-4FF3-9E3F-4D2FA577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C3B59-3A31-49E9-8F14-65222AEB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B5ACA-B9DE-4BBE-94F1-3D43F6CC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43B36-930D-4AC2-ADD2-F0C57198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EB71-CB8B-4F92-B795-571D2C3F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614A7-F179-4ACB-AE83-3A5191A3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A88E3-8AD3-4734-A462-E8718A3C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479A2-2C58-4418-95BA-C1ACE8F4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9073D-121F-4711-843F-6936822F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4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24FB-4394-41F5-9581-01563ED2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E20CE-30E4-4D63-83A7-3A8F7FA46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045CB-79BA-4CDF-B7A5-9BC18DC66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A17FA-2A2C-4854-A423-6668891E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25A67-442A-47CE-95A1-5857E796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D4711-BF61-4B26-BB22-4776917D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6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CC4F-8B28-43CC-98AB-291FC57A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7671B-66F2-4084-A511-1CBB2D509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49D4D-C022-43E0-A04B-CBB5150D6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57C0F-56AC-4AEA-9C37-260283261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2EA46-64FB-4FAC-AEEF-C5A6D8FF9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0AB390-1F59-4BE7-8B4D-4B211B640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EF39E9-5737-4683-9E09-BB1BD9C0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45CCA-235E-49C2-B4EB-D4EE0A8F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4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E086-748B-447D-A6B8-AD28D3D9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99B4D-5958-4AC4-B62C-3A7C727D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176D7-96B8-422A-A966-045FD919A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C5D77-9643-430A-80D6-5316E2ED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35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6C48B-730B-49EA-AAD5-886AB9D9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57138-5304-48DD-B984-72A55521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D2DB9-0AC6-409C-A057-E13A589F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4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6994-1FF2-4B0B-A179-F0E4F3CB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936A7-AE18-4476-BB8C-7C246FA16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EBFF3-8854-4098-86F0-66E44283C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AD739-6AE8-4448-B8E3-E230363B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A82D6-FB03-4B5B-833E-0D978303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5649D-91D1-4370-ABEB-8B78B40F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7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A087-2646-4C52-A246-C851F232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CD416-E6D5-49E6-A25B-A34AA0017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CEAD1-8045-44FE-B4D4-8D6EAE901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BB9CC-F115-4D2D-B451-562E38C2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FAE8E-3E59-4028-8D73-D800323E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939C8-EF60-4ACF-9436-A02E537A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90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A756A-8D8A-4F91-81CB-B5E564BA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5E871-1989-4D80-8564-7CBDB5D93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11386-932C-4C48-AE08-5A290A868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43A31-B8D4-49B2-88C7-B19A92C8194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EF968-39DD-490C-A077-D170D39DD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B2C77-EA77-42F2-9264-B5FE3EBEB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43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rder_of_Saint_Benedict" TargetMode="External"/><Relationship Id="rId7" Type="http://schemas.openxmlformats.org/officeDocument/2006/relationships/hyperlink" Target="https://creativecommons.org/licenses/by-sa/3.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Easter_Vigil" TargetMode="External"/><Relationship Id="rId5" Type="http://schemas.openxmlformats.org/officeDocument/2006/relationships/hyperlink" Target="https://en.wikipedia.org/wiki/Paschal_candle" TargetMode="External"/><Relationship Id="rId4" Type="http://schemas.openxmlformats.org/officeDocument/2006/relationships/hyperlink" Target="https://en.wikipedia.org/wiki/Morristown,_New_Jerse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app=desktop&amp;v=noetoc2W4P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app=desktop&amp;v=noetoc2W4P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FF6E69-FA04-4064-9002-132CE83E60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201" y="132862"/>
            <a:ext cx="4720630" cy="62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7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9DEA1109-F05A-0B2D-A118-85CE6157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085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685D93-9A63-C939-6BA6-719D03EFBFA8}"/>
              </a:ext>
            </a:extLst>
          </p:cNvPr>
          <p:cNvSpPr txBox="1"/>
          <p:nvPr/>
        </p:nvSpPr>
        <p:spPr>
          <a:xfrm>
            <a:off x="9564210" y="97654"/>
            <a:ext cx="262779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Credit: </a:t>
            </a:r>
          </a:p>
          <a:p>
            <a:r>
              <a:rPr lang="en-GB" sz="9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Order of Saint Benedict"/>
              </a:rPr>
              <a:t>Benedictine</a:t>
            </a:r>
            <a:r>
              <a:rPr lang="en-GB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monks preparing to light the Christ candle prior to Easter Vigil mass, </a:t>
            </a:r>
            <a:r>
              <a:rPr lang="en-GB" sz="9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Morristown, New Jersey"/>
              </a:rPr>
              <a:t>Morristown, New Jersey</a:t>
            </a:r>
            <a:endParaRPr lang="en-GB" sz="900" b="0" i="0" u="none" strike="noStrike" dirty="0">
              <a:solidFill>
                <a:srgbClr val="3366CC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9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Roman Catholic monks of the </a:t>
            </a:r>
            <a:r>
              <a:rPr lang="en-GB" sz="9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w:Order of Saint Benedict"/>
              </a:rPr>
              <a:t>Order of Saint Benedict</a:t>
            </a:r>
            <a:r>
              <a:rPr lang="en-GB" sz="9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 preparing to light the </a:t>
            </a:r>
            <a:r>
              <a:rPr lang="en-GB" sz="9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w:Paschal candle"/>
              </a:rPr>
              <a:t>Christ candle</a:t>
            </a:r>
            <a:r>
              <a:rPr lang="en-GB" sz="9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 prior to </a:t>
            </a:r>
            <a:r>
              <a:rPr lang="en-GB" sz="9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w:Easter Vigil"/>
              </a:rPr>
              <a:t>Easter Vigil</a:t>
            </a:r>
            <a:r>
              <a:rPr lang="en-GB" sz="9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 mass at St. Mary's Abbey in </a:t>
            </a:r>
            <a:r>
              <a:rPr lang="en-GB" sz="9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w:Morristown, New Jersey"/>
              </a:rPr>
              <a:t>Morristown, New Jersey</a:t>
            </a:r>
            <a:endParaRPr lang="en-GB" sz="900" dirty="0">
              <a:solidFill>
                <a:srgbClr val="3366CC"/>
              </a:solidFill>
              <a:latin typeface="Arial" panose="020B0604020202020204" pitchFamily="34" charset="0"/>
            </a:endParaRPr>
          </a:p>
          <a:p>
            <a:endParaRPr lang="en-GB" sz="900" dirty="0">
              <a:solidFill>
                <a:srgbClr val="3366CC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9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/>
              </a:rPr>
              <a:t>CC BY-SA</a:t>
            </a:r>
            <a:endParaRPr lang="en-GB" sz="9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File:BenedictineEasterVigil.jpg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Created: 11 April 2009</a:t>
            </a:r>
          </a:p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7219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0A3452-A731-151E-CDB7-A300E77338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522" y="1009350"/>
            <a:ext cx="9358955" cy="483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735623-8EEE-4F86-EE20-F4A8297A1F2F}"/>
              </a:ext>
            </a:extLst>
          </p:cNvPr>
          <p:cNvSpPr txBox="1"/>
          <p:nvPr/>
        </p:nvSpPr>
        <p:spPr>
          <a:xfrm>
            <a:off x="1416522" y="6043959"/>
            <a:ext cx="9227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Credit: </a:t>
            </a:r>
          </a:p>
          <a:p>
            <a:r>
              <a:rPr lang="en-GB" dirty="0">
                <a:hlinkClick r:id="rId4"/>
              </a:rPr>
              <a:t>https://www.youtube.com/watch?app=desktop&amp;v=noetoc2W4Pc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95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A38F3D-C011-113C-652D-9515A4EA95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7" y="1229105"/>
            <a:ext cx="7985746" cy="4399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07588A-6264-F484-AC0A-F011BA67A308}"/>
              </a:ext>
            </a:extLst>
          </p:cNvPr>
          <p:cNvSpPr txBox="1"/>
          <p:nvPr/>
        </p:nvSpPr>
        <p:spPr>
          <a:xfrm>
            <a:off x="2103127" y="5857528"/>
            <a:ext cx="9227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Credit: </a:t>
            </a:r>
          </a:p>
          <a:p>
            <a:r>
              <a:rPr lang="en-GB" dirty="0">
                <a:hlinkClick r:id="rId4"/>
              </a:rPr>
              <a:t>https://www.youtube.com/watch?app=desktop&amp;v=noetoc2W4Pc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4BEE03-8EF4-4B9C-9C7E-8E8A4A75A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227" y="834903"/>
            <a:ext cx="7742604" cy="52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7BBC1C-638E-41BF-A1F5-734DC6ACEF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664" y="1630810"/>
            <a:ext cx="3712308" cy="2474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8F5765-8857-4EFA-9F5C-1DF13B0EAE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8320" y="3242040"/>
            <a:ext cx="2450744" cy="3171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6D756E-862B-435B-92B8-4A1F27E3AF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019" y="514227"/>
            <a:ext cx="1569346" cy="23540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6211207-6221-42D6-B6E1-74E4AED7A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1412" y="1504007"/>
            <a:ext cx="3657600" cy="24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72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940bfc-e56c-4552-8076-1b7135828164" xsi:nil="true"/>
    <lcf76f155ced4ddcb4097134ff3c332f xmlns="37c5c6fe-bc8e-4494-977e-45e76d6ce1f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14" ma:contentTypeDescription="Create a new document." ma:contentTypeScope="" ma:versionID="7044c6264d3a0ebe1f1cc9df10260561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04e286e50f2a216d36399f8f5698cf81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6acc64-6845-4a0f-a249-d12a5ba8c6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5e0fd7-9706-4511-9413-6a00656adbfd}" ma:internalName="TaxCatchAll" ma:showField="CatchAllData" ma:web="62940bfc-e56c-4552-8076-1b71358281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CDE35C-656D-4104-8702-21A6005C7385}">
  <ds:schemaRefs>
    <ds:schemaRef ds:uri="http://purl.org/dc/elements/1.1/"/>
    <ds:schemaRef ds:uri="http://schemas.microsoft.com/office/2006/documentManagement/types"/>
    <ds:schemaRef ds:uri="62940bfc-e56c-4552-8076-1b713582816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7c5c6fe-bc8e-4494-977e-45e76d6ce1f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7E6248-A55F-4FEC-8C3B-177DCC9632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45B8A0-843A-456C-82B5-6BCC83200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176</Words>
  <Application>Microsoft Office PowerPoint</Application>
  <PresentationFormat>Widescreen</PresentationFormat>
  <Paragraphs>22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thorne</dc:creator>
  <cp:lastModifiedBy>Abigail Chand</cp:lastModifiedBy>
  <cp:revision>13</cp:revision>
  <dcterms:created xsi:type="dcterms:W3CDTF">2020-06-30T14:40:41Z</dcterms:created>
  <dcterms:modified xsi:type="dcterms:W3CDTF">2023-12-20T15:23:45Z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r8>418900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