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B970F3-1C8E-4D2C-8119-B5E519EFC5A9}" v="11" dt="2023-12-14T09:23:43.5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la Ingram-Smith" userId="abf53238-41da-4e01-a2dc-9d152a2d4646" providerId="ADAL" clId="{20B970F3-1C8E-4D2C-8119-B5E519EFC5A9}"/>
    <pc:docChg chg="modSld">
      <pc:chgData name="Leila Ingram-Smith" userId="abf53238-41da-4e01-a2dc-9d152a2d4646" providerId="ADAL" clId="{20B970F3-1C8E-4D2C-8119-B5E519EFC5A9}" dt="2023-12-14T09:18:40.310" v="7" actId="14826"/>
      <pc:docMkLst>
        <pc:docMk/>
      </pc:docMkLst>
      <pc:sldChg chg="addSp delSp modSp">
        <pc:chgData name="Leila Ingram-Smith" userId="abf53238-41da-4e01-a2dc-9d152a2d4646" providerId="ADAL" clId="{20B970F3-1C8E-4D2C-8119-B5E519EFC5A9}" dt="2023-12-14T09:14:56.238" v="6"/>
        <pc:sldMkLst>
          <pc:docMk/>
          <pc:sldMk cId="966040575" sldId="256"/>
        </pc:sldMkLst>
        <pc:spChg chg="add mod">
          <ac:chgData name="Leila Ingram-Smith" userId="abf53238-41da-4e01-a2dc-9d152a2d4646" providerId="ADAL" clId="{20B970F3-1C8E-4D2C-8119-B5E519EFC5A9}" dt="2023-12-14T09:02:41.320" v="0" actId="767"/>
          <ac:spMkLst>
            <pc:docMk/>
            <pc:sldMk cId="966040575" sldId="256"/>
            <ac:spMk id="2" creationId="{284D5379-A831-1F0F-B432-EF51B28500EC}"/>
          </ac:spMkLst>
        </pc:spChg>
        <pc:spChg chg="add del mod">
          <ac:chgData name="Leila Ingram-Smith" userId="abf53238-41da-4e01-a2dc-9d152a2d4646" providerId="ADAL" clId="{20B970F3-1C8E-4D2C-8119-B5E519EFC5A9}" dt="2023-12-14T09:03:27.914" v="2"/>
          <ac:spMkLst>
            <pc:docMk/>
            <pc:sldMk cId="966040575" sldId="256"/>
            <ac:spMk id="3" creationId="{C6319024-B7AB-6F8D-C28B-04EE4B585ADA}"/>
          </ac:spMkLst>
        </pc:spChg>
        <pc:spChg chg="add mod">
          <ac:chgData name="Leila Ingram-Smith" userId="abf53238-41da-4e01-a2dc-9d152a2d4646" providerId="ADAL" clId="{20B970F3-1C8E-4D2C-8119-B5E519EFC5A9}" dt="2023-12-14T09:05:25.461" v="3"/>
          <ac:spMkLst>
            <pc:docMk/>
            <pc:sldMk cId="966040575" sldId="256"/>
            <ac:spMk id="7" creationId="{6366E62C-9794-A714-AC5F-10B3860D5E12}"/>
          </ac:spMkLst>
        </pc:spChg>
        <pc:spChg chg="add mod">
          <ac:chgData name="Leila Ingram-Smith" userId="abf53238-41da-4e01-a2dc-9d152a2d4646" providerId="ADAL" clId="{20B970F3-1C8E-4D2C-8119-B5E519EFC5A9}" dt="2023-12-14T09:13:29.129" v="4"/>
          <ac:spMkLst>
            <pc:docMk/>
            <pc:sldMk cId="966040575" sldId="256"/>
            <ac:spMk id="10" creationId="{C2B4FAB8-9B54-15DA-35E5-5F31427C3EA6}"/>
          </ac:spMkLst>
        </pc:spChg>
        <pc:spChg chg="add mod">
          <ac:chgData name="Leila Ingram-Smith" userId="abf53238-41da-4e01-a2dc-9d152a2d4646" providerId="ADAL" clId="{20B970F3-1C8E-4D2C-8119-B5E519EFC5A9}" dt="2023-12-14T09:14:04.665" v="5"/>
          <ac:spMkLst>
            <pc:docMk/>
            <pc:sldMk cId="966040575" sldId="256"/>
            <ac:spMk id="11" creationId="{A04769A3-3382-20EE-6567-2BAAA7B54AE7}"/>
          </ac:spMkLst>
        </pc:spChg>
        <pc:spChg chg="add mod">
          <ac:chgData name="Leila Ingram-Smith" userId="abf53238-41da-4e01-a2dc-9d152a2d4646" providerId="ADAL" clId="{20B970F3-1C8E-4D2C-8119-B5E519EFC5A9}" dt="2023-12-14T09:14:56.238" v="6"/>
          <ac:spMkLst>
            <pc:docMk/>
            <pc:sldMk cId="966040575" sldId="256"/>
            <ac:spMk id="12" creationId="{9E349F82-0E8B-B6E8-F1FF-9287C79EA070}"/>
          </ac:spMkLst>
        </pc:spChg>
      </pc:sldChg>
      <pc:sldChg chg="modSp">
        <pc:chgData name="Leila Ingram-Smith" userId="abf53238-41da-4e01-a2dc-9d152a2d4646" providerId="ADAL" clId="{20B970F3-1C8E-4D2C-8119-B5E519EFC5A9}" dt="2023-12-14T09:18:40.310" v="7" actId="14826"/>
        <pc:sldMkLst>
          <pc:docMk/>
          <pc:sldMk cId="836575338" sldId="259"/>
        </pc:sldMkLst>
        <pc:picChg chg="mod">
          <ac:chgData name="Leila Ingram-Smith" userId="abf53238-41da-4e01-a2dc-9d152a2d4646" providerId="ADAL" clId="{20B970F3-1C8E-4D2C-8119-B5E519EFC5A9}" dt="2023-12-14T09:18:40.310" v="7" actId="14826"/>
          <ac:picMkLst>
            <pc:docMk/>
            <pc:sldMk cId="836575338" sldId="259"/>
            <ac:picMk id="2" creationId="{B6121382-86F1-46E7-A015-D06F2FBA683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A5DB6-60FF-43C2-9A06-0B3D5AD88C40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EC923-1E89-41AE-A834-8B74D36A05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752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Orthodox Christians in Ethiopia processing on Good Friday.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FEC923-1E89-41AE-A834-8B74D36A053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16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44045-4A69-437A-A948-B5F9E77643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8334FE-C319-463C-8E68-F733F917AB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16D5C-F8C9-45B0-9E0C-D8E965C0F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419C-F740-4E62-8623-1E72883AABA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8F50A-57DC-4C36-8710-CEB52C0AD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0BF9C-A412-4F23-9741-E3ED33816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D2CD-7A4D-4815-8C3D-C23718889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90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F7815-3BF2-45B2-87B3-19BDC17FD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B812E-57C0-4116-9758-06BEC9E45A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9CB66-0A92-4DEF-9320-70722F5D2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419C-F740-4E62-8623-1E72883AABA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F6221-7120-4A25-A91E-D2B506FC9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4F0EB-5FC9-4F60-B2BA-E1CA3A22D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D2CD-7A4D-4815-8C3D-C23718889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16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739DA1-F0EB-4F17-BC4C-54BA5882BA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00C0D0-42E1-4F2B-89F4-0A4300BB5F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A1E5E-5054-4F4B-88AC-01C457EA3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419C-F740-4E62-8623-1E72883AABA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5D576-EAAE-47A6-8CAE-366588A81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159BF-212D-49EB-81EA-181982E77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D2CD-7A4D-4815-8C3D-C23718889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386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B5F07-88F4-4FE2-9461-B9D1FA037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620CC-0E57-476D-98A0-3B742CE14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F462B-6086-487F-8CF3-1BA3D4F02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419C-F740-4E62-8623-1E72883AABA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B96EB-5630-4C7A-8AAF-67FD0E0F6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69A5C-0AE0-4B77-AB7F-6B1D8E0D0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D2CD-7A4D-4815-8C3D-C23718889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98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A685D-29CC-4DB1-ADBB-1A245E6C4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9FBC0F-1D85-43C0-A3E7-67F8F1085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50A19-EBBC-48C2-A8B1-3838CDF85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419C-F740-4E62-8623-1E72883AABA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6BF80-A46C-4675-ADB7-B29DD508C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41817-30A3-439E-BD79-5613A062F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D2CD-7A4D-4815-8C3D-C23718889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48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C18AE-324B-4642-B879-106403DF4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CD2F9-91D8-4206-84CC-5F622C6F34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CE2C0F-DF1F-4231-8D8B-62203A523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87E85A-00BC-421F-91A4-CA775492B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419C-F740-4E62-8623-1E72883AABA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A2693-DD26-4CF6-95DC-9E313FC51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4BFF4B-2B8A-4947-9BC6-A80FAC128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D2CD-7A4D-4815-8C3D-C23718889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59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89139-D09C-4DE4-9445-54FB03AE7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4B109E-9169-4DEC-9196-7B76AB7A4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82D9F4-B61A-4475-9371-89D16958E2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8EC34C-43D5-4818-AD7F-A33F37C68A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0C9FFB-0174-4427-9AA2-A0B50B1ACB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D1F6DC-EE7D-4211-AF6D-A2A4070F8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419C-F740-4E62-8623-1E72883AABA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DAC707-1E43-4109-9112-10AFEEE06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C9B060-953B-4E0D-BC67-EA006E46C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D2CD-7A4D-4815-8C3D-C23718889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52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40ED6-29C3-4F9F-B57D-6C20C9B75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2EA7ED-3006-48E9-895D-FAC778BE2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419C-F740-4E62-8623-1E72883AABA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9B9BF5-7E55-4080-B59B-3E0489BA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CF9BAA-069A-4ED0-82A5-63AEBC00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D2CD-7A4D-4815-8C3D-C23718889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60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9A42B5-26A1-47FC-AE59-03C3E92D7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419C-F740-4E62-8623-1E72883AABA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B6D09B-BB9D-423D-A5AD-E115C9FE2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7F0AA-D735-420D-918C-7B006DC02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D2CD-7A4D-4815-8C3D-C23718889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81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21189-47DE-4D64-83F3-71A34C564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DEA37-90E7-46AE-B97F-A60626597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C24375-FA01-473C-ACC2-B69783CC6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101D69-CC5C-4F50-A1B4-C3FDEFEE0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419C-F740-4E62-8623-1E72883AABA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0884CE-B770-4FFC-B6A6-608E841AA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B777C-0AEB-4FAC-8832-0E6605C7B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D2CD-7A4D-4815-8C3D-C23718889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027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F77A6-3A1E-4B05-B566-7B23A9353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407773-1A77-4132-BF92-3D00324FB2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3106FD-0C59-4D8E-984C-9AB2A30899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09D02B-7F9C-47BC-86AD-14A4CF149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D419C-F740-4E62-8623-1E72883AABA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52E4FE-3250-4664-B481-4AA5C1A0F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CAE5CE-5491-4FA7-A809-ADF50C530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D2CD-7A4D-4815-8C3D-C23718889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02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EC3845-1C22-4BBF-AD37-614525110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9AAD2-BDA2-4685-B1CE-8A01501DF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F42C5-7863-420E-98E2-9D9E100454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D419C-F740-4E62-8623-1E72883AABA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BBCBB-FAA2-4D71-BBB4-24A20BE777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392C8-0FB6-4DC4-B38C-0870914BDC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2D2CD-7A4D-4815-8C3D-C23718889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158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btimes.co.uk/orthodox-christians-celebrate-good-friday-start-easter-weekend-photo-report-149578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u.indystar.com/picture-gallery/news/local/2014/04/18/bilingual-good-friday-service-at-st-monica-catholic-church/7894329/" TargetMode="External"/><Relationship Id="rId5" Type="http://schemas.openxmlformats.org/officeDocument/2006/relationships/hyperlink" Target="https://www.rappler.com/newsbreak/iq/88704-holy-week-traditions-philippines/" TargetMode="External"/><Relationship Id="rId4" Type="http://schemas.openxmlformats.org/officeDocument/2006/relationships/hyperlink" Target="https://www.speakeasybcn.com/en/blog/semana-santa-holy-week-in-barcelon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4D5379-A831-1F0F-B432-EF51B28500EC}"/>
              </a:ext>
            </a:extLst>
          </p:cNvPr>
          <p:cNvSpPr txBox="1"/>
          <p:nvPr/>
        </p:nvSpPr>
        <p:spPr>
          <a:xfrm>
            <a:off x="399494" y="1606858"/>
            <a:ext cx="10200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Work Sans" pitchFamily="2" charset="0"/>
                <a:hlinkClick r:id="rId3"/>
              </a:rPr>
              <a:t>https://www.ibtimes.co.uk/orthodox-christians-celebrate-good-friday-start-easter-weekend-photo-report-1495783</a:t>
            </a:r>
            <a:r>
              <a:rPr lang="en-GB" dirty="0">
                <a:latin typeface="Work Sans" pitchFamily="2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319024-B7AB-6F8D-C28B-04EE4B585ADA}"/>
              </a:ext>
            </a:extLst>
          </p:cNvPr>
          <p:cNvSpPr txBox="1"/>
          <p:nvPr/>
        </p:nvSpPr>
        <p:spPr>
          <a:xfrm>
            <a:off x="399491" y="1237526"/>
            <a:ext cx="101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Work Sans" pitchFamily="2" charset="0"/>
              </a:rPr>
              <a:t>Orthodox Christians celebrating good Friday, holy-week photos: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A91F6C-EA7E-7E5A-D15E-5E2046F9F9E7}"/>
              </a:ext>
            </a:extLst>
          </p:cNvPr>
          <p:cNvSpPr txBox="1"/>
          <p:nvPr/>
        </p:nvSpPr>
        <p:spPr>
          <a:xfrm>
            <a:off x="399492" y="2935536"/>
            <a:ext cx="96677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Work Sans" pitchFamily="2" charset="0"/>
                <a:hlinkClick r:id="rId4"/>
              </a:rPr>
              <a:t>https://www.speakeasybcn.com/en/blog/semana-santa-holy-week-in-barcelona</a:t>
            </a:r>
            <a:r>
              <a:rPr lang="en-GB" dirty="0">
                <a:latin typeface="Work Sans" pitchFamily="2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6E62C-9794-A714-AC5F-10B3860D5E12}"/>
              </a:ext>
            </a:extLst>
          </p:cNvPr>
          <p:cNvSpPr txBox="1"/>
          <p:nvPr/>
        </p:nvSpPr>
        <p:spPr>
          <a:xfrm>
            <a:off x="399492" y="2566204"/>
            <a:ext cx="101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Work Sans" pitchFamily="2" charset="0"/>
              </a:rPr>
              <a:t>Barcelona holy-week photos: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1D2491-9A78-08F9-011D-22FC3D3E28F1}"/>
              </a:ext>
            </a:extLst>
          </p:cNvPr>
          <p:cNvSpPr txBox="1"/>
          <p:nvPr/>
        </p:nvSpPr>
        <p:spPr>
          <a:xfrm>
            <a:off x="399493" y="4050448"/>
            <a:ext cx="96677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Work Sans" pitchFamily="2" charset="0"/>
                <a:hlinkClick r:id="rId5"/>
              </a:rPr>
              <a:t>https://www.rappler.com/newsbreak/iq/88704-holy-week-traditions-philippines/</a:t>
            </a:r>
            <a:r>
              <a:rPr lang="en-GB" dirty="0">
                <a:latin typeface="Work Sans" pitchFamily="2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B4FAB8-9B54-15DA-35E5-5F31427C3EA6}"/>
              </a:ext>
            </a:extLst>
          </p:cNvPr>
          <p:cNvSpPr txBox="1"/>
          <p:nvPr/>
        </p:nvSpPr>
        <p:spPr>
          <a:xfrm>
            <a:off x="399491" y="3724389"/>
            <a:ext cx="101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Work Sans" pitchFamily="2" charset="0"/>
              </a:rPr>
              <a:t>Philippines holy-week photos: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4769A3-3382-20EE-6567-2BAAA7B54AE7}"/>
              </a:ext>
            </a:extLst>
          </p:cNvPr>
          <p:cNvSpPr txBox="1"/>
          <p:nvPr/>
        </p:nvSpPr>
        <p:spPr>
          <a:xfrm>
            <a:off x="399491" y="498130"/>
            <a:ext cx="101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Work Sans" pitchFamily="2" charset="0"/>
              </a:rPr>
              <a:t>Please choose a few examples from these holy-week photos: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349F82-0E8B-B6E8-F1FF-9287C79EA070}"/>
              </a:ext>
            </a:extLst>
          </p:cNvPr>
          <p:cNvSpPr txBox="1"/>
          <p:nvPr/>
        </p:nvSpPr>
        <p:spPr>
          <a:xfrm>
            <a:off x="399490" y="4785411"/>
            <a:ext cx="1011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Work Sans" pitchFamily="2" charset="0"/>
              </a:rPr>
              <a:t>Bilingual good-Friday service photos: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2DFE40-014B-0521-2B13-962BFEBAA25C}"/>
              </a:ext>
            </a:extLst>
          </p:cNvPr>
          <p:cNvSpPr txBox="1"/>
          <p:nvPr/>
        </p:nvSpPr>
        <p:spPr>
          <a:xfrm>
            <a:off x="399489" y="5099233"/>
            <a:ext cx="101116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6"/>
              </a:rPr>
              <a:t>https://eu.indystar.com/picture-gallery/news/local/2014/04/18/bilingual-good-friday-service-at-st-monica-catholic-church/7894329/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6040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2940bfc-e56c-4552-8076-1b7135828164" xsi:nil="true"/>
    <lcf76f155ced4ddcb4097134ff3c332f xmlns="37c5c6fe-bc8e-4494-977e-45e76d6ce1f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785FF21E3A1444BE0DFE2E5C59DFFC" ma:contentTypeVersion="14" ma:contentTypeDescription="Create a new document." ma:contentTypeScope="" ma:versionID="7044c6264d3a0ebe1f1cc9df10260561">
  <xsd:schema xmlns:xsd="http://www.w3.org/2001/XMLSchema" xmlns:xs="http://www.w3.org/2001/XMLSchema" xmlns:p="http://schemas.microsoft.com/office/2006/metadata/properties" xmlns:ns2="37c5c6fe-bc8e-4494-977e-45e76d6ce1fa" xmlns:ns3="62940bfc-e56c-4552-8076-1b7135828164" targetNamespace="http://schemas.microsoft.com/office/2006/metadata/properties" ma:root="true" ma:fieldsID="04e286e50f2a216d36399f8f5698cf81" ns2:_="" ns3:_="">
    <xsd:import namespace="37c5c6fe-bc8e-4494-977e-45e76d6ce1fa"/>
    <xsd:import namespace="62940bfc-e56c-4552-8076-1b71358281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c5c6fe-bc8e-4494-977e-45e76d6ce1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b56acc64-6845-4a0f-a249-d12a5ba8c6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940bfc-e56c-4552-8076-1b713582816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755e0fd7-9706-4511-9413-6a00656adbfd}" ma:internalName="TaxCatchAll" ma:showField="CatchAllData" ma:web="62940bfc-e56c-4552-8076-1b71358281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ECFEDE-AEF6-49DA-BC6F-529C88778F7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6935C2-F8FA-4E99-946A-F17FD6F6658B}">
  <ds:schemaRefs>
    <ds:schemaRef ds:uri="http://purl.org/dc/elements/1.1/"/>
    <ds:schemaRef ds:uri="http://schemas.microsoft.com/office/2006/documentManagement/types"/>
    <ds:schemaRef ds:uri="62940bfc-e56c-4552-8076-1b713582816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37c5c6fe-bc8e-4494-977e-45e76d6ce1fa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2E9D939-D6CE-4AD5-856A-92B3E16512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c5c6fe-bc8e-4494-977e-45e76d6ce1fa"/>
    <ds:schemaRef ds:uri="62940bfc-e56c-4552-8076-1b71358281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100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Work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thorne</dc:creator>
  <cp:lastModifiedBy>Leila Ingram-Smith</cp:lastModifiedBy>
  <cp:revision>5</cp:revision>
  <dcterms:created xsi:type="dcterms:W3CDTF">2020-06-29T08:28:39Z</dcterms:created>
  <dcterms:modified xsi:type="dcterms:W3CDTF">2023-12-14T09:24:41Z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0x01010017785FF21E3A1444BE0DFE2E5C59DFFC</vt:lpwstr>
  </property>
  <property fmtid="{D5CDD505-2E9C-101B-9397-08002B2CF9AE}" pid="3" name="Order">
    <vt:r8>418600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MediaServiceImageTags">
    <vt:lpwstr/>
  </property>
</Properties>
</file>