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71" r:id="rId7"/>
    <p:sldId id="284" r:id="rId8"/>
    <p:sldId id="257" r:id="rId9"/>
    <p:sldId id="276" r:id="rId10"/>
    <p:sldId id="272" r:id="rId11"/>
    <p:sldId id="286" r:id="rId12"/>
    <p:sldId id="277" r:id="rId13"/>
    <p:sldId id="283" r:id="rId14"/>
    <p:sldId id="264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369"/>
    <a:srgbClr val="FCC084"/>
    <a:srgbClr val="D75F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4F8C2DBD-8000-4E7A-AAED-632003D396C5}"/>
    <pc:docChg chg="custSel addSld delSld modSld">
      <pc:chgData name="Leila Ingram-Smith" userId="abf53238-41da-4e01-a2dc-9d152a2d4646" providerId="ADAL" clId="{4F8C2DBD-8000-4E7A-AAED-632003D396C5}" dt="2023-11-27T17:32:39.925" v="441" actId="14100"/>
      <pc:docMkLst>
        <pc:docMk/>
      </pc:docMkLst>
      <pc:sldChg chg="addSp delSp modSp mod">
        <pc:chgData name="Leila Ingram-Smith" userId="abf53238-41da-4e01-a2dc-9d152a2d4646" providerId="ADAL" clId="{4F8C2DBD-8000-4E7A-AAED-632003D396C5}" dt="2023-11-27T16:30:44.429" v="123" actId="1076"/>
        <pc:sldMkLst>
          <pc:docMk/>
          <pc:sldMk cId="1539151913" sldId="256"/>
        </pc:sldMkLst>
        <pc:spChg chg="add mod">
          <ac:chgData name="Leila Ingram-Smith" userId="abf53238-41da-4e01-a2dc-9d152a2d4646" providerId="ADAL" clId="{4F8C2DBD-8000-4E7A-AAED-632003D396C5}" dt="2023-11-27T16:30:44.429" v="123" actId="1076"/>
          <ac:spMkLst>
            <pc:docMk/>
            <pc:sldMk cId="1539151913" sldId="256"/>
            <ac:spMk id="5" creationId="{EAC092C4-A2AD-E1B4-4C72-4E2F4EB2A4B6}"/>
          </ac:spMkLst>
        </pc:spChg>
        <pc:picChg chg="add mod modCrop">
          <ac:chgData name="Leila Ingram-Smith" userId="abf53238-41da-4e01-a2dc-9d152a2d4646" providerId="ADAL" clId="{4F8C2DBD-8000-4E7A-AAED-632003D396C5}" dt="2023-11-27T16:27:39.050" v="116" actId="732"/>
          <ac:picMkLst>
            <pc:docMk/>
            <pc:sldMk cId="1539151913" sldId="256"/>
            <ac:picMk id="3" creationId="{C27D7B51-54BA-EC21-622C-63AEAAF00B62}"/>
          </ac:picMkLst>
        </pc:picChg>
        <pc:picChg chg="del mod">
          <ac:chgData name="Leila Ingram-Smith" userId="abf53238-41da-4e01-a2dc-9d152a2d4646" providerId="ADAL" clId="{4F8C2DBD-8000-4E7A-AAED-632003D396C5}" dt="2023-11-27T16:25:27.913" v="93" actId="478"/>
          <ac:picMkLst>
            <pc:docMk/>
            <pc:sldMk cId="1539151913" sldId="256"/>
            <ac:picMk id="4" creationId="{27D7CA41-D76A-4F14-9ED5-6DF63C052A24}"/>
          </ac:picMkLst>
        </pc:picChg>
        <pc:picChg chg="add mod ord">
          <ac:chgData name="Leila Ingram-Smith" userId="abf53238-41da-4e01-a2dc-9d152a2d4646" providerId="ADAL" clId="{4F8C2DBD-8000-4E7A-AAED-632003D396C5}" dt="2023-11-27T16:27:25.536" v="114" actId="14100"/>
          <ac:picMkLst>
            <pc:docMk/>
            <pc:sldMk cId="1539151913" sldId="256"/>
            <ac:picMk id="7" creationId="{602E0F40-70B0-69CF-0370-5E54A60A3653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6:35:38.019" v="332" actId="14100"/>
        <pc:sldMkLst>
          <pc:docMk/>
          <pc:sldMk cId="4277553365" sldId="258"/>
        </pc:sldMkLst>
        <pc:spChg chg="add del mod">
          <ac:chgData name="Leila Ingram-Smith" userId="abf53238-41da-4e01-a2dc-9d152a2d4646" providerId="ADAL" clId="{4F8C2DBD-8000-4E7A-AAED-632003D396C5}" dt="2023-11-27T16:32:07.365" v="127" actId="478"/>
          <ac:spMkLst>
            <pc:docMk/>
            <pc:sldMk cId="4277553365" sldId="258"/>
            <ac:spMk id="2" creationId="{2C0AE8E7-593C-147F-38F7-D4D0542DAD2D}"/>
          </ac:spMkLst>
        </pc:spChg>
        <pc:spChg chg="add mod">
          <ac:chgData name="Leila Ingram-Smith" userId="abf53238-41da-4e01-a2dc-9d152a2d4646" providerId="ADAL" clId="{4F8C2DBD-8000-4E7A-AAED-632003D396C5}" dt="2023-11-27T16:35:38.019" v="332" actId="14100"/>
          <ac:spMkLst>
            <pc:docMk/>
            <pc:sldMk cId="4277553365" sldId="258"/>
            <ac:spMk id="5" creationId="{B235C756-9B9D-FB2B-A4BE-5955C18355DA}"/>
          </ac:spMkLst>
        </pc:spChg>
        <pc:picChg chg="add mod">
          <ac:chgData name="Leila Ingram-Smith" userId="abf53238-41da-4e01-a2dc-9d152a2d4646" providerId="ADAL" clId="{4F8C2DBD-8000-4E7A-AAED-632003D396C5}" dt="2023-11-27T16:33:16.464" v="131" actId="1076"/>
          <ac:picMkLst>
            <pc:docMk/>
            <pc:sldMk cId="4277553365" sldId="258"/>
            <ac:picMk id="4" creationId="{570850A4-326D-19D6-99BC-4C572BC71373}"/>
          </ac:picMkLst>
        </pc:picChg>
        <pc:picChg chg="del mod">
          <ac:chgData name="Leila Ingram-Smith" userId="abf53238-41da-4e01-a2dc-9d152a2d4646" providerId="ADAL" clId="{4F8C2DBD-8000-4E7A-AAED-632003D396C5}" dt="2023-11-27T16:35:10.256" v="325" actId="478"/>
          <ac:picMkLst>
            <pc:docMk/>
            <pc:sldMk cId="4277553365" sldId="258"/>
            <ac:picMk id="2050" creationId="{E63E757C-6452-4527-8791-C960792ADAA1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6:49:05.256" v="356" actId="1076"/>
        <pc:sldMkLst>
          <pc:docMk/>
          <pc:sldMk cId="2502254889" sldId="260"/>
        </pc:sldMkLst>
        <pc:picChg chg="del">
          <ac:chgData name="Leila Ingram-Smith" userId="abf53238-41da-4e01-a2dc-9d152a2d4646" providerId="ADAL" clId="{4F8C2DBD-8000-4E7A-AAED-632003D396C5}" dt="2023-11-27T16:40:30.614" v="345" actId="478"/>
          <ac:picMkLst>
            <pc:docMk/>
            <pc:sldMk cId="2502254889" sldId="260"/>
            <ac:picMk id="2" creationId="{8A846A8B-BC23-472D-869B-9860119587F7}"/>
          </ac:picMkLst>
        </pc:picChg>
        <pc:picChg chg="add del">
          <ac:chgData name="Leila Ingram-Smith" userId="abf53238-41da-4e01-a2dc-9d152a2d4646" providerId="ADAL" clId="{4F8C2DBD-8000-4E7A-AAED-632003D396C5}" dt="2023-11-27T16:48:46.868" v="349" actId="478"/>
          <ac:picMkLst>
            <pc:docMk/>
            <pc:sldMk cId="2502254889" sldId="260"/>
            <ac:picMk id="4" creationId="{981DBA05-D935-AD21-2E4A-0F8F7DF8BB0A}"/>
          </ac:picMkLst>
        </pc:picChg>
        <pc:picChg chg="add mod">
          <ac:chgData name="Leila Ingram-Smith" userId="abf53238-41da-4e01-a2dc-9d152a2d4646" providerId="ADAL" clId="{4F8C2DBD-8000-4E7A-AAED-632003D396C5}" dt="2023-11-27T16:49:05.256" v="356" actId="1076"/>
          <ac:picMkLst>
            <pc:docMk/>
            <pc:sldMk cId="2502254889" sldId="260"/>
            <ac:picMk id="6" creationId="{9D1D8893-C1A5-50C6-7E82-202CCB892557}"/>
          </ac:picMkLst>
        </pc:picChg>
      </pc:sldChg>
      <pc:sldChg chg="del">
        <pc:chgData name="Leila Ingram-Smith" userId="abf53238-41da-4e01-a2dc-9d152a2d4646" providerId="ADAL" clId="{4F8C2DBD-8000-4E7A-AAED-632003D396C5}" dt="2023-11-27T17:07:25.813" v="389" actId="47"/>
        <pc:sldMkLst>
          <pc:docMk/>
          <pc:sldMk cId="2934274424" sldId="261"/>
        </pc:sldMkLst>
      </pc:sldChg>
      <pc:sldChg chg="addSp delSp modSp mod">
        <pc:chgData name="Leila Ingram-Smith" userId="abf53238-41da-4e01-a2dc-9d152a2d4646" providerId="ADAL" clId="{4F8C2DBD-8000-4E7A-AAED-632003D396C5}" dt="2023-11-27T17:07:45.678" v="393" actId="1076"/>
        <pc:sldMkLst>
          <pc:docMk/>
          <pc:sldMk cId="2292222867" sldId="263"/>
        </pc:sldMkLst>
        <pc:picChg chg="add mod">
          <ac:chgData name="Leila Ingram-Smith" userId="abf53238-41da-4e01-a2dc-9d152a2d4646" providerId="ADAL" clId="{4F8C2DBD-8000-4E7A-AAED-632003D396C5}" dt="2023-11-27T17:07:45.678" v="393" actId="1076"/>
          <ac:picMkLst>
            <pc:docMk/>
            <pc:sldMk cId="2292222867" sldId="263"/>
            <ac:picMk id="3" creationId="{475DDE0E-46D6-6813-3B0A-874D3556D028}"/>
          </ac:picMkLst>
        </pc:picChg>
        <pc:picChg chg="del">
          <ac:chgData name="Leila Ingram-Smith" userId="abf53238-41da-4e01-a2dc-9d152a2d4646" providerId="ADAL" clId="{4F8C2DBD-8000-4E7A-AAED-632003D396C5}" dt="2023-11-27T17:07:39.492" v="390" actId="478"/>
          <ac:picMkLst>
            <pc:docMk/>
            <pc:sldMk cId="2292222867" sldId="263"/>
            <ac:picMk id="5122" creationId="{3637AC0A-42E6-464A-86F7-731FAD75EE87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7:09:15.602" v="411" actId="1076"/>
        <pc:sldMkLst>
          <pc:docMk/>
          <pc:sldMk cId="4211269032" sldId="264"/>
        </pc:sldMkLst>
        <pc:picChg chg="add mod">
          <ac:chgData name="Leila Ingram-Smith" userId="abf53238-41da-4e01-a2dc-9d152a2d4646" providerId="ADAL" clId="{4F8C2DBD-8000-4E7A-AAED-632003D396C5}" dt="2023-11-27T17:09:15.602" v="411" actId="1076"/>
          <ac:picMkLst>
            <pc:docMk/>
            <pc:sldMk cId="4211269032" sldId="264"/>
            <ac:picMk id="3" creationId="{CE0ACF0B-B284-3645-9AFA-10BF5017E991}"/>
          </ac:picMkLst>
        </pc:picChg>
        <pc:picChg chg="add mod">
          <ac:chgData name="Leila Ingram-Smith" userId="abf53238-41da-4e01-a2dc-9d152a2d4646" providerId="ADAL" clId="{4F8C2DBD-8000-4E7A-AAED-632003D396C5}" dt="2023-11-27T17:09:14.379" v="410" actId="1076"/>
          <ac:picMkLst>
            <pc:docMk/>
            <pc:sldMk cId="4211269032" sldId="264"/>
            <ac:picMk id="5" creationId="{2240DCFA-9AA9-6A6C-ABA7-DCE92DB26823}"/>
          </ac:picMkLst>
        </pc:picChg>
        <pc:picChg chg="del">
          <ac:chgData name="Leila Ingram-Smith" userId="abf53238-41da-4e01-a2dc-9d152a2d4646" providerId="ADAL" clId="{4F8C2DBD-8000-4E7A-AAED-632003D396C5}" dt="2023-11-27T17:08:22.902" v="394" actId="478"/>
          <ac:picMkLst>
            <pc:docMk/>
            <pc:sldMk cId="4211269032" sldId="264"/>
            <ac:picMk id="6146" creationId="{D746533E-D580-455A-8F28-423CFBE24308}"/>
          </ac:picMkLst>
        </pc:picChg>
      </pc:sldChg>
      <pc:sldChg chg="del">
        <pc:chgData name="Leila Ingram-Smith" userId="abf53238-41da-4e01-a2dc-9d152a2d4646" providerId="ADAL" clId="{4F8C2DBD-8000-4E7A-AAED-632003D396C5}" dt="2023-11-27T17:09:48.047" v="412" actId="47"/>
        <pc:sldMkLst>
          <pc:docMk/>
          <pc:sldMk cId="2446974730" sldId="265"/>
        </pc:sldMkLst>
      </pc:sldChg>
      <pc:sldChg chg="del">
        <pc:chgData name="Leila Ingram-Smith" userId="abf53238-41da-4e01-a2dc-9d152a2d4646" providerId="ADAL" clId="{4F8C2DBD-8000-4E7A-AAED-632003D396C5}" dt="2023-11-27T17:09:49.561" v="413" actId="47"/>
        <pc:sldMkLst>
          <pc:docMk/>
          <pc:sldMk cId="346438521" sldId="266"/>
        </pc:sldMkLst>
      </pc:sldChg>
      <pc:sldChg chg="del">
        <pc:chgData name="Leila Ingram-Smith" userId="abf53238-41da-4e01-a2dc-9d152a2d4646" providerId="ADAL" clId="{4F8C2DBD-8000-4E7A-AAED-632003D396C5}" dt="2023-11-27T17:09:51.377" v="414" actId="47"/>
        <pc:sldMkLst>
          <pc:docMk/>
          <pc:sldMk cId="1365512728" sldId="267"/>
        </pc:sldMkLst>
      </pc:sldChg>
      <pc:sldChg chg="del">
        <pc:chgData name="Leila Ingram-Smith" userId="abf53238-41da-4e01-a2dc-9d152a2d4646" providerId="ADAL" clId="{4F8C2DBD-8000-4E7A-AAED-632003D396C5}" dt="2023-11-27T17:09:55.619" v="415" actId="47"/>
        <pc:sldMkLst>
          <pc:docMk/>
          <pc:sldMk cId="3906964371" sldId="268"/>
        </pc:sldMkLst>
      </pc:sldChg>
      <pc:sldChg chg="del">
        <pc:chgData name="Leila Ingram-Smith" userId="abf53238-41da-4e01-a2dc-9d152a2d4646" providerId="ADAL" clId="{4F8C2DBD-8000-4E7A-AAED-632003D396C5}" dt="2023-11-27T17:09:56.794" v="416" actId="47"/>
        <pc:sldMkLst>
          <pc:docMk/>
          <pc:sldMk cId="11415623" sldId="269"/>
        </pc:sldMkLst>
      </pc:sldChg>
      <pc:sldChg chg="addSp delSp del mod">
        <pc:chgData name="Leila Ingram-Smith" userId="abf53238-41da-4e01-a2dc-9d152a2d4646" providerId="ADAL" clId="{4F8C2DBD-8000-4E7A-AAED-632003D396C5}" dt="2023-11-27T17:07:17.446" v="386" actId="47"/>
        <pc:sldMkLst>
          <pc:docMk/>
          <pc:sldMk cId="991581976" sldId="270"/>
        </pc:sldMkLst>
        <pc:picChg chg="del">
          <ac:chgData name="Leila Ingram-Smith" userId="abf53238-41da-4e01-a2dc-9d152a2d4646" providerId="ADAL" clId="{4F8C2DBD-8000-4E7A-AAED-632003D396C5}" dt="2023-11-27T17:07:04.672" v="383" actId="478"/>
          <ac:picMkLst>
            <pc:docMk/>
            <pc:sldMk cId="991581976" sldId="270"/>
            <ac:picMk id="2" creationId="{D061A633-921A-439C-9937-E2B17E1E3CA6}"/>
          </ac:picMkLst>
        </pc:picChg>
        <pc:picChg chg="add del">
          <ac:chgData name="Leila Ingram-Smith" userId="abf53238-41da-4e01-a2dc-9d152a2d4646" providerId="ADAL" clId="{4F8C2DBD-8000-4E7A-AAED-632003D396C5}" dt="2023-11-27T17:07:14.216" v="385" actId="478"/>
          <ac:picMkLst>
            <pc:docMk/>
            <pc:sldMk cId="991581976" sldId="270"/>
            <ac:picMk id="4" creationId="{DC09FCD9-2AE3-3F10-74AE-201AC86792FB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6:37:22.601" v="340" actId="1076"/>
        <pc:sldMkLst>
          <pc:docMk/>
          <pc:sldMk cId="840756701" sldId="271"/>
        </pc:sldMkLst>
        <pc:spChg chg="add mod">
          <ac:chgData name="Leila Ingram-Smith" userId="abf53238-41da-4e01-a2dc-9d152a2d4646" providerId="ADAL" clId="{4F8C2DBD-8000-4E7A-AAED-632003D396C5}" dt="2023-11-27T16:37:03.913" v="337" actId="14100"/>
          <ac:spMkLst>
            <pc:docMk/>
            <pc:sldMk cId="840756701" sldId="271"/>
            <ac:spMk id="5" creationId="{E5517442-DCB7-A25C-ECAF-E8447841C2CF}"/>
          </ac:spMkLst>
        </pc:spChg>
        <pc:picChg chg="del">
          <ac:chgData name="Leila Ingram-Smith" userId="abf53238-41da-4e01-a2dc-9d152a2d4646" providerId="ADAL" clId="{4F8C2DBD-8000-4E7A-AAED-632003D396C5}" dt="2023-11-27T16:37:01.508" v="335" actId="478"/>
          <ac:picMkLst>
            <pc:docMk/>
            <pc:sldMk cId="840756701" sldId="271"/>
            <ac:picMk id="2" creationId="{105E79F4-4B03-4926-85A2-87C718B1F454}"/>
          </ac:picMkLst>
        </pc:picChg>
        <pc:picChg chg="add del">
          <ac:chgData name="Leila Ingram-Smith" userId="abf53238-41da-4e01-a2dc-9d152a2d4646" providerId="ADAL" clId="{4F8C2DBD-8000-4E7A-AAED-632003D396C5}" dt="2023-11-27T16:36:54.656" v="334" actId="478"/>
          <ac:picMkLst>
            <pc:docMk/>
            <pc:sldMk cId="840756701" sldId="271"/>
            <ac:picMk id="4" creationId="{732FAB69-A245-E5D9-6458-3231E3583307}"/>
          </ac:picMkLst>
        </pc:picChg>
        <pc:picChg chg="add mod">
          <ac:chgData name="Leila Ingram-Smith" userId="abf53238-41da-4e01-a2dc-9d152a2d4646" providerId="ADAL" clId="{4F8C2DBD-8000-4E7A-AAED-632003D396C5}" dt="2023-11-27T16:37:22.601" v="340" actId="1076"/>
          <ac:picMkLst>
            <pc:docMk/>
            <pc:sldMk cId="840756701" sldId="271"/>
            <ac:picMk id="7" creationId="{C9B0674E-4743-4F7C-CF4C-D009395E8D0A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6:54:45.896" v="366" actId="1076"/>
        <pc:sldMkLst>
          <pc:docMk/>
          <pc:sldMk cId="1136528588" sldId="272"/>
        </pc:sldMkLst>
        <pc:picChg chg="del">
          <ac:chgData name="Leila Ingram-Smith" userId="abf53238-41da-4e01-a2dc-9d152a2d4646" providerId="ADAL" clId="{4F8C2DBD-8000-4E7A-AAED-632003D396C5}" dt="2023-11-27T16:53:28.463" v="359" actId="478"/>
          <ac:picMkLst>
            <pc:docMk/>
            <pc:sldMk cId="1136528588" sldId="272"/>
            <ac:picMk id="2" creationId="{3E71309F-063E-4419-9851-FE6259117774}"/>
          </ac:picMkLst>
        </pc:picChg>
        <pc:picChg chg="add mod">
          <ac:chgData name="Leila Ingram-Smith" userId="abf53238-41da-4e01-a2dc-9d152a2d4646" providerId="ADAL" clId="{4F8C2DBD-8000-4E7A-AAED-632003D396C5}" dt="2023-11-27T16:54:44.072" v="365" actId="1076"/>
          <ac:picMkLst>
            <pc:docMk/>
            <pc:sldMk cId="1136528588" sldId="272"/>
            <ac:picMk id="4" creationId="{804A66E6-8563-9ABD-9460-0439026F714B}"/>
          </ac:picMkLst>
        </pc:picChg>
        <pc:picChg chg="add mod">
          <ac:chgData name="Leila Ingram-Smith" userId="abf53238-41da-4e01-a2dc-9d152a2d4646" providerId="ADAL" clId="{4F8C2DBD-8000-4E7A-AAED-632003D396C5}" dt="2023-11-27T16:54:45.896" v="366" actId="1076"/>
          <ac:picMkLst>
            <pc:docMk/>
            <pc:sldMk cId="1136528588" sldId="272"/>
            <ac:picMk id="6" creationId="{A90CF070-0968-5BE1-35D4-F2B37FAF6C8F}"/>
          </ac:picMkLst>
        </pc:picChg>
      </pc:sldChg>
      <pc:sldChg chg="del">
        <pc:chgData name="Leila Ingram-Smith" userId="abf53238-41da-4e01-a2dc-9d152a2d4646" providerId="ADAL" clId="{4F8C2DBD-8000-4E7A-AAED-632003D396C5}" dt="2023-11-27T17:00:32.819" v="379" actId="47"/>
        <pc:sldMkLst>
          <pc:docMk/>
          <pc:sldMk cId="4220452130" sldId="273"/>
        </pc:sldMkLst>
      </pc:sldChg>
      <pc:sldChg chg="addSp delSp modSp mod">
        <pc:chgData name="Leila Ingram-Smith" userId="abf53238-41da-4e01-a2dc-9d152a2d4646" providerId="ADAL" clId="{4F8C2DBD-8000-4E7A-AAED-632003D396C5}" dt="2023-11-27T16:38:27.015" v="344" actId="1076"/>
        <pc:sldMkLst>
          <pc:docMk/>
          <pc:sldMk cId="2585366608" sldId="274"/>
        </pc:sldMkLst>
        <pc:picChg chg="del">
          <ac:chgData name="Leila Ingram-Smith" userId="abf53238-41da-4e01-a2dc-9d152a2d4646" providerId="ADAL" clId="{4F8C2DBD-8000-4E7A-AAED-632003D396C5}" dt="2023-11-27T16:38:21.806" v="341" actId="478"/>
          <ac:picMkLst>
            <pc:docMk/>
            <pc:sldMk cId="2585366608" sldId="274"/>
            <ac:picMk id="2" creationId="{223EE9CD-EACE-4BF3-8A13-CAEF693B2C1B}"/>
          </ac:picMkLst>
        </pc:picChg>
        <pc:picChg chg="add mod">
          <ac:chgData name="Leila Ingram-Smith" userId="abf53238-41da-4e01-a2dc-9d152a2d4646" providerId="ADAL" clId="{4F8C2DBD-8000-4E7A-AAED-632003D396C5}" dt="2023-11-27T16:38:27.015" v="344" actId="1076"/>
          <ac:picMkLst>
            <pc:docMk/>
            <pc:sldMk cId="2585366608" sldId="274"/>
            <ac:picMk id="4" creationId="{171EE1E1-4CF4-6854-140D-849DA297D83D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6:59:00.613" v="377" actId="1076"/>
        <pc:sldMkLst>
          <pc:docMk/>
          <pc:sldMk cId="2654645595" sldId="276"/>
        </pc:sldMkLst>
        <pc:picChg chg="del">
          <ac:chgData name="Leila Ingram-Smith" userId="abf53238-41da-4e01-a2dc-9d152a2d4646" providerId="ADAL" clId="{4F8C2DBD-8000-4E7A-AAED-632003D396C5}" dt="2023-11-27T16:51:32.805" v="357" actId="478"/>
          <ac:picMkLst>
            <pc:docMk/>
            <pc:sldMk cId="2654645595" sldId="276"/>
            <ac:picMk id="2" creationId="{D7E13B13-8D5A-42E8-BEAF-ECA51C218049}"/>
          </ac:picMkLst>
        </pc:picChg>
        <pc:picChg chg="add mod">
          <ac:chgData name="Leila Ingram-Smith" userId="abf53238-41da-4e01-a2dc-9d152a2d4646" providerId="ADAL" clId="{4F8C2DBD-8000-4E7A-AAED-632003D396C5}" dt="2023-11-27T16:58:58.623" v="376" actId="1076"/>
          <ac:picMkLst>
            <pc:docMk/>
            <pc:sldMk cId="2654645595" sldId="276"/>
            <ac:picMk id="4" creationId="{D8AD5113-C972-C9F4-9474-3110B941945F}"/>
          </ac:picMkLst>
        </pc:picChg>
        <pc:picChg chg="add mod">
          <ac:chgData name="Leila Ingram-Smith" userId="abf53238-41da-4e01-a2dc-9d152a2d4646" providerId="ADAL" clId="{4F8C2DBD-8000-4E7A-AAED-632003D396C5}" dt="2023-11-27T16:59:00.613" v="377" actId="1076"/>
          <ac:picMkLst>
            <pc:docMk/>
            <pc:sldMk cId="2654645595" sldId="276"/>
            <ac:picMk id="6" creationId="{C73545AD-6AB2-AE49-0EBB-E827025EDF1F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7:04:31.620" v="382" actId="732"/>
        <pc:sldMkLst>
          <pc:docMk/>
          <pc:sldMk cId="2602093289" sldId="277"/>
        </pc:sldMkLst>
        <pc:picChg chg="del">
          <ac:chgData name="Leila Ingram-Smith" userId="abf53238-41da-4e01-a2dc-9d152a2d4646" providerId="ADAL" clId="{4F8C2DBD-8000-4E7A-AAED-632003D396C5}" dt="2023-11-27T17:04:25.775" v="380" actId="478"/>
          <ac:picMkLst>
            <pc:docMk/>
            <pc:sldMk cId="2602093289" sldId="277"/>
            <ac:picMk id="2" creationId="{3EBDDA5A-CF33-4C9E-A393-7FF5D3943005}"/>
          </ac:picMkLst>
        </pc:picChg>
        <pc:picChg chg="add mod modCrop">
          <ac:chgData name="Leila Ingram-Smith" userId="abf53238-41da-4e01-a2dc-9d152a2d4646" providerId="ADAL" clId="{4F8C2DBD-8000-4E7A-AAED-632003D396C5}" dt="2023-11-27T17:04:31.620" v="382" actId="732"/>
          <ac:picMkLst>
            <pc:docMk/>
            <pc:sldMk cId="2602093289" sldId="277"/>
            <ac:picMk id="4" creationId="{9B76AA5A-2DAF-2D70-4CAD-13A0FBFA6B1B}"/>
          </ac:picMkLst>
        </pc:picChg>
      </pc:sldChg>
      <pc:sldChg chg="addSp delSp modSp mod">
        <pc:chgData name="Leila Ingram-Smith" userId="abf53238-41da-4e01-a2dc-9d152a2d4646" providerId="ADAL" clId="{4F8C2DBD-8000-4E7A-AAED-632003D396C5}" dt="2023-11-27T17:32:39.925" v="441" actId="14100"/>
        <pc:sldMkLst>
          <pc:docMk/>
          <pc:sldMk cId="341779655" sldId="278"/>
        </pc:sldMkLst>
        <pc:picChg chg="del">
          <ac:chgData name="Leila Ingram-Smith" userId="abf53238-41da-4e01-a2dc-9d152a2d4646" providerId="ADAL" clId="{4F8C2DBD-8000-4E7A-AAED-632003D396C5}" dt="2023-11-27T17:19:11.691" v="419" actId="478"/>
          <ac:picMkLst>
            <pc:docMk/>
            <pc:sldMk cId="341779655" sldId="278"/>
            <ac:picMk id="2" creationId="{4BF57185-B590-4F27-AE75-004DF156218E}"/>
          </ac:picMkLst>
        </pc:picChg>
        <pc:picChg chg="add mod">
          <ac:chgData name="Leila Ingram-Smith" userId="abf53238-41da-4e01-a2dc-9d152a2d4646" providerId="ADAL" clId="{4F8C2DBD-8000-4E7A-AAED-632003D396C5}" dt="2023-11-27T17:19:14.677" v="421" actId="1076"/>
          <ac:picMkLst>
            <pc:docMk/>
            <pc:sldMk cId="341779655" sldId="278"/>
            <ac:picMk id="4" creationId="{3E8DFC2A-BDFD-8831-E571-6697323C3740}"/>
          </ac:picMkLst>
        </pc:picChg>
        <pc:picChg chg="add del mod">
          <ac:chgData name="Leila Ingram-Smith" userId="abf53238-41da-4e01-a2dc-9d152a2d4646" providerId="ADAL" clId="{4F8C2DBD-8000-4E7A-AAED-632003D396C5}" dt="2023-11-27T17:32:36.063" v="439" actId="478"/>
          <ac:picMkLst>
            <pc:docMk/>
            <pc:sldMk cId="341779655" sldId="278"/>
            <ac:picMk id="6" creationId="{73F3AB1C-7056-CFCB-4A30-C45E23A9BDFC}"/>
          </ac:picMkLst>
        </pc:picChg>
        <pc:picChg chg="add mod">
          <ac:chgData name="Leila Ingram-Smith" userId="abf53238-41da-4e01-a2dc-9d152a2d4646" providerId="ADAL" clId="{4F8C2DBD-8000-4E7A-AAED-632003D396C5}" dt="2023-11-27T17:30:24.566" v="436" actId="1076"/>
          <ac:picMkLst>
            <pc:docMk/>
            <pc:sldMk cId="341779655" sldId="278"/>
            <ac:picMk id="8" creationId="{8818E40D-65CC-1F20-7076-0C6E81FDF58A}"/>
          </ac:picMkLst>
        </pc:picChg>
        <pc:picChg chg="add mod">
          <ac:chgData name="Leila Ingram-Smith" userId="abf53238-41da-4e01-a2dc-9d152a2d4646" providerId="ADAL" clId="{4F8C2DBD-8000-4E7A-AAED-632003D396C5}" dt="2023-11-27T17:32:39.925" v="441" actId="14100"/>
          <ac:picMkLst>
            <pc:docMk/>
            <pc:sldMk cId="341779655" sldId="278"/>
            <ac:picMk id="10" creationId="{809B9C7F-E03D-24CC-36D1-17B1C3003A99}"/>
          </ac:picMkLst>
        </pc:picChg>
      </pc:sldChg>
      <pc:sldChg chg="del">
        <pc:chgData name="Leila Ingram-Smith" userId="abf53238-41da-4e01-a2dc-9d152a2d4646" providerId="ADAL" clId="{4F8C2DBD-8000-4E7A-AAED-632003D396C5}" dt="2023-11-27T17:22:24.864" v="422" actId="47"/>
        <pc:sldMkLst>
          <pc:docMk/>
          <pc:sldMk cId="129312032" sldId="279"/>
        </pc:sldMkLst>
      </pc:sldChg>
      <pc:sldChg chg="del">
        <pc:chgData name="Leila Ingram-Smith" userId="abf53238-41da-4e01-a2dc-9d152a2d4646" providerId="ADAL" clId="{4F8C2DBD-8000-4E7A-AAED-632003D396C5}" dt="2023-11-27T17:22:25.577" v="423" actId="47"/>
        <pc:sldMkLst>
          <pc:docMk/>
          <pc:sldMk cId="890227509" sldId="280"/>
        </pc:sldMkLst>
      </pc:sldChg>
      <pc:sldChg chg="del">
        <pc:chgData name="Leila Ingram-Smith" userId="abf53238-41da-4e01-a2dc-9d152a2d4646" providerId="ADAL" clId="{4F8C2DBD-8000-4E7A-AAED-632003D396C5}" dt="2023-11-27T17:22:26.149" v="424" actId="47"/>
        <pc:sldMkLst>
          <pc:docMk/>
          <pc:sldMk cId="3071349285" sldId="281"/>
        </pc:sldMkLst>
      </pc:sldChg>
      <pc:sldChg chg="del">
        <pc:chgData name="Leila Ingram-Smith" userId="abf53238-41da-4e01-a2dc-9d152a2d4646" providerId="ADAL" clId="{4F8C2DBD-8000-4E7A-AAED-632003D396C5}" dt="2023-11-27T17:00:27.086" v="378" actId="47"/>
        <pc:sldMkLst>
          <pc:docMk/>
          <pc:sldMk cId="1937047987" sldId="282"/>
        </pc:sldMkLst>
      </pc:sldChg>
      <pc:sldChg chg="addSp delSp modSp mod">
        <pc:chgData name="Leila Ingram-Smith" userId="abf53238-41da-4e01-a2dc-9d152a2d4646" providerId="ADAL" clId="{4F8C2DBD-8000-4E7A-AAED-632003D396C5}" dt="2023-11-27T17:07:22.014" v="388" actId="478"/>
        <pc:sldMkLst>
          <pc:docMk/>
          <pc:sldMk cId="368389820" sldId="283"/>
        </pc:sldMkLst>
        <pc:picChg chg="del">
          <ac:chgData name="Leila Ingram-Smith" userId="abf53238-41da-4e01-a2dc-9d152a2d4646" providerId="ADAL" clId="{4F8C2DBD-8000-4E7A-AAED-632003D396C5}" dt="2023-11-27T17:07:22.014" v="388" actId="478"/>
          <ac:picMkLst>
            <pc:docMk/>
            <pc:sldMk cId="368389820" sldId="283"/>
            <ac:picMk id="2" creationId="{79F71D1C-D93E-46A6-A7A4-69C22C769919}"/>
          </ac:picMkLst>
        </pc:picChg>
        <pc:picChg chg="add mod">
          <ac:chgData name="Leila Ingram-Smith" userId="abf53238-41da-4e01-a2dc-9d152a2d4646" providerId="ADAL" clId="{4F8C2DBD-8000-4E7A-AAED-632003D396C5}" dt="2023-11-27T17:07:20.428" v="387"/>
          <ac:picMkLst>
            <pc:docMk/>
            <pc:sldMk cId="368389820" sldId="283"/>
            <ac:picMk id="3" creationId="{A0498B61-516C-B5F8-5C6B-6D587BAA010D}"/>
          </ac:picMkLst>
        </pc:picChg>
      </pc:sldChg>
      <pc:sldChg chg="addSp delSp mod">
        <pc:chgData name="Leila Ingram-Smith" userId="abf53238-41da-4e01-a2dc-9d152a2d4646" providerId="ADAL" clId="{4F8C2DBD-8000-4E7A-AAED-632003D396C5}" dt="2023-11-27T16:41:47.811" v="348" actId="22"/>
        <pc:sldMkLst>
          <pc:docMk/>
          <pc:sldMk cId="4241157734" sldId="284"/>
        </pc:sldMkLst>
        <pc:picChg chg="add">
          <ac:chgData name="Leila Ingram-Smith" userId="abf53238-41da-4e01-a2dc-9d152a2d4646" providerId="ADAL" clId="{4F8C2DBD-8000-4E7A-AAED-632003D396C5}" dt="2023-11-27T16:41:47.811" v="348" actId="22"/>
          <ac:picMkLst>
            <pc:docMk/>
            <pc:sldMk cId="4241157734" sldId="284"/>
            <ac:picMk id="3" creationId="{26D54307-F721-8923-E70D-2C15C549F63D}"/>
          </ac:picMkLst>
        </pc:picChg>
        <pc:picChg chg="del">
          <ac:chgData name="Leila Ingram-Smith" userId="abf53238-41da-4e01-a2dc-9d152a2d4646" providerId="ADAL" clId="{4F8C2DBD-8000-4E7A-AAED-632003D396C5}" dt="2023-11-27T16:41:47.453" v="347" actId="478"/>
          <ac:picMkLst>
            <pc:docMk/>
            <pc:sldMk cId="4241157734" sldId="284"/>
            <ac:picMk id="1026" creationId="{1378D3A4-6F5D-43E1-927E-1386B73431BF}"/>
          </ac:picMkLst>
        </pc:picChg>
      </pc:sldChg>
      <pc:sldChg chg="addSp new mod">
        <pc:chgData name="Leila Ingram-Smith" userId="abf53238-41da-4e01-a2dc-9d152a2d4646" providerId="ADAL" clId="{4F8C2DBD-8000-4E7A-AAED-632003D396C5}" dt="2023-11-27T17:11:36.799" v="418" actId="22"/>
        <pc:sldMkLst>
          <pc:docMk/>
          <pc:sldMk cId="2647089572" sldId="285"/>
        </pc:sldMkLst>
        <pc:picChg chg="add">
          <ac:chgData name="Leila Ingram-Smith" userId="abf53238-41da-4e01-a2dc-9d152a2d4646" providerId="ADAL" clId="{4F8C2DBD-8000-4E7A-AAED-632003D396C5}" dt="2023-11-27T17:11:36.799" v="418" actId="22"/>
          <ac:picMkLst>
            <pc:docMk/>
            <pc:sldMk cId="2647089572" sldId="285"/>
            <ac:picMk id="3" creationId="{1504DDFA-82E4-FD18-14C6-1E38EE66BE7E}"/>
          </ac:picMkLst>
        </pc:picChg>
      </pc:sldChg>
      <pc:sldChg chg="addSp modSp new mod">
        <pc:chgData name="Leila Ingram-Smith" userId="abf53238-41da-4e01-a2dc-9d152a2d4646" providerId="ADAL" clId="{4F8C2DBD-8000-4E7A-AAED-632003D396C5}" dt="2023-11-27T17:28:54.496" v="434" actId="1076"/>
        <pc:sldMkLst>
          <pc:docMk/>
          <pc:sldMk cId="1923227898" sldId="286"/>
        </pc:sldMkLst>
        <pc:picChg chg="add mod">
          <ac:chgData name="Leila Ingram-Smith" userId="abf53238-41da-4e01-a2dc-9d152a2d4646" providerId="ADAL" clId="{4F8C2DBD-8000-4E7A-AAED-632003D396C5}" dt="2023-11-27T17:28:54.496" v="434" actId="1076"/>
          <ac:picMkLst>
            <pc:docMk/>
            <pc:sldMk cId="1923227898" sldId="286"/>
            <ac:picMk id="3" creationId="{E7542C5A-FC00-48E1-6952-FDE7D769A4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5F534-E37B-49FE-9F9A-29715366958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0A90-4566-4102-AA3E-794FE4B30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Ethiopian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F0A90-4566-4102-AA3E-794FE4B306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9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Altar of response – blessed sacrament is placed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F0A90-4566-4102-AA3E-794FE4B306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DF76-CD7D-4DBC-8888-1FA5484DD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CCBDC-6BF3-4F22-8B76-A1BFC7B6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0716-DE2D-4E7D-834D-A364416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F86C-7783-4660-A07D-A05193AD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72AFC-5072-47E1-81B7-F2EFB30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5F10-9080-45E8-8266-46DE206E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ECDAB-E253-4ACF-9F88-DA6E31FA3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AF63-AE98-4429-8A04-93F328B0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C4CE8-BCF7-462B-99C1-64919B05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A8139-B887-4953-A2B3-0F4821C6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2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80585-900F-45AB-A146-F77FCD218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347F5-7BED-4332-87FB-D40A3E933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84056-E0FB-4F47-A5EB-DA513162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BC50-2B3C-47C4-82B9-E993F0F2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6104-6701-4FB1-9CEC-FFF3108E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19D3-03ED-40EA-9F0F-B90AEC45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0357-A916-404D-9F89-3BE5C153D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41634-14D9-4C59-ACBB-654D0EBE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47E21-1EE2-4057-8404-98459AD8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422E-519F-4542-BBD3-2E3AB866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4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80F-4E7C-4DA8-9934-ECB0A396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538F-C834-4C4D-9EEA-1F316DCFD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4414-3AB3-4E19-8051-D4F69236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706D-72D6-4AA2-A303-E953097C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4049-227D-462B-85DE-57F51DD1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15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4A45-4C1B-417D-8210-87E70CA4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4E24-3912-4D49-BCFA-99F3A544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6AF8F-2665-46B7-9238-7B948E7D9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02E50-42B0-46E5-927F-4EC7E0B0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349F5-47D6-4E98-82E9-4F0198C4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F09A8-4604-42F6-884F-B1C8228F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0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E03D-E6B5-44FE-836D-98BE7CE1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AFB49-1A86-4217-8934-0EE81AD5C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4797A-F1ED-45E4-990D-9BA6DFBE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5600C-DA98-467F-83F9-122A1375E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A8924-A5BF-459A-AE22-5232270E2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CE885-A2B0-4955-905A-C5EAAFA3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5FA8C-A293-4557-8EB4-A6179B59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10802-80E0-4291-9996-3B0D6939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738E-AC3C-4DA4-ABC9-CBF2C90D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2719B-AE8E-45D5-8029-107709BD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14945-D69A-48ED-B5E8-300CCAC4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A9D84-39F7-47A9-AD49-309E8071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FADEB-B1CB-4E23-B6DD-C31A770A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FE43F-8768-4FA2-9413-9C4C7927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C2447-6015-4A2A-BE60-D1E4C13E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2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D8F1-7B82-4A33-8B2C-4634D837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6C8E-121A-4F1F-BD3C-BF0793F4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A8E61-F4D9-4F74-902B-26DC38E5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DD439-1158-4855-86AB-3B149223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FE2F9-A968-4B6D-9FEC-42D8353C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8820A-C7D4-4133-8562-BDD0A274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3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42FC-3003-4EDD-A37F-50D3E54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CA056-4779-4453-B4A2-979EBED97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E01CB-BB68-479F-9671-BA43372FD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C5C9-020C-4CD8-8440-9F01AF37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6205A-020D-470C-8845-175E9F4D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6B2B-030C-435E-A9EF-C26FDC3D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9BB21-D226-4F95-9760-3E259E7C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A48ED-3148-4AD1-A794-88292D622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BB210-3248-49A8-9288-7C392E150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FC5B-3135-4BAA-9C2C-CE028A2E2EF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D615-1ABF-40D7-8AAC-0F7A57CF4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EC5D5-9E7F-4944-AE90-93D5C755F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1BFE-CE6D-4F29-A241-B588A4B69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7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2E0F40-70B0-69CF-0370-5E54A60A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046" y="949002"/>
            <a:ext cx="3698241" cy="4959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D7B51-54BA-EC21-622C-63AEAAF00B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743" y="949002"/>
            <a:ext cx="5046303" cy="4967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C092C4-A2AD-E1B4-4C72-4E2F4EB2A4B6}"/>
              </a:ext>
            </a:extLst>
          </p:cNvPr>
          <p:cNvSpPr txBox="1"/>
          <p:nvPr/>
        </p:nvSpPr>
        <p:spPr>
          <a:xfrm>
            <a:off x="7185892" y="1647830"/>
            <a:ext cx="25027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BE9369"/>
                </a:solidFill>
                <a:latin typeface="Tempus Sans ITC" panose="04020404030D07020202" pitchFamily="82" charset="0"/>
              </a:rPr>
              <a:t>“This is my body …</a:t>
            </a:r>
          </a:p>
          <a:p>
            <a:pPr algn="ctr"/>
            <a:r>
              <a:rPr lang="en-GB" sz="2800" b="1" dirty="0">
                <a:solidFill>
                  <a:srgbClr val="BE9369"/>
                </a:solidFill>
                <a:latin typeface="Tempus Sans ITC" panose="04020404030D07020202" pitchFamily="82" charset="0"/>
              </a:rPr>
              <a:t>This is my blood …</a:t>
            </a:r>
          </a:p>
          <a:p>
            <a:pPr algn="ctr"/>
            <a:r>
              <a:rPr lang="en-GB" sz="2800" b="1" dirty="0">
                <a:solidFill>
                  <a:srgbClr val="BE9369"/>
                </a:solidFill>
                <a:latin typeface="Tempus Sans ITC" panose="04020404030D07020202" pitchFamily="82" charset="0"/>
              </a:rPr>
              <a:t>… given for YOU.” </a:t>
            </a:r>
          </a:p>
          <a:p>
            <a:endParaRPr lang="en-GB" sz="4000" b="1" dirty="0">
              <a:latin typeface="Tempus Sans ITC" panose="04020404030D07020202" pitchFamily="82" charset="0"/>
            </a:endParaRPr>
          </a:p>
          <a:p>
            <a:r>
              <a:rPr lang="en-GB" dirty="0">
                <a:solidFill>
                  <a:srgbClr val="D75F22"/>
                </a:solidFill>
                <a:latin typeface="Tempus Sans ITC" panose="04020404030D07020202" pitchFamily="82" charset="0"/>
              </a:rPr>
              <a:t>Luke 22:14-20</a:t>
            </a:r>
          </a:p>
        </p:txBody>
      </p:sp>
    </p:spTree>
    <p:extLst>
      <p:ext uri="{BB962C8B-B14F-4D97-AF65-F5344CB8AC3E}">
        <p14:creationId xmlns:p14="http://schemas.microsoft.com/office/powerpoint/2010/main" val="153915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374DD-A66B-C4E1-7975-0136396B7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2098701"/>
            <a:ext cx="5294716" cy="266059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0498B61-516C-B5F8-5C6B-6D587BAA0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17" y="1933243"/>
            <a:ext cx="5294715" cy="29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0DCFA-9AA9-6A6C-ABA7-DCE92DB26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381" y="1182212"/>
            <a:ext cx="4060015" cy="436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ACF0B-B284-3645-9AFA-10BF5017E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344" y="1182212"/>
            <a:ext cx="4074170" cy="43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6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DFC2A-BDFD-8831-E571-6697323C37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76" y="834642"/>
            <a:ext cx="3010055" cy="2070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8E40D-65CC-1F20-7076-0C6E81FDF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33" y="3476402"/>
            <a:ext cx="3666739" cy="2546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B9C7F-E03D-24CC-36D1-17B1C3003A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578" y="1836165"/>
            <a:ext cx="4758489" cy="32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850A4-326D-19D6-99BC-4C572BC713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077" y="1016745"/>
            <a:ext cx="7168854" cy="4824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35C756-9B9D-FB2B-A4BE-5955C18355DA}"/>
              </a:ext>
            </a:extLst>
          </p:cNvPr>
          <p:cNvSpPr txBox="1"/>
          <p:nvPr/>
        </p:nvSpPr>
        <p:spPr>
          <a:xfrm>
            <a:off x="2935060" y="1632716"/>
            <a:ext cx="6905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What is Maundy Thursday?</a:t>
            </a:r>
          </a:p>
          <a:p>
            <a:r>
              <a:rPr lang="en-GB" dirty="0">
                <a:solidFill>
                  <a:schemeClr val="bg1"/>
                </a:solidFill>
                <a:latin typeface="Tempus Sans ITC" panose="04020404030D07020202" pitchFamily="82" charset="0"/>
              </a:rPr>
              <a:t>The word maundy is derived from the Latin word to command. The maundy refers to how Jesus commanded the disciples in the last supper to love and serve.</a:t>
            </a:r>
          </a:p>
        </p:txBody>
      </p:sp>
    </p:spTree>
    <p:extLst>
      <p:ext uri="{BB962C8B-B14F-4D97-AF65-F5344CB8AC3E}">
        <p14:creationId xmlns:p14="http://schemas.microsoft.com/office/powerpoint/2010/main" val="427755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0674E-4743-4F7C-CF4C-D009395E8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6D9C46-0FCD-B90D-8A56-1AB787BA6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E5517442-DCB7-A25C-ECAF-E8447841C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367668" cy="33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5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54307-F721-8923-E70D-2C15C549F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FEDB3C1-A233-0B55-E2BF-4DF042B09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115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2AC363-BE64-418E-A907-46BFDADC9B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257" y="291234"/>
            <a:ext cx="953477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Maundy Thursday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13A13-1DF7-4183-93EC-6C9D4A6005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2257" y="2149952"/>
            <a:ext cx="9427486" cy="2558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Century Gothic" panose="020B0502020202020204" pitchFamily="34" charset="0"/>
              </a:rPr>
              <a:t>Rituals you would see taking place during a Maundy Thursday service</a:t>
            </a:r>
          </a:p>
        </p:txBody>
      </p:sp>
    </p:spTree>
    <p:extLst>
      <p:ext uri="{BB962C8B-B14F-4D97-AF65-F5344CB8AC3E}">
        <p14:creationId xmlns:p14="http://schemas.microsoft.com/office/powerpoint/2010/main" val="119028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D5113-C972-C9F4-9474-3110B94194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492" y="1179520"/>
            <a:ext cx="4060310" cy="44989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545AD-6AB2-AE49-0EBB-E827025EDF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611" y="643467"/>
            <a:ext cx="2789468" cy="2475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95448E-3D78-0647-4074-7061BB444A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873" y="3808252"/>
            <a:ext cx="3854945" cy="23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4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4A66E6-8563-9ABD-9460-0439026F71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97" y="1301969"/>
            <a:ext cx="5981633" cy="4027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CF070-0968-5BE1-35D4-F2B37FAF6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792" y="1571980"/>
            <a:ext cx="3109154" cy="37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2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42C5A-FC00-48E1-6952-FDE7D769A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528" y="985191"/>
            <a:ext cx="6591336" cy="48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6AA5A-2DAF-2D70-4CAD-13A0FBFA6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399" y="1465841"/>
            <a:ext cx="7846797" cy="39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9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1B801C-237E-4D13-A03F-8151D905E536}">
  <ds:schemaRefs>
    <ds:schemaRef ds:uri="http://www.w3.org/XML/1998/namespace"/>
    <ds:schemaRef ds:uri="http://schemas.openxmlformats.org/package/2006/metadata/core-properties"/>
    <ds:schemaRef ds:uri="37c5c6fe-bc8e-4494-977e-45e76d6ce1fa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62940bfc-e56c-4552-8076-1b7135828164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D3A2EC7-4295-4EEC-B6CA-F3ACB1BBB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C09CFC-2B71-41DC-BFDF-7D9C3FA157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78</Words>
  <Application>Microsoft Office PowerPoint</Application>
  <PresentationFormat>Widescreen</PresentationFormat>
  <Paragraphs>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Maundy Thursday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Abigail Chand</cp:lastModifiedBy>
  <cp:revision>19</cp:revision>
  <dcterms:created xsi:type="dcterms:W3CDTF">2020-06-26T15:48:39Z</dcterms:created>
  <dcterms:modified xsi:type="dcterms:W3CDTF">2023-12-20T16:07:18Z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lpwstr>419200.000000000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