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23"/>
  </p:handoutMasterIdLst>
  <p:sldIdLst>
    <p:sldId id="257" r:id="rId6"/>
    <p:sldId id="273" r:id="rId7"/>
    <p:sldId id="280" r:id="rId8"/>
    <p:sldId id="270" r:id="rId9"/>
    <p:sldId id="281" r:id="rId10"/>
    <p:sldId id="260" r:id="rId11"/>
    <p:sldId id="282" r:id="rId12"/>
    <p:sldId id="262" r:id="rId13"/>
    <p:sldId id="263" r:id="rId14"/>
    <p:sldId id="276" r:id="rId15"/>
    <p:sldId id="277" r:id="rId16"/>
    <p:sldId id="265" r:id="rId17"/>
    <p:sldId id="266" r:id="rId18"/>
    <p:sldId id="267" r:id="rId19"/>
    <p:sldId id="279" r:id="rId20"/>
    <p:sldId id="268" r:id="rId21"/>
    <p:sldId id="269" r:id="rId22"/>
  </p:sldIdLst>
  <p:sldSz cx="9144000" cy="6858000" type="screen4x3"/>
  <p:notesSz cx="6889750" cy="100187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3DA331-9F1A-42F3-9EAC-32822D562A55}" v="73" dt="2023-09-06T11:43:43.2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60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ila Ingram-Smith" userId="abf53238-41da-4e01-a2dc-9d152a2d4646" providerId="ADAL" clId="{9F3DA331-9F1A-42F3-9EAC-32822D562A55}"/>
    <pc:docChg chg="custSel addSld delSld modSld">
      <pc:chgData name="Leila Ingram-Smith" userId="abf53238-41da-4e01-a2dc-9d152a2d4646" providerId="ADAL" clId="{9F3DA331-9F1A-42F3-9EAC-32822D562A55}" dt="2023-09-06T11:43:43.271" v="95" actId="14100"/>
      <pc:docMkLst>
        <pc:docMk/>
      </pc:docMkLst>
      <pc:sldChg chg="addSp modSp mod">
        <pc:chgData name="Leila Ingram-Smith" userId="abf53238-41da-4e01-a2dc-9d152a2d4646" providerId="ADAL" clId="{9F3DA331-9F1A-42F3-9EAC-32822D562A55}" dt="2023-09-06T11:39:19.304" v="39" actId="1076"/>
        <pc:sldMkLst>
          <pc:docMk/>
          <pc:sldMk cId="0" sldId="257"/>
        </pc:sldMkLst>
        <pc:spChg chg="add mod">
          <ac:chgData name="Leila Ingram-Smith" userId="abf53238-41da-4e01-a2dc-9d152a2d4646" providerId="ADAL" clId="{9F3DA331-9F1A-42F3-9EAC-32822D562A55}" dt="2023-09-06T11:39:04.387" v="37" actId="20577"/>
          <ac:spMkLst>
            <pc:docMk/>
            <pc:sldMk cId="0" sldId="257"/>
            <ac:spMk id="2" creationId="{EE4E3E0C-05CA-85CA-A6C2-CBC40A8B9CB1}"/>
          </ac:spMkLst>
        </pc:spChg>
        <pc:spChg chg="add mod">
          <ac:chgData name="Leila Ingram-Smith" userId="abf53238-41da-4e01-a2dc-9d152a2d4646" providerId="ADAL" clId="{9F3DA331-9F1A-42F3-9EAC-32822D562A55}" dt="2023-09-06T11:39:19.304" v="39" actId="1076"/>
          <ac:spMkLst>
            <pc:docMk/>
            <pc:sldMk cId="0" sldId="257"/>
            <ac:spMk id="3" creationId="{A57F4D3E-6EE1-240F-7B23-532DF89422BA}"/>
          </ac:spMkLst>
        </pc:spChg>
        <pc:spChg chg="mod">
          <ac:chgData name="Leila Ingram-Smith" userId="abf53238-41da-4e01-a2dc-9d152a2d4646" providerId="ADAL" clId="{9F3DA331-9F1A-42F3-9EAC-32822D562A55}" dt="2023-09-06T11:35:06.410" v="1" actId="1076"/>
          <ac:spMkLst>
            <pc:docMk/>
            <pc:sldMk cId="0" sldId="257"/>
            <ac:spMk id="3074" creationId="{B0CD4B35-04FF-44D7-E2A6-2CDFDCC8776F}"/>
          </ac:spMkLst>
        </pc:spChg>
        <pc:spChg chg="mod">
          <ac:chgData name="Leila Ingram-Smith" userId="abf53238-41da-4e01-a2dc-9d152a2d4646" providerId="ADAL" clId="{9F3DA331-9F1A-42F3-9EAC-32822D562A55}" dt="2023-09-06T11:35:15.624" v="4" actId="313"/>
          <ac:spMkLst>
            <pc:docMk/>
            <pc:sldMk cId="0" sldId="257"/>
            <ac:spMk id="3075" creationId="{F924BFF8-12C4-DD7A-BAD3-D8EF5EDF31C5}"/>
          </ac:spMkLst>
        </pc:spChg>
      </pc:sldChg>
      <pc:sldChg chg="del">
        <pc:chgData name="Leila Ingram-Smith" userId="abf53238-41da-4e01-a2dc-9d152a2d4646" providerId="ADAL" clId="{9F3DA331-9F1A-42F3-9EAC-32822D562A55}" dt="2023-09-06T11:38:29.047" v="33" actId="2696"/>
        <pc:sldMkLst>
          <pc:docMk/>
          <pc:sldMk cId="0" sldId="258"/>
        </pc:sldMkLst>
      </pc:sldChg>
      <pc:sldChg chg="del">
        <pc:chgData name="Leila Ingram-Smith" userId="abf53238-41da-4e01-a2dc-9d152a2d4646" providerId="ADAL" clId="{9F3DA331-9F1A-42F3-9EAC-32822D562A55}" dt="2023-09-06T11:39:38.187" v="41" actId="47"/>
        <pc:sldMkLst>
          <pc:docMk/>
          <pc:sldMk cId="0" sldId="259"/>
        </pc:sldMkLst>
      </pc:sldChg>
      <pc:sldChg chg="addSp delSp modSp">
        <pc:chgData name="Leila Ingram-Smith" userId="abf53238-41da-4e01-a2dc-9d152a2d4646" providerId="ADAL" clId="{9F3DA331-9F1A-42F3-9EAC-32822D562A55}" dt="2023-09-06T11:39:50.712" v="45" actId="1076"/>
        <pc:sldMkLst>
          <pc:docMk/>
          <pc:sldMk cId="0" sldId="260"/>
        </pc:sldMkLst>
        <pc:picChg chg="add mod">
          <ac:chgData name="Leila Ingram-Smith" userId="abf53238-41da-4e01-a2dc-9d152a2d4646" providerId="ADAL" clId="{9F3DA331-9F1A-42F3-9EAC-32822D562A55}" dt="2023-09-06T11:39:50.712" v="45" actId="1076"/>
          <ac:picMkLst>
            <pc:docMk/>
            <pc:sldMk cId="0" sldId="260"/>
            <ac:picMk id="2" creationId="{0C840982-60DE-2184-3777-4E4D10D1AB60}"/>
          </ac:picMkLst>
        </pc:picChg>
        <pc:picChg chg="del">
          <ac:chgData name="Leila Ingram-Smith" userId="abf53238-41da-4e01-a2dc-9d152a2d4646" providerId="ADAL" clId="{9F3DA331-9F1A-42F3-9EAC-32822D562A55}" dt="2023-09-06T11:39:45.590" v="42" actId="478"/>
          <ac:picMkLst>
            <pc:docMk/>
            <pc:sldMk cId="0" sldId="260"/>
            <ac:picMk id="8196" creationId="{298AC003-B07E-B6E4-0612-35CD9ACA97A2}"/>
          </ac:picMkLst>
        </pc:picChg>
      </pc:sldChg>
      <pc:sldChg chg="del">
        <pc:chgData name="Leila Ingram-Smith" userId="abf53238-41da-4e01-a2dc-9d152a2d4646" providerId="ADAL" clId="{9F3DA331-9F1A-42F3-9EAC-32822D562A55}" dt="2023-09-06T11:40:06.506" v="47" actId="2696"/>
        <pc:sldMkLst>
          <pc:docMk/>
          <pc:sldMk cId="0" sldId="261"/>
        </pc:sldMkLst>
      </pc:sldChg>
      <pc:sldChg chg="addSp delSp modSp">
        <pc:chgData name="Leila Ingram-Smith" userId="abf53238-41da-4e01-a2dc-9d152a2d4646" providerId="ADAL" clId="{9F3DA331-9F1A-42F3-9EAC-32822D562A55}" dt="2023-09-06T11:43:33.682" v="88"/>
        <pc:sldMkLst>
          <pc:docMk/>
          <pc:sldMk cId="0" sldId="262"/>
        </pc:sldMkLst>
        <pc:spChg chg="add del mod">
          <ac:chgData name="Leila Ingram-Smith" userId="abf53238-41da-4e01-a2dc-9d152a2d4646" providerId="ADAL" clId="{9F3DA331-9F1A-42F3-9EAC-32822D562A55}" dt="2023-09-06T11:43:33.682" v="88"/>
          <ac:spMkLst>
            <pc:docMk/>
            <pc:sldMk cId="0" sldId="262"/>
            <ac:spMk id="3" creationId="{A8F6F606-C3E6-0353-ADDF-EB40CAF5E3AB}"/>
          </ac:spMkLst>
        </pc:spChg>
        <pc:picChg chg="add mod">
          <ac:chgData name="Leila Ingram-Smith" userId="abf53238-41da-4e01-a2dc-9d152a2d4646" providerId="ADAL" clId="{9F3DA331-9F1A-42F3-9EAC-32822D562A55}" dt="2023-09-06T11:40:38.632" v="50"/>
          <ac:picMkLst>
            <pc:docMk/>
            <pc:sldMk cId="0" sldId="262"/>
            <ac:picMk id="2" creationId="{F2D5A872-AD16-46FF-2DED-9F480B741DC5}"/>
          </ac:picMkLst>
        </pc:picChg>
        <pc:picChg chg="del">
          <ac:chgData name="Leila Ingram-Smith" userId="abf53238-41da-4e01-a2dc-9d152a2d4646" providerId="ADAL" clId="{9F3DA331-9F1A-42F3-9EAC-32822D562A55}" dt="2023-09-06T11:40:38.300" v="49" actId="478"/>
          <ac:picMkLst>
            <pc:docMk/>
            <pc:sldMk cId="0" sldId="262"/>
            <ac:picMk id="10244" creationId="{6D8F79E9-92D5-1292-5499-D5EB082538E4}"/>
          </ac:picMkLst>
        </pc:picChg>
      </pc:sldChg>
      <pc:sldChg chg="addSp delSp modSp">
        <pc:chgData name="Leila Ingram-Smith" userId="abf53238-41da-4e01-a2dc-9d152a2d4646" providerId="ADAL" clId="{9F3DA331-9F1A-42F3-9EAC-32822D562A55}" dt="2023-09-06T11:43:33.297" v="87"/>
        <pc:sldMkLst>
          <pc:docMk/>
          <pc:sldMk cId="0" sldId="263"/>
        </pc:sldMkLst>
        <pc:spChg chg="add del mod">
          <ac:chgData name="Leila Ingram-Smith" userId="abf53238-41da-4e01-a2dc-9d152a2d4646" providerId="ADAL" clId="{9F3DA331-9F1A-42F3-9EAC-32822D562A55}" dt="2023-09-06T11:43:33.297" v="87"/>
          <ac:spMkLst>
            <pc:docMk/>
            <pc:sldMk cId="0" sldId="263"/>
            <ac:spMk id="4" creationId="{E3E468B7-729E-8E9B-586B-2E8BF94D57E7}"/>
          </ac:spMkLst>
        </pc:spChg>
        <pc:picChg chg="add mod">
          <ac:chgData name="Leila Ingram-Smith" userId="abf53238-41da-4e01-a2dc-9d152a2d4646" providerId="ADAL" clId="{9F3DA331-9F1A-42F3-9EAC-32822D562A55}" dt="2023-09-06T11:40:48.656" v="54" actId="1076"/>
          <ac:picMkLst>
            <pc:docMk/>
            <pc:sldMk cId="0" sldId="263"/>
            <ac:picMk id="3" creationId="{AFE8DFEA-01B0-C292-3531-7C527DBD69EB}"/>
          </ac:picMkLst>
        </pc:picChg>
        <pc:picChg chg="del">
          <ac:chgData name="Leila Ingram-Smith" userId="abf53238-41da-4e01-a2dc-9d152a2d4646" providerId="ADAL" clId="{9F3DA331-9F1A-42F3-9EAC-32822D562A55}" dt="2023-09-06T11:40:43.922" v="51" actId="478"/>
          <ac:picMkLst>
            <pc:docMk/>
            <pc:sldMk cId="0" sldId="263"/>
            <ac:picMk id="11268" creationId="{C7292FF4-2283-57CA-5F89-B45D29519BE6}"/>
          </ac:picMkLst>
        </pc:picChg>
      </pc:sldChg>
      <pc:sldChg chg="addSp delSp modSp">
        <pc:chgData name="Leila Ingram-Smith" userId="abf53238-41da-4e01-a2dc-9d152a2d4646" providerId="ADAL" clId="{9F3DA331-9F1A-42F3-9EAC-32822D562A55}" dt="2023-09-06T11:41:42.289" v="66"/>
        <pc:sldMkLst>
          <pc:docMk/>
          <pc:sldMk cId="0" sldId="265"/>
        </pc:sldMkLst>
        <pc:picChg chg="add mod">
          <ac:chgData name="Leila Ingram-Smith" userId="abf53238-41da-4e01-a2dc-9d152a2d4646" providerId="ADAL" clId="{9F3DA331-9F1A-42F3-9EAC-32822D562A55}" dt="2023-09-06T11:41:34.967" v="64" actId="1076"/>
          <ac:picMkLst>
            <pc:docMk/>
            <pc:sldMk cId="0" sldId="265"/>
            <ac:picMk id="3" creationId="{E6B7F940-58B0-CB4B-32F3-527360333670}"/>
          </ac:picMkLst>
        </pc:picChg>
        <pc:picChg chg="add mod">
          <ac:chgData name="Leila Ingram-Smith" userId="abf53238-41da-4e01-a2dc-9d152a2d4646" providerId="ADAL" clId="{9F3DA331-9F1A-42F3-9EAC-32822D562A55}" dt="2023-09-06T11:41:42.289" v="66"/>
          <ac:picMkLst>
            <pc:docMk/>
            <pc:sldMk cId="0" sldId="265"/>
            <ac:picMk id="4" creationId="{19F790A6-693E-3684-33C9-FB462E86D309}"/>
          </ac:picMkLst>
        </pc:picChg>
        <pc:picChg chg="del">
          <ac:chgData name="Leila Ingram-Smith" userId="abf53238-41da-4e01-a2dc-9d152a2d4646" providerId="ADAL" clId="{9F3DA331-9F1A-42F3-9EAC-32822D562A55}" dt="2023-09-06T11:41:32.870" v="62" actId="478"/>
          <ac:picMkLst>
            <pc:docMk/>
            <pc:sldMk cId="0" sldId="265"/>
            <ac:picMk id="14340" creationId="{990BE380-2A77-1442-7CF5-DBF35C829439}"/>
          </ac:picMkLst>
        </pc:picChg>
        <pc:picChg chg="del">
          <ac:chgData name="Leila Ingram-Smith" userId="abf53238-41da-4e01-a2dc-9d152a2d4646" providerId="ADAL" clId="{9F3DA331-9F1A-42F3-9EAC-32822D562A55}" dt="2023-09-06T11:41:41.957" v="65" actId="478"/>
          <ac:picMkLst>
            <pc:docMk/>
            <pc:sldMk cId="0" sldId="265"/>
            <ac:picMk id="14341" creationId="{7593B490-EEF8-5B36-A013-C4A43CD62AB0}"/>
          </ac:picMkLst>
        </pc:picChg>
      </pc:sldChg>
      <pc:sldChg chg="addSp delSp modSp">
        <pc:chgData name="Leila Ingram-Smith" userId="abf53238-41da-4e01-a2dc-9d152a2d4646" providerId="ADAL" clId="{9F3DA331-9F1A-42F3-9EAC-32822D562A55}" dt="2023-09-06T11:41:58.328" v="70" actId="1076"/>
        <pc:sldMkLst>
          <pc:docMk/>
          <pc:sldMk cId="0" sldId="266"/>
        </pc:sldMkLst>
        <pc:picChg chg="add mod">
          <ac:chgData name="Leila Ingram-Smith" userId="abf53238-41da-4e01-a2dc-9d152a2d4646" providerId="ADAL" clId="{9F3DA331-9F1A-42F3-9EAC-32822D562A55}" dt="2023-09-06T11:41:58.328" v="70" actId="1076"/>
          <ac:picMkLst>
            <pc:docMk/>
            <pc:sldMk cId="0" sldId="266"/>
            <ac:picMk id="2" creationId="{E05D9CD6-5C31-0B86-26A4-4C53EC290846}"/>
          </ac:picMkLst>
        </pc:picChg>
        <pc:picChg chg="del">
          <ac:chgData name="Leila Ingram-Smith" userId="abf53238-41da-4e01-a2dc-9d152a2d4646" providerId="ADAL" clId="{9F3DA331-9F1A-42F3-9EAC-32822D562A55}" dt="2023-09-06T11:41:52.464" v="67" actId="478"/>
          <ac:picMkLst>
            <pc:docMk/>
            <pc:sldMk cId="0" sldId="266"/>
            <ac:picMk id="15364" creationId="{217425A4-02B4-3E29-78EF-B97B7A55D99A}"/>
          </ac:picMkLst>
        </pc:picChg>
      </pc:sldChg>
      <pc:sldChg chg="addSp delSp modSp">
        <pc:chgData name="Leila Ingram-Smith" userId="abf53238-41da-4e01-a2dc-9d152a2d4646" providerId="ADAL" clId="{9F3DA331-9F1A-42F3-9EAC-32822D562A55}" dt="2023-09-06T11:42:46.903" v="77" actId="1076"/>
        <pc:sldMkLst>
          <pc:docMk/>
          <pc:sldMk cId="0" sldId="267"/>
        </pc:sldMkLst>
        <pc:picChg chg="add mod">
          <ac:chgData name="Leila Ingram-Smith" userId="abf53238-41da-4e01-a2dc-9d152a2d4646" providerId="ADAL" clId="{9F3DA331-9F1A-42F3-9EAC-32822D562A55}" dt="2023-09-06T11:42:13.903" v="73" actId="1076"/>
          <ac:picMkLst>
            <pc:docMk/>
            <pc:sldMk cId="0" sldId="267"/>
            <ac:picMk id="4" creationId="{DDB1931F-6899-31D5-0395-11EDA3ED31B6}"/>
          </ac:picMkLst>
        </pc:picChg>
        <pc:picChg chg="mod">
          <ac:chgData name="Leila Ingram-Smith" userId="abf53238-41da-4e01-a2dc-9d152a2d4646" providerId="ADAL" clId="{9F3DA331-9F1A-42F3-9EAC-32822D562A55}" dt="2023-09-06T11:42:46.903" v="77" actId="1076"/>
          <ac:picMkLst>
            <pc:docMk/>
            <pc:sldMk cId="0" sldId="267"/>
            <ac:picMk id="16388" creationId="{64772D2E-9A5F-2438-7AE9-983089289598}"/>
          </ac:picMkLst>
        </pc:picChg>
        <pc:picChg chg="del">
          <ac:chgData name="Leila Ingram-Smith" userId="abf53238-41da-4e01-a2dc-9d152a2d4646" providerId="ADAL" clId="{9F3DA331-9F1A-42F3-9EAC-32822D562A55}" dt="2023-09-06T11:42:12.065" v="71" actId="478"/>
          <ac:picMkLst>
            <pc:docMk/>
            <pc:sldMk cId="0" sldId="267"/>
            <ac:picMk id="16389" creationId="{34979CA3-A046-CC47-A22B-2E2B3A3CD97E}"/>
          </ac:picMkLst>
        </pc:picChg>
        <pc:picChg chg="mod">
          <ac:chgData name="Leila Ingram-Smith" userId="abf53238-41da-4e01-a2dc-9d152a2d4646" providerId="ADAL" clId="{9F3DA331-9F1A-42F3-9EAC-32822D562A55}" dt="2023-09-06T11:42:40.354" v="75" actId="14826"/>
          <ac:picMkLst>
            <pc:docMk/>
            <pc:sldMk cId="0" sldId="267"/>
            <ac:picMk id="16390" creationId="{94DB1402-2257-4C61-F237-1F1AAD8570AD}"/>
          </ac:picMkLst>
        </pc:picChg>
      </pc:sldChg>
      <pc:sldChg chg="addSp delSp modSp">
        <pc:chgData name="Leila Ingram-Smith" userId="abf53238-41da-4e01-a2dc-9d152a2d4646" providerId="ADAL" clId="{9F3DA331-9F1A-42F3-9EAC-32822D562A55}" dt="2023-09-06T11:43:43.271" v="95" actId="14100"/>
        <pc:sldMkLst>
          <pc:docMk/>
          <pc:sldMk cId="0" sldId="268"/>
        </pc:sldMkLst>
        <pc:picChg chg="add mod">
          <ac:chgData name="Leila Ingram-Smith" userId="abf53238-41da-4e01-a2dc-9d152a2d4646" providerId="ADAL" clId="{9F3DA331-9F1A-42F3-9EAC-32822D562A55}" dt="2023-09-06T11:43:43.271" v="95" actId="14100"/>
          <ac:picMkLst>
            <pc:docMk/>
            <pc:sldMk cId="0" sldId="268"/>
            <ac:picMk id="2" creationId="{42808DD6-D788-D500-0852-94E38C5A678C}"/>
          </ac:picMkLst>
        </pc:picChg>
        <pc:picChg chg="del">
          <ac:chgData name="Leila Ingram-Smith" userId="abf53238-41da-4e01-a2dc-9d152a2d4646" providerId="ADAL" clId="{9F3DA331-9F1A-42F3-9EAC-32822D562A55}" dt="2023-09-06T11:42:51.779" v="78" actId="478"/>
          <ac:picMkLst>
            <pc:docMk/>
            <pc:sldMk cId="0" sldId="268"/>
            <ac:picMk id="18436" creationId="{971EB19B-94C7-C647-B216-7EA6DBE1D313}"/>
          </ac:picMkLst>
        </pc:picChg>
      </pc:sldChg>
      <pc:sldChg chg="addSp delSp modSp">
        <pc:chgData name="Leila Ingram-Smith" userId="abf53238-41da-4e01-a2dc-9d152a2d4646" providerId="ADAL" clId="{9F3DA331-9F1A-42F3-9EAC-32822D562A55}" dt="2023-09-06T11:43:35.523" v="90"/>
        <pc:sldMkLst>
          <pc:docMk/>
          <pc:sldMk cId="0" sldId="270"/>
        </pc:sldMkLst>
        <pc:spChg chg="add del mod">
          <ac:chgData name="Leila Ingram-Smith" userId="abf53238-41da-4e01-a2dc-9d152a2d4646" providerId="ADAL" clId="{9F3DA331-9F1A-42F3-9EAC-32822D562A55}" dt="2023-09-06T11:43:35.523" v="90"/>
          <ac:spMkLst>
            <pc:docMk/>
            <pc:sldMk cId="0" sldId="270"/>
            <ac:spMk id="2" creationId="{5F8A355B-03F0-2E97-02B4-130AFDD688F3}"/>
          </ac:spMkLst>
        </pc:spChg>
      </pc:sldChg>
      <pc:sldChg chg="addSp delSp modSp mod">
        <pc:chgData name="Leila Ingram-Smith" userId="abf53238-41da-4e01-a2dc-9d152a2d4646" providerId="ADAL" clId="{9F3DA331-9F1A-42F3-9EAC-32822D562A55}" dt="2023-09-06T11:43:36.241" v="91"/>
        <pc:sldMkLst>
          <pc:docMk/>
          <pc:sldMk cId="0" sldId="273"/>
        </pc:sldMkLst>
        <pc:spChg chg="add mod">
          <ac:chgData name="Leila Ingram-Smith" userId="abf53238-41da-4e01-a2dc-9d152a2d4646" providerId="ADAL" clId="{9F3DA331-9F1A-42F3-9EAC-32822D562A55}" dt="2023-09-06T11:37:00.081" v="26" actId="14100"/>
          <ac:spMkLst>
            <pc:docMk/>
            <pc:sldMk cId="0" sldId="273"/>
            <ac:spMk id="2" creationId="{70A8AB88-B8F1-B484-A138-9224CD7D58CE}"/>
          </ac:spMkLst>
        </pc:spChg>
        <pc:spChg chg="add del mod">
          <ac:chgData name="Leila Ingram-Smith" userId="abf53238-41da-4e01-a2dc-9d152a2d4646" providerId="ADAL" clId="{9F3DA331-9F1A-42F3-9EAC-32822D562A55}" dt="2023-09-06T11:36:02.982" v="9" actId="478"/>
          <ac:spMkLst>
            <pc:docMk/>
            <pc:sldMk cId="0" sldId="273"/>
            <ac:spMk id="3" creationId="{27D7764A-451F-80BF-2CEC-2FBC02B04845}"/>
          </ac:spMkLst>
        </pc:spChg>
        <pc:spChg chg="add del mod">
          <ac:chgData name="Leila Ingram-Smith" userId="abf53238-41da-4e01-a2dc-9d152a2d4646" providerId="ADAL" clId="{9F3DA331-9F1A-42F3-9EAC-32822D562A55}" dt="2023-09-06T11:43:36.241" v="91"/>
          <ac:spMkLst>
            <pc:docMk/>
            <pc:sldMk cId="0" sldId="273"/>
            <ac:spMk id="4" creationId="{E5ABA57F-D404-8FE0-E364-E5CED118D873}"/>
          </ac:spMkLst>
        </pc:spChg>
        <pc:spChg chg="mod">
          <ac:chgData name="Leila Ingram-Smith" userId="abf53238-41da-4e01-a2dc-9d152a2d4646" providerId="ADAL" clId="{9F3DA331-9F1A-42F3-9EAC-32822D562A55}" dt="2023-09-06T11:37:02.562" v="27" actId="1076"/>
          <ac:spMkLst>
            <pc:docMk/>
            <pc:sldMk cId="0" sldId="273"/>
            <ac:spMk id="4098" creationId="{69596CCC-1C53-D9D4-8D57-9FDC27F3FF4C}"/>
          </ac:spMkLst>
        </pc:spChg>
        <pc:spChg chg="del">
          <ac:chgData name="Leila Ingram-Smith" userId="abf53238-41da-4e01-a2dc-9d152a2d4646" providerId="ADAL" clId="{9F3DA331-9F1A-42F3-9EAC-32822D562A55}" dt="2023-09-06T11:36:00.945" v="8" actId="478"/>
          <ac:spMkLst>
            <pc:docMk/>
            <pc:sldMk cId="0" sldId="273"/>
            <ac:spMk id="4099" creationId="{1529A6C0-C78A-9489-8119-28AA4B34F4BC}"/>
          </ac:spMkLst>
        </pc:spChg>
      </pc:sldChg>
      <pc:sldChg chg="delSp modSp mod">
        <pc:chgData name="Leila Ingram-Smith" userId="abf53238-41da-4e01-a2dc-9d152a2d4646" providerId="ADAL" clId="{9F3DA331-9F1A-42F3-9EAC-32822D562A55}" dt="2023-09-06T11:41:12.710" v="61" actId="20577"/>
        <pc:sldMkLst>
          <pc:docMk/>
          <pc:sldMk cId="0" sldId="276"/>
        </pc:sldMkLst>
        <pc:spChg chg="mod">
          <ac:chgData name="Leila Ingram-Smith" userId="abf53238-41da-4e01-a2dc-9d152a2d4646" providerId="ADAL" clId="{9F3DA331-9F1A-42F3-9EAC-32822D562A55}" dt="2023-09-06T11:41:12.710" v="61" actId="20577"/>
          <ac:spMkLst>
            <pc:docMk/>
            <pc:sldMk cId="0" sldId="276"/>
            <ac:spMk id="3" creationId="{527EDC45-65BF-F2DF-DADB-E667AA01264D}"/>
          </ac:spMkLst>
        </pc:spChg>
        <pc:spChg chg="del">
          <ac:chgData name="Leila Ingram-Smith" userId="abf53238-41da-4e01-a2dc-9d152a2d4646" providerId="ADAL" clId="{9F3DA331-9F1A-42F3-9EAC-32822D562A55}" dt="2023-09-06T11:40:58.729" v="57" actId="478"/>
          <ac:spMkLst>
            <pc:docMk/>
            <pc:sldMk cId="0" sldId="276"/>
            <ac:spMk id="12290" creationId="{CC57AEC6-A69E-AB25-4089-1729426B2325}"/>
          </ac:spMkLst>
        </pc:spChg>
      </pc:sldChg>
      <pc:sldChg chg="modSp add del mod">
        <pc:chgData name="Leila Ingram-Smith" userId="abf53238-41da-4e01-a2dc-9d152a2d4646" providerId="ADAL" clId="{9F3DA331-9F1A-42F3-9EAC-32822D562A55}" dt="2023-09-06T11:38:23.859" v="32" actId="404"/>
        <pc:sldMkLst>
          <pc:docMk/>
          <pc:sldMk cId="0" sldId="280"/>
        </pc:sldMkLst>
        <pc:spChg chg="mod">
          <ac:chgData name="Leila Ingram-Smith" userId="abf53238-41da-4e01-a2dc-9d152a2d4646" providerId="ADAL" clId="{9F3DA331-9F1A-42F3-9EAC-32822D562A55}" dt="2023-09-06T11:38:23.859" v="32" actId="404"/>
          <ac:spMkLst>
            <pc:docMk/>
            <pc:sldMk cId="0" sldId="280"/>
            <ac:spMk id="2" creationId="{C23D647A-0B43-3508-2F7A-F26DDB08BBA3}"/>
          </ac:spMkLst>
        </pc:spChg>
      </pc:sldChg>
      <pc:sldChg chg="add">
        <pc:chgData name="Leila Ingram-Smith" userId="abf53238-41da-4e01-a2dc-9d152a2d4646" providerId="ADAL" clId="{9F3DA331-9F1A-42F3-9EAC-32822D562A55}" dt="2023-09-06T11:39:35.507" v="40"/>
        <pc:sldMkLst>
          <pc:docMk/>
          <pc:sldMk cId="0" sldId="281"/>
        </pc:sldMkLst>
      </pc:sldChg>
      <pc:sldChg chg="addSp delSp modSp add">
        <pc:chgData name="Leila Ingram-Smith" userId="abf53238-41da-4e01-a2dc-9d152a2d4646" providerId="ADAL" clId="{9F3DA331-9F1A-42F3-9EAC-32822D562A55}" dt="2023-09-06T11:43:34.991" v="89"/>
        <pc:sldMkLst>
          <pc:docMk/>
          <pc:sldMk cId="0" sldId="282"/>
        </pc:sldMkLst>
        <pc:spChg chg="add del mod">
          <ac:chgData name="Leila Ingram-Smith" userId="abf53238-41da-4e01-a2dc-9d152a2d4646" providerId="ADAL" clId="{9F3DA331-9F1A-42F3-9EAC-32822D562A55}" dt="2023-09-06T11:43:34.991" v="89"/>
          <ac:spMkLst>
            <pc:docMk/>
            <pc:sldMk cId="0" sldId="282"/>
            <ac:spMk id="4" creationId="{2BBB1C6B-C026-95B7-E9BC-0097D2E97F7F}"/>
          </ac:spMkLst>
        </pc:spChg>
      </pc:sldChg>
      <pc:sldChg chg="add del">
        <pc:chgData name="Leila Ingram-Smith" userId="abf53238-41da-4e01-a2dc-9d152a2d4646" providerId="ADAL" clId="{9F3DA331-9F1A-42F3-9EAC-32822D562A55}" dt="2023-09-06T11:40:54.920" v="56" actId="2696"/>
        <pc:sldMkLst>
          <pc:docMk/>
          <pc:sldMk cId="0" sldId="283"/>
        </pc:sldMkLst>
      </pc:sldChg>
      <pc:sldChg chg="add del">
        <pc:chgData name="Leila Ingram-Smith" userId="abf53238-41da-4e01-a2dc-9d152a2d4646" providerId="ADAL" clId="{9F3DA331-9F1A-42F3-9EAC-32822D562A55}" dt="2023-09-06T11:40:51.993" v="55" actId="2696"/>
        <pc:sldMkLst>
          <pc:docMk/>
          <pc:sldMk cId="0" sldId="28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265CFEB-D303-D4DA-D190-21839A52500E}"/>
              </a:ext>
            </a:extLst>
          </p:cNvPr>
          <p:cNvSpPr>
            <a:spLocks noGrp="1"/>
          </p:cNvSpPr>
          <p:nvPr>
            <p:ph type="hdr" sz="quarter"/>
          </p:nvPr>
        </p:nvSpPr>
        <p:spPr>
          <a:xfrm>
            <a:off x="0" y="0"/>
            <a:ext cx="2986088" cy="503238"/>
          </a:xfrm>
          <a:prstGeom prst="rect">
            <a:avLst/>
          </a:prstGeom>
        </p:spPr>
        <p:txBody>
          <a:bodyPr vert="horz" lIns="96616" tIns="48308" rIns="96616" bIns="48308" rtlCol="0"/>
          <a:lstStyle>
            <a:lvl1pPr algn="l" eaLnBrk="1" hangingPunct="1">
              <a:defRPr sz="1300">
                <a:latin typeface="Arial" panose="020B0604020202020204" pitchFamily="34" charset="0"/>
              </a:defRPr>
            </a:lvl1pPr>
          </a:lstStyle>
          <a:p>
            <a:pPr>
              <a:defRPr/>
            </a:pPr>
            <a:endParaRPr lang="en-GB"/>
          </a:p>
        </p:txBody>
      </p:sp>
      <p:sp>
        <p:nvSpPr>
          <p:cNvPr id="3" name="Date Placeholder 2">
            <a:extLst>
              <a:ext uri="{FF2B5EF4-FFF2-40B4-BE49-F238E27FC236}">
                <a16:creationId xmlns:a16="http://schemas.microsoft.com/office/drawing/2014/main" id="{CD348C76-CE9B-E2DE-7DFF-D2075B2F83EB}"/>
              </a:ext>
            </a:extLst>
          </p:cNvPr>
          <p:cNvSpPr>
            <a:spLocks noGrp="1"/>
          </p:cNvSpPr>
          <p:nvPr>
            <p:ph type="dt" sz="quarter" idx="1"/>
          </p:nvPr>
        </p:nvSpPr>
        <p:spPr>
          <a:xfrm>
            <a:off x="3902075" y="0"/>
            <a:ext cx="2986088" cy="503238"/>
          </a:xfrm>
          <a:prstGeom prst="rect">
            <a:avLst/>
          </a:prstGeom>
        </p:spPr>
        <p:txBody>
          <a:bodyPr vert="horz" lIns="96616" tIns="48308" rIns="96616" bIns="48308" rtlCol="0"/>
          <a:lstStyle>
            <a:lvl1pPr algn="r" eaLnBrk="1" hangingPunct="1">
              <a:defRPr sz="1300">
                <a:latin typeface="Arial" panose="020B0604020202020204" pitchFamily="34" charset="0"/>
              </a:defRPr>
            </a:lvl1pPr>
          </a:lstStyle>
          <a:p>
            <a:pPr>
              <a:defRPr/>
            </a:pPr>
            <a:fld id="{DAA5261D-0ED8-4615-BE3A-0C43DC7F84E2}" type="datetimeFigureOut">
              <a:rPr lang="en-GB"/>
              <a:pPr>
                <a:defRPr/>
              </a:pPr>
              <a:t>20/12/2023</a:t>
            </a:fld>
            <a:endParaRPr lang="en-GB"/>
          </a:p>
        </p:txBody>
      </p:sp>
      <p:sp>
        <p:nvSpPr>
          <p:cNvPr id="4" name="Footer Placeholder 3">
            <a:extLst>
              <a:ext uri="{FF2B5EF4-FFF2-40B4-BE49-F238E27FC236}">
                <a16:creationId xmlns:a16="http://schemas.microsoft.com/office/drawing/2014/main" id="{461204D1-E5A4-A6CF-D3E9-B53E6040B1EA}"/>
              </a:ext>
            </a:extLst>
          </p:cNvPr>
          <p:cNvSpPr>
            <a:spLocks noGrp="1"/>
          </p:cNvSpPr>
          <p:nvPr>
            <p:ph type="ftr" sz="quarter" idx="2"/>
          </p:nvPr>
        </p:nvSpPr>
        <p:spPr>
          <a:xfrm>
            <a:off x="0" y="9515475"/>
            <a:ext cx="2986088" cy="503238"/>
          </a:xfrm>
          <a:prstGeom prst="rect">
            <a:avLst/>
          </a:prstGeom>
        </p:spPr>
        <p:txBody>
          <a:bodyPr vert="horz" lIns="96616" tIns="48308" rIns="96616" bIns="48308" rtlCol="0" anchor="b"/>
          <a:lstStyle>
            <a:lvl1pPr algn="l" eaLnBrk="1" hangingPunct="1">
              <a:defRPr sz="1300">
                <a:latin typeface="Arial" panose="020B0604020202020204" pitchFamily="34" charset="0"/>
              </a:defRPr>
            </a:lvl1pPr>
          </a:lstStyle>
          <a:p>
            <a:pPr>
              <a:defRPr/>
            </a:pPr>
            <a:endParaRPr lang="en-GB"/>
          </a:p>
        </p:txBody>
      </p:sp>
      <p:sp>
        <p:nvSpPr>
          <p:cNvPr id="5" name="Slide Number Placeholder 4">
            <a:extLst>
              <a:ext uri="{FF2B5EF4-FFF2-40B4-BE49-F238E27FC236}">
                <a16:creationId xmlns:a16="http://schemas.microsoft.com/office/drawing/2014/main" id="{EDBC0792-5B69-D316-DCA0-A97EBF967101}"/>
              </a:ext>
            </a:extLst>
          </p:cNvPr>
          <p:cNvSpPr>
            <a:spLocks noGrp="1"/>
          </p:cNvSpPr>
          <p:nvPr>
            <p:ph type="sldNum" sz="quarter" idx="3"/>
          </p:nvPr>
        </p:nvSpPr>
        <p:spPr>
          <a:xfrm>
            <a:off x="3902075" y="9515475"/>
            <a:ext cx="2986088" cy="503238"/>
          </a:xfrm>
          <a:prstGeom prst="rect">
            <a:avLst/>
          </a:prstGeom>
        </p:spPr>
        <p:txBody>
          <a:bodyPr vert="horz" wrap="square" lIns="96616" tIns="48308" rIns="96616" bIns="48308" numCol="1" anchor="b" anchorCtr="0" compatLnSpc="1">
            <a:prstTxWarp prst="textNoShape">
              <a:avLst/>
            </a:prstTxWarp>
          </a:bodyPr>
          <a:lstStyle>
            <a:lvl1pPr algn="r" eaLnBrk="1" hangingPunct="1">
              <a:defRPr sz="1300" smtClean="0"/>
            </a:lvl1pPr>
          </a:lstStyle>
          <a:p>
            <a:pPr>
              <a:defRPr/>
            </a:pPr>
            <a:fld id="{99BBEFEB-1FC3-4F5A-9A75-F73D0C500F0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EFE32BC-BB8B-DA9A-A31A-1ED2DC83140C}"/>
              </a:ext>
            </a:extLst>
          </p:cNvPr>
          <p:cNvSpPr>
            <a:spLocks noGrp="1"/>
          </p:cNvSpPr>
          <p:nvPr>
            <p:ph type="dt" sz="half" idx="10"/>
          </p:nvPr>
        </p:nvSpPr>
        <p:spPr/>
        <p:txBody>
          <a:bodyPr/>
          <a:lstStyle>
            <a:lvl1pPr>
              <a:defRPr/>
            </a:lvl1pPr>
          </a:lstStyle>
          <a:p>
            <a:pPr>
              <a:defRPr/>
            </a:pPr>
            <a:fld id="{929156CA-2B39-4D6D-9199-863F9C40FDA9}" type="datetimeFigureOut">
              <a:rPr lang="en-GB"/>
              <a:pPr>
                <a:defRPr/>
              </a:pPr>
              <a:t>20/12/2023</a:t>
            </a:fld>
            <a:endParaRPr lang="en-GB"/>
          </a:p>
        </p:txBody>
      </p:sp>
      <p:sp>
        <p:nvSpPr>
          <p:cNvPr id="5" name="Footer Placeholder 4">
            <a:extLst>
              <a:ext uri="{FF2B5EF4-FFF2-40B4-BE49-F238E27FC236}">
                <a16:creationId xmlns:a16="http://schemas.microsoft.com/office/drawing/2014/main" id="{7856B3ED-AA1C-B865-E40F-710CF89FC8F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F1846E6-467E-10A6-51DE-681D1B441C00}"/>
              </a:ext>
            </a:extLst>
          </p:cNvPr>
          <p:cNvSpPr>
            <a:spLocks noGrp="1"/>
          </p:cNvSpPr>
          <p:nvPr>
            <p:ph type="sldNum" sz="quarter" idx="12"/>
          </p:nvPr>
        </p:nvSpPr>
        <p:spPr/>
        <p:txBody>
          <a:bodyPr/>
          <a:lstStyle>
            <a:lvl1pPr>
              <a:defRPr/>
            </a:lvl1pPr>
          </a:lstStyle>
          <a:p>
            <a:pPr>
              <a:defRPr/>
            </a:pPr>
            <a:fld id="{F4DFBB2B-7B55-4D37-9703-4A1F6BFE3965}" type="slidenum">
              <a:rPr lang="en-GB" altLang="en-US"/>
              <a:pPr>
                <a:defRPr/>
              </a:pPr>
              <a:t>‹#›</a:t>
            </a:fld>
            <a:endParaRPr lang="en-GB" altLang="en-US"/>
          </a:p>
        </p:txBody>
      </p:sp>
    </p:spTree>
    <p:extLst>
      <p:ext uri="{BB962C8B-B14F-4D97-AF65-F5344CB8AC3E}">
        <p14:creationId xmlns:p14="http://schemas.microsoft.com/office/powerpoint/2010/main" val="608682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CF4BAF-537C-1E6B-6407-361E7CC0A3D3}"/>
              </a:ext>
            </a:extLst>
          </p:cNvPr>
          <p:cNvSpPr>
            <a:spLocks noGrp="1"/>
          </p:cNvSpPr>
          <p:nvPr>
            <p:ph type="dt" sz="half" idx="10"/>
          </p:nvPr>
        </p:nvSpPr>
        <p:spPr/>
        <p:txBody>
          <a:bodyPr/>
          <a:lstStyle>
            <a:lvl1pPr>
              <a:defRPr/>
            </a:lvl1pPr>
          </a:lstStyle>
          <a:p>
            <a:pPr>
              <a:defRPr/>
            </a:pPr>
            <a:fld id="{415F9A54-E1BF-42E1-AD3E-C55285576986}" type="datetimeFigureOut">
              <a:rPr lang="en-GB"/>
              <a:pPr>
                <a:defRPr/>
              </a:pPr>
              <a:t>20/12/2023</a:t>
            </a:fld>
            <a:endParaRPr lang="en-GB"/>
          </a:p>
        </p:txBody>
      </p:sp>
      <p:sp>
        <p:nvSpPr>
          <p:cNvPr id="5" name="Footer Placeholder 4">
            <a:extLst>
              <a:ext uri="{FF2B5EF4-FFF2-40B4-BE49-F238E27FC236}">
                <a16:creationId xmlns:a16="http://schemas.microsoft.com/office/drawing/2014/main" id="{3CBD95F9-0445-3C35-EE8C-345BB47A6B8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A78F8E4-BBF5-BFF4-24EA-034C019BF579}"/>
              </a:ext>
            </a:extLst>
          </p:cNvPr>
          <p:cNvSpPr>
            <a:spLocks noGrp="1"/>
          </p:cNvSpPr>
          <p:nvPr>
            <p:ph type="sldNum" sz="quarter" idx="12"/>
          </p:nvPr>
        </p:nvSpPr>
        <p:spPr/>
        <p:txBody>
          <a:bodyPr/>
          <a:lstStyle>
            <a:lvl1pPr>
              <a:defRPr/>
            </a:lvl1pPr>
          </a:lstStyle>
          <a:p>
            <a:pPr>
              <a:defRPr/>
            </a:pPr>
            <a:fld id="{B343D548-AB2F-444D-B59D-6EF9A98C358F}" type="slidenum">
              <a:rPr lang="en-GB" altLang="en-US"/>
              <a:pPr>
                <a:defRPr/>
              </a:pPr>
              <a:t>‹#›</a:t>
            </a:fld>
            <a:endParaRPr lang="en-GB" altLang="en-US"/>
          </a:p>
        </p:txBody>
      </p:sp>
    </p:spTree>
    <p:extLst>
      <p:ext uri="{BB962C8B-B14F-4D97-AF65-F5344CB8AC3E}">
        <p14:creationId xmlns:p14="http://schemas.microsoft.com/office/powerpoint/2010/main" val="3046320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22F3D2-3BE3-15C9-1FDD-B5D8416A6150}"/>
              </a:ext>
            </a:extLst>
          </p:cNvPr>
          <p:cNvSpPr>
            <a:spLocks noGrp="1"/>
          </p:cNvSpPr>
          <p:nvPr>
            <p:ph type="dt" sz="half" idx="10"/>
          </p:nvPr>
        </p:nvSpPr>
        <p:spPr/>
        <p:txBody>
          <a:bodyPr/>
          <a:lstStyle>
            <a:lvl1pPr>
              <a:defRPr/>
            </a:lvl1pPr>
          </a:lstStyle>
          <a:p>
            <a:pPr>
              <a:defRPr/>
            </a:pPr>
            <a:fld id="{7901C964-E39A-4A0F-96F8-20820CB92738}" type="datetimeFigureOut">
              <a:rPr lang="en-GB"/>
              <a:pPr>
                <a:defRPr/>
              </a:pPr>
              <a:t>20/12/2023</a:t>
            </a:fld>
            <a:endParaRPr lang="en-GB"/>
          </a:p>
        </p:txBody>
      </p:sp>
      <p:sp>
        <p:nvSpPr>
          <p:cNvPr id="5" name="Footer Placeholder 4">
            <a:extLst>
              <a:ext uri="{FF2B5EF4-FFF2-40B4-BE49-F238E27FC236}">
                <a16:creationId xmlns:a16="http://schemas.microsoft.com/office/drawing/2014/main" id="{A47DF13F-B5D1-2D85-00F3-ED6A29FFB1A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7DAC04D-4E22-0233-A0BE-E5D10F58BC71}"/>
              </a:ext>
            </a:extLst>
          </p:cNvPr>
          <p:cNvSpPr>
            <a:spLocks noGrp="1"/>
          </p:cNvSpPr>
          <p:nvPr>
            <p:ph type="sldNum" sz="quarter" idx="12"/>
          </p:nvPr>
        </p:nvSpPr>
        <p:spPr/>
        <p:txBody>
          <a:bodyPr/>
          <a:lstStyle>
            <a:lvl1pPr>
              <a:defRPr/>
            </a:lvl1pPr>
          </a:lstStyle>
          <a:p>
            <a:pPr>
              <a:defRPr/>
            </a:pPr>
            <a:fld id="{1B2BC677-59A2-4828-A43A-B96F54EEA3DE}" type="slidenum">
              <a:rPr lang="en-GB" altLang="en-US"/>
              <a:pPr>
                <a:defRPr/>
              </a:pPr>
              <a:t>‹#›</a:t>
            </a:fld>
            <a:endParaRPr lang="en-GB" altLang="en-US"/>
          </a:p>
        </p:txBody>
      </p:sp>
    </p:spTree>
    <p:extLst>
      <p:ext uri="{BB962C8B-B14F-4D97-AF65-F5344CB8AC3E}">
        <p14:creationId xmlns:p14="http://schemas.microsoft.com/office/powerpoint/2010/main" val="1445526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9D2E74-0EB1-DF97-CCCB-FECB829CB4D8}"/>
              </a:ext>
            </a:extLst>
          </p:cNvPr>
          <p:cNvSpPr>
            <a:spLocks noGrp="1"/>
          </p:cNvSpPr>
          <p:nvPr>
            <p:ph type="dt" sz="half" idx="10"/>
          </p:nvPr>
        </p:nvSpPr>
        <p:spPr/>
        <p:txBody>
          <a:bodyPr/>
          <a:lstStyle>
            <a:lvl1pPr>
              <a:defRPr/>
            </a:lvl1pPr>
          </a:lstStyle>
          <a:p>
            <a:pPr>
              <a:defRPr/>
            </a:pPr>
            <a:fld id="{CB305D0F-A784-4210-8DEE-F810D02969B4}" type="datetimeFigureOut">
              <a:rPr lang="en-GB"/>
              <a:pPr>
                <a:defRPr/>
              </a:pPr>
              <a:t>20/12/2023</a:t>
            </a:fld>
            <a:endParaRPr lang="en-GB"/>
          </a:p>
        </p:txBody>
      </p:sp>
      <p:sp>
        <p:nvSpPr>
          <p:cNvPr id="5" name="Footer Placeholder 4">
            <a:extLst>
              <a:ext uri="{FF2B5EF4-FFF2-40B4-BE49-F238E27FC236}">
                <a16:creationId xmlns:a16="http://schemas.microsoft.com/office/drawing/2014/main" id="{DB855B67-9267-CAD2-CAA8-407E70A65C3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D00B65B-154F-4B8F-BFBB-D0B8EA62C703}"/>
              </a:ext>
            </a:extLst>
          </p:cNvPr>
          <p:cNvSpPr>
            <a:spLocks noGrp="1"/>
          </p:cNvSpPr>
          <p:nvPr>
            <p:ph type="sldNum" sz="quarter" idx="12"/>
          </p:nvPr>
        </p:nvSpPr>
        <p:spPr/>
        <p:txBody>
          <a:bodyPr/>
          <a:lstStyle>
            <a:lvl1pPr>
              <a:defRPr/>
            </a:lvl1pPr>
          </a:lstStyle>
          <a:p>
            <a:pPr>
              <a:defRPr/>
            </a:pPr>
            <a:fld id="{3489A546-AF59-4833-8D7A-2E916B5167FF}" type="slidenum">
              <a:rPr lang="en-GB" altLang="en-US"/>
              <a:pPr>
                <a:defRPr/>
              </a:pPr>
              <a:t>‹#›</a:t>
            </a:fld>
            <a:endParaRPr lang="en-GB" altLang="en-US"/>
          </a:p>
        </p:txBody>
      </p:sp>
    </p:spTree>
    <p:extLst>
      <p:ext uri="{BB962C8B-B14F-4D97-AF65-F5344CB8AC3E}">
        <p14:creationId xmlns:p14="http://schemas.microsoft.com/office/powerpoint/2010/main" val="1194306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8A02F3-B6BE-8F60-0B7F-3F0B51212B00}"/>
              </a:ext>
            </a:extLst>
          </p:cNvPr>
          <p:cNvSpPr>
            <a:spLocks noGrp="1"/>
          </p:cNvSpPr>
          <p:nvPr>
            <p:ph type="dt" sz="half" idx="10"/>
          </p:nvPr>
        </p:nvSpPr>
        <p:spPr/>
        <p:txBody>
          <a:bodyPr/>
          <a:lstStyle>
            <a:lvl1pPr>
              <a:defRPr/>
            </a:lvl1pPr>
          </a:lstStyle>
          <a:p>
            <a:pPr>
              <a:defRPr/>
            </a:pPr>
            <a:fld id="{45411FCC-64E5-49B2-A61D-552AB6B2C2F5}" type="datetimeFigureOut">
              <a:rPr lang="en-GB"/>
              <a:pPr>
                <a:defRPr/>
              </a:pPr>
              <a:t>20/12/2023</a:t>
            </a:fld>
            <a:endParaRPr lang="en-GB"/>
          </a:p>
        </p:txBody>
      </p:sp>
      <p:sp>
        <p:nvSpPr>
          <p:cNvPr id="5" name="Footer Placeholder 4">
            <a:extLst>
              <a:ext uri="{FF2B5EF4-FFF2-40B4-BE49-F238E27FC236}">
                <a16:creationId xmlns:a16="http://schemas.microsoft.com/office/drawing/2014/main" id="{E1C839CD-3D83-A01A-B3C1-F9CFD736CC6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6363A56-5FF4-0234-200B-1527920F1A9F}"/>
              </a:ext>
            </a:extLst>
          </p:cNvPr>
          <p:cNvSpPr>
            <a:spLocks noGrp="1"/>
          </p:cNvSpPr>
          <p:nvPr>
            <p:ph type="sldNum" sz="quarter" idx="12"/>
          </p:nvPr>
        </p:nvSpPr>
        <p:spPr/>
        <p:txBody>
          <a:bodyPr/>
          <a:lstStyle>
            <a:lvl1pPr>
              <a:defRPr/>
            </a:lvl1pPr>
          </a:lstStyle>
          <a:p>
            <a:pPr>
              <a:defRPr/>
            </a:pPr>
            <a:fld id="{4FAFD70D-00E5-4E8D-9D10-E44F2893298E}" type="slidenum">
              <a:rPr lang="en-GB" altLang="en-US"/>
              <a:pPr>
                <a:defRPr/>
              </a:pPr>
              <a:t>‹#›</a:t>
            </a:fld>
            <a:endParaRPr lang="en-GB" altLang="en-US"/>
          </a:p>
        </p:txBody>
      </p:sp>
    </p:spTree>
    <p:extLst>
      <p:ext uri="{BB962C8B-B14F-4D97-AF65-F5344CB8AC3E}">
        <p14:creationId xmlns:p14="http://schemas.microsoft.com/office/powerpoint/2010/main" val="955345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1BD26F54-0E34-274C-9A50-09F139E88AA0}"/>
              </a:ext>
            </a:extLst>
          </p:cNvPr>
          <p:cNvSpPr>
            <a:spLocks noGrp="1"/>
          </p:cNvSpPr>
          <p:nvPr>
            <p:ph type="dt" sz="half" idx="10"/>
          </p:nvPr>
        </p:nvSpPr>
        <p:spPr/>
        <p:txBody>
          <a:bodyPr/>
          <a:lstStyle>
            <a:lvl1pPr>
              <a:defRPr/>
            </a:lvl1pPr>
          </a:lstStyle>
          <a:p>
            <a:pPr>
              <a:defRPr/>
            </a:pPr>
            <a:fld id="{AFA5B91E-B380-4325-AD6A-55BA49F24828}" type="datetimeFigureOut">
              <a:rPr lang="en-GB"/>
              <a:pPr>
                <a:defRPr/>
              </a:pPr>
              <a:t>20/12/2023</a:t>
            </a:fld>
            <a:endParaRPr lang="en-GB"/>
          </a:p>
        </p:txBody>
      </p:sp>
      <p:sp>
        <p:nvSpPr>
          <p:cNvPr id="6" name="Footer Placeholder 4">
            <a:extLst>
              <a:ext uri="{FF2B5EF4-FFF2-40B4-BE49-F238E27FC236}">
                <a16:creationId xmlns:a16="http://schemas.microsoft.com/office/drawing/2014/main" id="{3788D5D3-F03F-C301-C463-1DA7A4B73306}"/>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83D3909B-9504-421E-5189-265217E93708}"/>
              </a:ext>
            </a:extLst>
          </p:cNvPr>
          <p:cNvSpPr>
            <a:spLocks noGrp="1"/>
          </p:cNvSpPr>
          <p:nvPr>
            <p:ph type="sldNum" sz="quarter" idx="12"/>
          </p:nvPr>
        </p:nvSpPr>
        <p:spPr/>
        <p:txBody>
          <a:bodyPr/>
          <a:lstStyle>
            <a:lvl1pPr>
              <a:defRPr/>
            </a:lvl1pPr>
          </a:lstStyle>
          <a:p>
            <a:pPr>
              <a:defRPr/>
            </a:pPr>
            <a:fld id="{A97D4E4C-C77A-4EEF-B403-42687C8C0645}" type="slidenum">
              <a:rPr lang="en-GB" altLang="en-US"/>
              <a:pPr>
                <a:defRPr/>
              </a:pPr>
              <a:t>‹#›</a:t>
            </a:fld>
            <a:endParaRPr lang="en-GB" altLang="en-US"/>
          </a:p>
        </p:txBody>
      </p:sp>
    </p:spTree>
    <p:extLst>
      <p:ext uri="{BB962C8B-B14F-4D97-AF65-F5344CB8AC3E}">
        <p14:creationId xmlns:p14="http://schemas.microsoft.com/office/powerpoint/2010/main" val="2069305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A8519857-B1D7-4790-4B5B-CC27B25CAB90}"/>
              </a:ext>
            </a:extLst>
          </p:cNvPr>
          <p:cNvSpPr>
            <a:spLocks noGrp="1"/>
          </p:cNvSpPr>
          <p:nvPr>
            <p:ph type="dt" sz="half" idx="10"/>
          </p:nvPr>
        </p:nvSpPr>
        <p:spPr/>
        <p:txBody>
          <a:bodyPr/>
          <a:lstStyle>
            <a:lvl1pPr>
              <a:defRPr/>
            </a:lvl1pPr>
          </a:lstStyle>
          <a:p>
            <a:pPr>
              <a:defRPr/>
            </a:pPr>
            <a:fld id="{FEB52ACA-4E19-49DE-B500-6DAE8AC2D8C7}" type="datetimeFigureOut">
              <a:rPr lang="en-GB"/>
              <a:pPr>
                <a:defRPr/>
              </a:pPr>
              <a:t>20/12/2023</a:t>
            </a:fld>
            <a:endParaRPr lang="en-GB"/>
          </a:p>
        </p:txBody>
      </p:sp>
      <p:sp>
        <p:nvSpPr>
          <p:cNvPr id="8" name="Footer Placeholder 4">
            <a:extLst>
              <a:ext uri="{FF2B5EF4-FFF2-40B4-BE49-F238E27FC236}">
                <a16:creationId xmlns:a16="http://schemas.microsoft.com/office/drawing/2014/main" id="{56764647-AFE2-0704-99A5-B3F18B015214}"/>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DD4CD035-DCE5-DD49-C689-7FE7A3D41C14}"/>
              </a:ext>
            </a:extLst>
          </p:cNvPr>
          <p:cNvSpPr>
            <a:spLocks noGrp="1"/>
          </p:cNvSpPr>
          <p:nvPr>
            <p:ph type="sldNum" sz="quarter" idx="12"/>
          </p:nvPr>
        </p:nvSpPr>
        <p:spPr/>
        <p:txBody>
          <a:bodyPr/>
          <a:lstStyle>
            <a:lvl1pPr>
              <a:defRPr/>
            </a:lvl1pPr>
          </a:lstStyle>
          <a:p>
            <a:pPr>
              <a:defRPr/>
            </a:pPr>
            <a:fld id="{45B8EF50-F5D1-4629-98A1-B355308F20A5}" type="slidenum">
              <a:rPr lang="en-GB" altLang="en-US"/>
              <a:pPr>
                <a:defRPr/>
              </a:pPr>
              <a:t>‹#›</a:t>
            </a:fld>
            <a:endParaRPr lang="en-GB" altLang="en-US"/>
          </a:p>
        </p:txBody>
      </p:sp>
    </p:spTree>
    <p:extLst>
      <p:ext uri="{BB962C8B-B14F-4D97-AF65-F5344CB8AC3E}">
        <p14:creationId xmlns:p14="http://schemas.microsoft.com/office/powerpoint/2010/main" val="298882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D2223C48-BE40-DD62-5CAD-A8D9AA981178}"/>
              </a:ext>
            </a:extLst>
          </p:cNvPr>
          <p:cNvSpPr>
            <a:spLocks noGrp="1"/>
          </p:cNvSpPr>
          <p:nvPr>
            <p:ph type="dt" sz="half" idx="10"/>
          </p:nvPr>
        </p:nvSpPr>
        <p:spPr/>
        <p:txBody>
          <a:bodyPr/>
          <a:lstStyle>
            <a:lvl1pPr>
              <a:defRPr/>
            </a:lvl1pPr>
          </a:lstStyle>
          <a:p>
            <a:pPr>
              <a:defRPr/>
            </a:pPr>
            <a:fld id="{CD8ED722-852B-46C5-B52F-5929D3C04AD3}" type="datetimeFigureOut">
              <a:rPr lang="en-GB"/>
              <a:pPr>
                <a:defRPr/>
              </a:pPr>
              <a:t>20/12/2023</a:t>
            </a:fld>
            <a:endParaRPr lang="en-GB"/>
          </a:p>
        </p:txBody>
      </p:sp>
      <p:sp>
        <p:nvSpPr>
          <p:cNvPr id="4" name="Footer Placeholder 4">
            <a:extLst>
              <a:ext uri="{FF2B5EF4-FFF2-40B4-BE49-F238E27FC236}">
                <a16:creationId xmlns:a16="http://schemas.microsoft.com/office/drawing/2014/main" id="{340A8DDC-74B4-74DC-7BDF-CD149E2F70C9}"/>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C94F4CF4-4226-BDB4-070A-465F3BC7308A}"/>
              </a:ext>
            </a:extLst>
          </p:cNvPr>
          <p:cNvSpPr>
            <a:spLocks noGrp="1"/>
          </p:cNvSpPr>
          <p:nvPr>
            <p:ph type="sldNum" sz="quarter" idx="12"/>
          </p:nvPr>
        </p:nvSpPr>
        <p:spPr/>
        <p:txBody>
          <a:bodyPr/>
          <a:lstStyle>
            <a:lvl1pPr>
              <a:defRPr/>
            </a:lvl1pPr>
          </a:lstStyle>
          <a:p>
            <a:pPr>
              <a:defRPr/>
            </a:pPr>
            <a:fld id="{BFFE0811-00C3-4ED7-918E-A7B313E36A1E}" type="slidenum">
              <a:rPr lang="en-GB" altLang="en-US"/>
              <a:pPr>
                <a:defRPr/>
              </a:pPr>
              <a:t>‹#›</a:t>
            </a:fld>
            <a:endParaRPr lang="en-GB" altLang="en-US"/>
          </a:p>
        </p:txBody>
      </p:sp>
    </p:spTree>
    <p:extLst>
      <p:ext uri="{BB962C8B-B14F-4D97-AF65-F5344CB8AC3E}">
        <p14:creationId xmlns:p14="http://schemas.microsoft.com/office/powerpoint/2010/main" val="200793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D02FAE0-A780-3D7B-7DA8-A95239CD8568}"/>
              </a:ext>
            </a:extLst>
          </p:cNvPr>
          <p:cNvSpPr>
            <a:spLocks noGrp="1"/>
          </p:cNvSpPr>
          <p:nvPr>
            <p:ph type="dt" sz="half" idx="10"/>
          </p:nvPr>
        </p:nvSpPr>
        <p:spPr/>
        <p:txBody>
          <a:bodyPr/>
          <a:lstStyle>
            <a:lvl1pPr>
              <a:defRPr/>
            </a:lvl1pPr>
          </a:lstStyle>
          <a:p>
            <a:pPr>
              <a:defRPr/>
            </a:pPr>
            <a:fld id="{080571F1-9AC2-4D89-B802-E74A156973CF}" type="datetimeFigureOut">
              <a:rPr lang="en-GB"/>
              <a:pPr>
                <a:defRPr/>
              </a:pPr>
              <a:t>20/12/2023</a:t>
            </a:fld>
            <a:endParaRPr lang="en-GB"/>
          </a:p>
        </p:txBody>
      </p:sp>
      <p:sp>
        <p:nvSpPr>
          <p:cNvPr id="3" name="Footer Placeholder 4">
            <a:extLst>
              <a:ext uri="{FF2B5EF4-FFF2-40B4-BE49-F238E27FC236}">
                <a16:creationId xmlns:a16="http://schemas.microsoft.com/office/drawing/2014/main" id="{28743B20-56B9-A3DD-EE97-E94EAB086DA4}"/>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56C53E26-C747-867D-7F74-AC41A1394813}"/>
              </a:ext>
            </a:extLst>
          </p:cNvPr>
          <p:cNvSpPr>
            <a:spLocks noGrp="1"/>
          </p:cNvSpPr>
          <p:nvPr>
            <p:ph type="sldNum" sz="quarter" idx="12"/>
          </p:nvPr>
        </p:nvSpPr>
        <p:spPr/>
        <p:txBody>
          <a:bodyPr/>
          <a:lstStyle>
            <a:lvl1pPr>
              <a:defRPr/>
            </a:lvl1pPr>
          </a:lstStyle>
          <a:p>
            <a:pPr>
              <a:defRPr/>
            </a:pPr>
            <a:fld id="{5813FADF-59EA-4D82-BC78-1E061C94D433}" type="slidenum">
              <a:rPr lang="en-GB" altLang="en-US"/>
              <a:pPr>
                <a:defRPr/>
              </a:pPr>
              <a:t>‹#›</a:t>
            </a:fld>
            <a:endParaRPr lang="en-GB" altLang="en-US"/>
          </a:p>
        </p:txBody>
      </p:sp>
    </p:spTree>
    <p:extLst>
      <p:ext uri="{BB962C8B-B14F-4D97-AF65-F5344CB8AC3E}">
        <p14:creationId xmlns:p14="http://schemas.microsoft.com/office/powerpoint/2010/main" val="1026893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2C20114-D736-BA6D-A06C-C8D7B4918F3F}"/>
              </a:ext>
            </a:extLst>
          </p:cNvPr>
          <p:cNvSpPr>
            <a:spLocks noGrp="1"/>
          </p:cNvSpPr>
          <p:nvPr>
            <p:ph type="dt" sz="half" idx="10"/>
          </p:nvPr>
        </p:nvSpPr>
        <p:spPr/>
        <p:txBody>
          <a:bodyPr/>
          <a:lstStyle>
            <a:lvl1pPr>
              <a:defRPr/>
            </a:lvl1pPr>
          </a:lstStyle>
          <a:p>
            <a:pPr>
              <a:defRPr/>
            </a:pPr>
            <a:fld id="{2EBF3526-E9E9-4085-9E8C-245EE7F36F8A}" type="datetimeFigureOut">
              <a:rPr lang="en-GB"/>
              <a:pPr>
                <a:defRPr/>
              </a:pPr>
              <a:t>20/12/2023</a:t>
            </a:fld>
            <a:endParaRPr lang="en-GB"/>
          </a:p>
        </p:txBody>
      </p:sp>
      <p:sp>
        <p:nvSpPr>
          <p:cNvPr id="6" name="Footer Placeholder 4">
            <a:extLst>
              <a:ext uri="{FF2B5EF4-FFF2-40B4-BE49-F238E27FC236}">
                <a16:creationId xmlns:a16="http://schemas.microsoft.com/office/drawing/2014/main" id="{95B40C22-5F16-D16B-CE46-EB29FF63A2F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242811F1-6904-8279-80C0-1479AE736F61}"/>
              </a:ext>
            </a:extLst>
          </p:cNvPr>
          <p:cNvSpPr>
            <a:spLocks noGrp="1"/>
          </p:cNvSpPr>
          <p:nvPr>
            <p:ph type="sldNum" sz="quarter" idx="12"/>
          </p:nvPr>
        </p:nvSpPr>
        <p:spPr/>
        <p:txBody>
          <a:bodyPr/>
          <a:lstStyle>
            <a:lvl1pPr>
              <a:defRPr/>
            </a:lvl1pPr>
          </a:lstStyle>
          <a:p>
            <a:pPr>
              <a:defRPr/>
            </a:pPr>
            <a:fld id="{8BBF685D-FC8B-40B0-8E5A-DD9052E7353D}" type="slidenum">
              <a:rPr lang="en-GB" altLang="en-US"/>
              <a:pPr>
                <a:defRPr/>
              </a:pPr>
              <a:t>‹#›</a:t>
            </a:fld>
            <a:endParaRPr lang="en-GB" altLang="en-US"/>
          </a:p>
        </p:txBody>
      </p:sp>
    </p:spTree>
    <p:extLst>
      <p:ext uri="{BB962C8B-B14F-4D97-AF65-F5344CB8AC3E}">
        <p14:creationId xmlns:p14="http://schemas.microsoft.com/office/powerpoint/2010/main" val="15494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9A73040-E14F-518E-2620-C588F8799E03}"/>
              </a:ext>
            </a:extLst>
          </p:cNvPr>
          <p:cNvSpPr>
            <a:spLocks noGrp="1"/>
          </p:cNvSpPr>
          <p:nvPr>
            <p:ph type="dt" sz="half" idx="10"/>
          </p:nvPr>
        </p:nvSpPr>
        <p:spPr/>
        <p:txBody>
          <a:bodyPr/>
          <a:lstStyle>
            <a:lvl1pPr>
              <a:defRPr/>
            </a:lvl1pPr>
          </a:lstStyle>
          <a:p>
            <a:pPr>
              <a:defRPr/>
            </a:pPr>
            <a:fld id="{E6E10669-D16C-4A17-AEEE-BBB0F479895F}" type="datetimeFigureOut">
              <a:rPr lang="en-GB"/>
              <a:pPr>
                <a:defRPr/>
              </a:pPr>
              <a:t>20/12/2023</a:t>
            </a:fld>
            <a:endParaRPr lang="en-GB"/>
          </a:p>
        </p:txBody>
      </p:sp>
      <p:sp>
        <p:nvSpPr>
          <p:cNvPr id="6" name="Footer Placeholder 4">
            <a:extLst>
              <a:ext uri="{FF2B5EF4-FFF2-40B4-BE49-F238E27FC236}">
                <a16:creationId xmlns:a16="http://schemas.microsoft.com/office/drawing/2014/main" id="{CE8D6FE4-06A0-0EC3-AA2A-6DC6A5C1854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D3CD31A7-3F2A-02FF-2539-0A9B684EF14B}"/>
              </a:ext>
            </a:extLst>
          </p:cNvPr>
          <p:cNvSpPr>
            <a:spLocks noGrp="1"/>
          </p:cNvSpPr>
          <p:nvPr>
            <p:ph type="sldNum" sz="quarter" idx="12"/>
          </p:nvPr>
        </p:nvSpPr>
        <p:spPr/>
        <p:txBody>
          <a:bodyPr/>
          <a:lstStyle>
            <a:lvl1pPr>
              <a:defRPr/>
            </a:lvl1pPr>
          </a:lstStyle>
          <a:p>
            <a:pPr>
              <a:defRPr/>
            </a:pPr>
            <a:fld id="{114A99E0-572C-4F93-B42E-6ABE2E9052E0}" type="slidenum">
              <a:rPr lang="en-GB" altLang="en-US"/>
              <a:pPr>
                <a:defRPr/>
              </a:pPr>
              <a:t>‹#›</a:t>
            </a:fld>
            <a:endParaRPr lang="en-GB" altLang="en-US"/>
          </a:p>
        </p:txBody>
      </p:sp>
    </p:spTree>
    <p:extLst>
      <p:ext uri="{BB962C8B-B14F-4D97-AF65-F5344CB8AC3E}">
        <p14:creationId xmlns:p14="http://schemas.microsoft.com/office/powerpoint/2010/main" val="2187181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85CB7F6-DC02-5538-BB4B-8A6A19A48CF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231CD87C-89DE-6DEA-F2A3-FB2C3F25329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11BCAC43-0311-D109-E9A0-DC8704F09D2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60A941CD-7C49-4524-9F55-59F6792DF02C}" type="datetimeFigureOut">
              <a:rPr lang="en-GB"/>
              <a:pPr>
                <a:defRPr/>
              </a:pPr>
              <a:t>20/12/2023</a:t>
            </a:fld>
            <a:endParaRPr lang="en-GB"/>
          </a:p>
        </p:txBody>
      </p:sp>
      <p:sp>
        <p:nvSpPr>
          <p:cNvPr id="5" name="Footer Placeholder 4">
            <a:extLst>
              <a:ext uri="{FF2B5EF4-FFF2-40B4-BE49-F238E27FC236}">
                <a16:creationId xmlns:a16="http://schemas.microsoft.com/office/drawing/2014/main" id="{BB22DA80-7D4C-64D5-541C-464D8992CD5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2342D19C-2413-4778-2E8F-37B893AC0FA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9CD1E418-DA47-44BB-A67B-416913F9E96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7.png"/><Relationship Id="rId7"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2.jpeg"/><Relationship Id="rId4" Type="http://schemas.openxmlformats.org/officeDocument/2006/relationships/image" Target="../media/image9.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B0CD4B35-04FF-44D7-E2A6-2CDFDCC8776F}"/>
              </a:ext>
            </a:extLst>
          </p:cNvPr>
          <p:cNvSpPr>
            <a:spLocks noGrp="1"/>
          </p:cNvSpPr>
          <p:nvPr>
            <p:ph type="title"/>
          </p:nvPr>
        </p:nvSpPr>
        <p:spPr>
          <a:xfrm>
            <a:off x="457200" y="1268760"/>
            <a:ext cx="8229600" cy="1143000"/>
          </a:xfrm>
        </p:spPr>
        <p:txBody>
          <a:bodyPr/>
          <a:lstStyle/>
          <a:p>
            <a:pPr eaLnBrk="1" hangingPunct="1"/>
            <a:r>
              <a:rPr lang="en-GB" altLang="en-US" sz="3600" b="1" dirty="0">
                <a:latin typeface="Century Gothic" panose="020B0502020202020204" pitchFamily="34" charset="0"/>
              </a:rPr>
              <a:t>The Eucharist/Holy Communion/Mass</a:t>
            </a:r>
          </a:p>
        </p:txBody>
      </p:sp>
      <p:sp>
        <p:nvSpPr>
          <p:cNvPr id="3075" name="Content Placeholder 2">
            <a:extLst>
              <a:ext uri="{FF2B5EF4-FFF2-40B4-BE49-F238E27FC236}">
                <a16:creationId xmlns:a16="http://schemas.microsoft.com/office/drawing/2014/main" id="{F924BFF8-12C4-DD7A-BAD3-D8EF5EDF31C5}"/>
              </a:ext>
            </a:extLst>
          </p:cNvPr>
          <p:cNvSpPr>
            <a:spLocks noGrp="1"/>
          </p:cNvSpPr>
          <p:nvPr>
            <p:ph idx="1"/>
          </p:nvPr>
        </p:nvSpPr>
        <p:spPr>
          <a:xfrm>
            <a:off x="457200" y="3068960"/>
            <a:ext cx="8229600" cy="3057203"/>
          </a:xfrm>
        </p:spPr>
        <p:txBody>
          <a:bodyPr/>
          <a:lstStyle/>
          <a:p>
            <a:pPr marL="0" indent="0" eaLnBrk="1" hangingPunct="1">
              <a:buFont typeface="Arial" panose="020B0604020202020204" pitchFamily="34" charset="0"/>
              <a:buNone/>
            </a:pPr>
            <a:r>
              <a:rPr lang="en-GB" altLang="en-US" sz="2400" dirty="0">
                <a:latin typeface="Century Gothic" panose="020B0502020202020204" pitchFamily="34" charset="0"/>
              </a:rPr>
              <a:t>The purpose of this PowerPoint is to explain the meaning of the Eucharist to teachers and support staff.  The explanations have been kept simple so as not to complicate or lead to  mis-understanding of the key meaning behind each part of the liturgy.</a:t>
            </a:r>
          </a:p>
          <a:p>
            <a:pPr marL="0" indent="0" eaLnBrk="1" hangingPunct="1">
              <a:buFont typeface="Arial" panose="020B0604020202020204" pitchFamily="34" charset="0"/>
              <a:buNone/>
            </a:pPr>
            <a:endParaRPr lang="en-GB" altLang="en-US" sz="2400" dirty="0">
              <a:latin typeface="Century Gothic" panose="020B0502020202020204" pitchFamily="34" charset="0"/>
            </a:endParaRPr>
          </a:p>
          <a:p>
            <a:pPr marL="0" indent="0" eaLnBrk="1" hangingPunct="1">
              <a:buFont typeface="Arial" panose="020B0604020202020204" pitchFamily="34" charset="0"/>
              <a:buNone/>
            </a:pPr>
            <a:r>
              <a:rPr lang="en-GB" altLang="en-US" sz="1200" b="1" dirty="0">
                <a:latin typeface="Century Gothic" panose="020B0502020202020204" pitchFamily="34" charset="0"/>
              </a:rPr>
              <a:t>To note:  </a:t>
            </a:r>
            <a:r>
              <a:rPr lang="en-GB" altLang="en-US" sz="1200" dirty="0">
                <a:latin typeface="Century Gothic" panose="020B0502020202020204" pitchFamily="34" charset="0"/>
              </a:rPr>
              <a:t>In schools where the Eucharist/Mass is regularly celebrated, it would be worth ensuring that the explanations given in this PowerPoint are in line with the teachings of the school church, mindful that there are differences in understanding.</a:t>
            </a:r>
          </a:p>
          <a:p>
            <a:pPr marL="0" indent="0" eaLnBrk="1" hangingPunct="1">
              <a:buFont typeface="Arial" panose="020B0604020202020204" pitchFamily="34" charset="0"/>
              <a:buNone/>
            </a:pPr>
            <a:endParaRPr lang="en-GB" altLang="en-US" sz="1600" dirty="0">
              <a:latin typeface="Century Gothic" panose="020B0502020202020204" pitchFamily="34" charset="0"/>
            </a:endParaRPr>
          </a:p>
          <a:p>
            <a:pPr marL="0" indent="0" eaLnBrk="1" hangingPunct="1">
              <a:buFont typeface="Arial" panose="020B0604020202020204" pitchFamily="34" charset="0"/>
              <a:buNone/>
            </a:pPr>
            <a:endParaRPr lang="en-GB" altLang="en-US" sz="1600" dirty="0">
              <a:latin typeface="Century Gothic" panose="020B0502020202020204" pitchFamily="34" charset="0"/>
            </a:endParaRPr>
          </a:p>
          <a:p>
            <a:pPr marL="0" indent="0" eaLnBrk="1" hangingPunct="1">
              <a:buFont typeface="Arial" panose="020B0604020202020204" pitchFamily="34" charset="0"/>
              <a:buNone/>
            </a:pPr>
            <a:endParaRPr lang="en-GB" altLang="en-US" sz="2400" dirty="0">
              <a:latin typeface="Century Gothic" panose="020B0502020202020204" pitchFamily="34" charset="0"/>
            </a:endParaRPr>
          </a:p>
          <a:p>
            <a:pPr marL="0" indent="0" eaLnBrk="1" hangingPunct="1">
              <a:buFont typeface="Arial" panose="020B0604020202020204" pitchFamily="34" charset="0"/>
              <a:buNone/>
            </a:pPr>
            <a:endParaRPr lang="en-GB" altLang="en-US" sz="2400" dirty="0">
              <a:latin typeface="Century Gothic" panose="020B0502020202020204" pitchFamily="34" charset="0"/>
            </a:endParaRPr>
          </a:p>
        </p:txBody>
      </p:sp>
      <p:sp>
        <p:nvSpPr>
          <p:cNvPr id="2" name="Text Box 22">
            <a:extLst>
              <a:ext uri="{FF2B5EF4-FFF2-40B4-BE49-F238E27FC236}">
                <a16:creationId xmlns:a16="http://schemas.microsoft.com/office/drawing/2014/main" id="{EE4E3E0C-05CA-85CA-A6C2-CBC40A8B9CB1}"/>
              </a:ext>
            </a:extLst>
          </p:cNvPr>
          <p:cNvSpPr txBox="1">
            <a:spLocks noChangeArrowheads="1"/>
          </p:cNvSpPr>
          <p:nvPr/>
        </p:nvSpPr>
        <p:spPr bwMode="auto">
          <a:xfrm>
            <a:off x="0" y="6532562"/>
            <a:ext cx="2416175" cy="325438"/>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Work Sans SemiBold" pitchFamily="2" charset="0"/>
                <a:ea typeface="Calibri" panose="020F0502020204030204" pitchFamily="34" charset="0"/>
                <a:cs typeface="Times New Roman" panose="02020603050405020304" pitchFamily="18" charset="0"/>
              </a:rPr>
              <a:t>LESSON </a:t>
            </a:r>
            <a:r>
              <a:rPr lang="en-US" altLang="en-US" sz="1000" dirty="0">
                <a:latin typeface="Work Sans SemiBold" pitchFamily="2" charset="0"/>
                <a:ea typeface="Calibri" panose="020F0502020204030204" pitchFamily="34" charset="0"/>
                <a:cs typeface="Times New Roman" panose="02020603050405020304" pitchFamily="18" charset="0"/>
              </a:rPr>
              <a:t>2a</a:t>
            </a:r>
            <a:r>
              <a:rPr kumimoji="0" lang="en-US" altLang="en-US" sz="1000" b="0" i="0" u="none" strike="noStrike" cap="none" normalizeH="0" baseline="0" dirty="0">
                <a:ln>
                  <a:noFill/>
                </a:ln>
                <a:effectLst/>
                <a:latin typeface="Work Sans SemiBold" pitchFamily="2" charset="0"/>
                <a:ea typeface="Calibri" panose="020F0502020204030204" pitchFamily="34" charset="0"/>
                <a:cs typeface="Times New Roman" panose="02020603050405020304" pitchFamily="18" charset="0"/>
              </a:rPr>
              <a:t> - YEAR 4</a:t>
            </a:r>
            <a:endParaRPr kumimoji="0" lang="en-US" altLang="en-US" sz="1800" b="0" i="0" u="none" strike="noStrike" cap="none" normalizeH="0" baseline="0" dirty="0">
              <a:ln>
                <a:noFill/>
              </a:ln>
              <a:effectLst/>
              <a:latin typeface="Arial" panose="020B0604020202020204" pitchFamily="34" charset="0"/>
            </a:endParaRPr>
          </a:p>
        </p:txBody>
      </p:sp>
      <p:sp>
        <p:nvSpPr>
          <p:cNvPr id="3" name="Text Box 1">
            <a:extLst>
              <a:ext uri="{FF2B5EF4-FFF2-40B4-BE49-F238E27FC236}">
                <a16:creationId xmlns:a16="http://schemas.microsoft.com/office/drawing/2014/main" id="{A57F4D3E-6EE1-240F-7B23-532DF89422BA}"/>
              </a:ext>
            </a:extLst>
          </p:cNvPr>
          <p:cNvSpPr txBox="1">
            <a:spLocks noChangeArrowheads="1"/>
          </p:cNvSpPr>
          <p:nvPr/>
        </p:nvSpPr>
        <p:spPr bwMode="auto">
          <a:xfrm>
            <a:off x="5565775" y="6532562"/>
            <a:ext cx="3578225" cy="325438"/>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000" b="0" i="0" u="none" strike="noStrike" cap="none" normalizeH="0" baseline="0" dirty="0">
                <a:ln>
                  <a:noFill/>
                </a:ln>
                <a:effectLst/>
                <a:latin typeface="Work Sans SemiBold" pitchFamily="2" charset="0"/>
                <a:ea typeface="Calibri" panose="020F0502020204030204" pitchFamily="34" charset="0"/>
                <a:cs typeface="Times New Roman" panose="02020603050405020304" pitchFamily="18" charset="0"/>
              </a:rPr>
              <a:t> Copyright London Diocesan Board for Schools 2023</a:t>
            </a:r>
            <a:endParaRPr kumimoji="0" lang="en-US" altLang="en-US" sz="1800" b="0" i="0" u="none" strike="noStrike" cap="none" normalizeH="0" baseline="0" dirty="0">
              <a:ln>
                <a:noFill/>
              </a:ln>
              <a:effectLst/>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7EDC45-65BF-F2DF-DADB-E667AA01264D}"/>
              </a:ext>
            </a:extLst>
          </p:cNvPr>
          <p:cNvSpPr>
            <a:spLocks noGrp="1"/>
          </p:cNvSpPr>
          <p:nvPr>
            <p:ph idx="1"/>
          </p:nvPr>
        </p:nvSpPr>
        <p:spPr>
          <a:xfrm>
            <a:off x="457200" y="980728"/>
            <a:ext cx="8229600" cy="4525963"/>
          </a:xfrm>
        </p:spPr>
        <p:txBody>
          <a:bodyPr/>
          <a:lstStyle/>
          <a:p>
            <a:pPr marL="0" indent="0" algn="ctr" eaLnBrk="1" hangingPunct="1">
              <a:buFont typeface="Arial" charset="0"/>
              <a:buNone/>
              <a:defRPr/>
            </a:pPr>
            <a:endParaRPr lang="en-GB" altLang="en-US" b="1" dirty="0">
              <a:latin typeface="Comic Sans MS" pitchFamily="66" charset="0"/>
            </a:endParaRPr>
          </a:p>
          <a:p>
            <a:pPr marL="0" indent="0" algn="ctr" eaLnBrk="1" hangingPunct="1">
              <a:buFont typeface="Arial" charset="0"/>
              <a:buNone/>
              <a:defRPr/>
            </a:pPr>
            <a:r>
              <a:rPr lang="en-GB" altLang="en-US" b="1" dirty="0">
                <a:latin typeface="Century Gothic" panose="020B0502020202020204" pitchFamily="34" charset="0"/>
              </a:rPr>
              <a:t>Can you think of other Holy books that help tell people how to live?</a:t>
            </a:r>
          </a:p>
          <a:p>
            <a:pPr marL="0" indent="0" algn="ctr" eaLnBrk="1" hangingPunct="1">
              <a:buFont typeface="Arial" charset="0"/>
              <a:buNone/>
              <a:defRPr/>
            </a:pPr>
            <a:endParaRPr lang="en-GB" altLang="en-US" b="1" dirty="0">
              <a:latin typeface="Century Gothic" panose="020B0502020202020204" pitchFamily="34" charset="0"/>
            </a:endParaRPr>
          </a:p>
          <a:p>
            <a:pPr marL="0" indent="0" algn="ctr" eaLnBrk="1" hangingPunct="1">
              <a:buFont typeface="Arial" charset="0"/>
              <a:buNone/>
              <a:defRPr/>
            </a:pPr>
            <a:r>
              <a:rPr lang="en-GB" altLang="en-US" b="1" dirty="0">
                <a:latin typeface="Century Gothic" panose="020B0502020202020204" pitchFamily="34" charset="0"/>
              </a:rPr>
              <a:t>Who else helps show us how to live?</a:t>
            </a:r>
          </a:p>
          <a:p>
            <a:pPr marL="0" indent="0" algn="ctr" eaLnBrk="1" hangingPunct="1">
              <a:buFont typeface="Arial" charset="0"/>
              <a:buNone/>
              <a:defRPr/>
            </a:pPr>
            <a:endParaRPr lang="en-GB" altLang="en-US" b="1" dirty="0">
              <a:latin typeface="Century Gothic" panose="020B0502020202020204" pitchFamily="34" charset="0"/>
            </a:endParaRPr>
          </a:p>
          <a:p>
            <a:pPr marL="0" indent="0" algn="ctr" eaLnBrk="1" hangingPunct="1">
              <a:buFont typeface="Arial" charset="0"/>
              <a:buNone/>
              <a:defRPr/>
            </a:pPr>
            <a:endParaRPr lang="en-GB" altLang="en-US" b="1" dirty="0">
              <a:latin typeface="Comic Sans MS" pitchFamily="66" charset="0"/>
            </a:endParaRPr>
          </a:p>
          <a:p>
            <a:pPr eaLnBrk="1" hangingPunct="1">
              <a:buFont typeface="Arial" charset="0"/>
              <a:buChar char="•"/>
              <a:defRPr/>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9F2B9961-5C35-6AF0-38B1-04E8FDDBE1C4}"/>
              </a:ext>
            </a:extLst>
          </p:cNvPr>
          <p:cNvSpPr>
            <a:spLocks noGrp="1"/>
          </p:cNvSpPr>
          <p:nvPr>
            <p:ph type="title"/>
          </p:nvPr>
        </p:nvSpPr>
        <p:spPr/>
        <p:txBody>
          <a:bodyPr/>
          <a:lstStyle/>
          <a:p>
            <a:pPr eaLnBrk="1" hangingPunct="1"/>
            <a:r>
              <a:rPr lang="en-GB" altLang="en-US" b="1">
                <a:latin typeface="Century Gothic" panose="020B0502020202020204" pitchFamily="34" charset="0"/>
              </a:rPr>
              <a:t>Teacher notes:</a:t>
            </a:r>
          </a:p>
        </p:txBody>
      </p:sp>
      <p:sp>
        <p:nvSpPr>
          <p:cNvPr id="3" name="Content Placeholder 2">
            <a:extLst>
              <a:ext uri="{FF2B5EF4-FFF2-40B4-BE49-F238E27FC236}">
                <a16:creationId xmlns:a16="http://schemas.microsoft.com/office/drawing/2014/main" id="{3BFB25C9-4D3C-AE44-4AA3-24E215FD11D0}"/>
              </a:ext>
            </a:extLst>
          </p:cNvPr>
          <p:cNvSpPr>
            <a:spLocks noGrp="1"/>
          </p:cNvSpPr>
          <p:nvPr>
            <p:ph idx="1"/>
          </p:nvPr>
        </p:nvSpPr>
        <p:spPr/>
        <p:txBody>
          <a:bodyPr/>
          <a:lstStyle/>
          <a:p>
            <a:pPr marL="0" indent="0" eaLnBrk="1" hangingPunct="1">
              <a:buFont typeface="Arial" charset="0"/>
              <a:buNone/>
              <a:defRPr/>
            </a:pPr>
            <a:r>
              <a:rPr lang="en-GB" b="1" dirty="0">
                <a:latin typeface="Century Gothic" panose="020B0502020202020204" pitchFamily="34" charset="0"/>
              </a:rPr>
              <a:t>Assessment opportunity:</a:t>
            </a:r>
          </a:p>
          <a:p>
            <a:pPr eaLnBrk="1" hangingPunct="1">
              <a:buFont typeface="Arial" charset="0"/>
              <a:buChar char="•"/>
              <a:defRPr/>
            </a:pPr>
            <a:r>
              <a:rPr lang="en-GB" dirty="0">
                <a:latin typeface="Century Gothic" panose="020B0502020202020204" pitchFamily="34" charset="0"/>
              </a:rPr>
              <a:t>Can children list other Holy Books?</a:t>
            </a:r>
          </a:p>
          <a:p>
            <a:pPr eaLnBrk="1" hangingPunct="1">
              <a:buFont typeface="Arial" charset="0"/>
              <a:buChar char="•"/>
              <a:defRPr/>
            </a:pPr>
            <a:r>
              <a:rPr lang="en-GB" dirty="0">
                <a:latin typeface="Century Gothic" panose="020B0502020202020204" pitchFamily="34" charset="0"/>
              </a:rPr>
              <a:t>Do children know the names of the Gospels?  Matthew, Mark, Luke, John.</a:t>
            </a:r>
          </a:p>
          <a:p>
            <a:pPr eaLnBrk="1" hangingPunct="1">
              <a:buFont typeface="Arial" charset="0"/>
              <a:buChar char="•"/>
              <a:defRPr/>
            </a:pPr>
            <a:r>
              <a:rPr lang="en-GB" dirty="0">
                <a:latin typeface="Century Gothic" panose="020B0502020202020204" pitchFamily="34" charset="0"/>
              </a:rPr>
              <a:t>Do children know the Gospels are the books in the New Testament that tell people about Jesus’ life on earth?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500C2-016E-8CF3-6F38-A984E762D072}"/>
              </a:ext>
            </a:extLst>
          </p:cNvPr>
          <p:cNvSpPr>
            <a:spLocks noGrp="1"/>
          </p:cNvSpPr>
          <p:nvPr>
            <p:ph type="title"/>
          </p:nvPr>
        </p:nvSpPr>
        <p:spPr/>
        <p:txBody>
          <a:bodyPr rtlCol="0">
            <a:normAutofit fontScale="90000"/>
          </a:bodyPr>
          <a:lstStyle/>
          <a:p>
            <a:pPr eaLnBrk="1" fontAlgn="auto" hangingPunct="1">
              <a:spcAft>
                <a:spcPts val="0"/>
              </a:spcAft>
              <a:defRPr/>
            </a:pPr>
            <a:r>
              <a:rPr lang="en-GB" b="1" dirty="0">
                <a:latin typeface="Century Gothic" panose="020B0502020202020204" pitchFamily="34" charset="0"/>
              </a:rPr>
              <a:t>Prayers</a:t>
            </a:r>
            <a:br>
              <a:rPr lang="en-GB" b="1" dirty="0">
                <a:latin typeface="Century Gothic" panose="020B0502020202020204" pitchFamily="34" charset="0"/>
              </a:rPr>
            </a:br>
            <a:r>
              <a:rPr lang="en-GB" sz="3100" dirty="0">
                <a:latin typeface="Century Gothic" panose="020B0502020202020204" pitchFamily="34" charset="0"/>
              </a:rPr>
              <a:t>(Intercessions)</a:t>
            </a:r>
          </a:p>
        </p:txBody>
      </p:sp>
      <p:sp>
        <p:nvSpPr>
          <p:cNvPr id="14339" name="Content Placeholder 2">
            <a:extLst>
              <a:ext uri="{FF2B5EF4-FFF2-40B4-BE49-F238E27FC236}">
                <a16:creationId xmlns:a16="http://schemas.microsoft.com/office/drawing/2014/main" id="{4F391BAC-6A48-2427-3BC1-4A0613C0CE87}"/>
              </a:ext>
            </a:extLst>
          </p:cNvPr>
          <p:cNvSpPr>
            <a:spLocks noGrp="1"/>
          </p:cNvSpPr>
          <p:nvPr>
            <p:ph idx="1"/>
          </p:nvPr>
        </p:nvSpPr>
        <p:spPr/>
        <p:txBody>
          <a:bodyPr/>
          <a:lstStyle/>
          <a:p>
            <a:pPr marL="0" indent="0" algn="ctr" eaLnBrk="1" hangingPunct="1">
              <a:buFont typeface="Arial" panose="020B0604020202020204" pitchFamily="34" charset="0"/>
              <a:buNone/>
            </a:pPr>
            <a:r>
              <a:rPr lang="en-GB" altLang="en-US" b="1">
                <a:latin typeface="Century Gothic" panose="020B0502020202020204" pitchFamily="34" charset="0"/>
              </a:rPr>
              <a:t>During the prayer time the following things are brought before God:</a:t>
            </a:r>
          </a:p>
          <a:p>
            <a:pPr marL="0" indent="0" algn="ctr" eaLnBrk="1" hangingPunct="1">
              <a:buFont typeface="Arial" panose="020B0604020202020204" pitchFamily="34" charset="0"/>
              <a:buNone/>
            </a:pPr>
            <a:endParaRPr lang="en-GB" altLang="en-US">
              <a:latin typeface="Comic Sans MS" panose="030F0702030302020204" pitchFamily="66" charset="0"/>
            </a:endParaRPr>
          </a:p>
          <a:p>
            <a:pPr marL="0" indent="0" algn="ctr" eaLnBrk="1" hangingPunct="1">
              <a:buFont typeface="Arial" panose="020B0604020202020204" pitchFamily="34" charset="0"/>
              <a:buNone/>
            </a:pPr>
            <a:r>
              <a:rPr lang="en-GB" altLang="en-US" sz="2400">
                <a:latin typeface="Century Gothic" panose="020B0502020202020204" pitchFamily="34" charset="0"/>
              </a:rPr>
              <a:t>The world</a:t>
            </a:r>
          </a:p>
          <a:p>
            <a:pPr marL="0" indent="0" algn="ctr" eaLnBrk="1" hangingPunct="1">
              <a:buFont typeface="Arial" panose="020B0604020202020204" pitchFamily="34" charset="0"/>
              <a:buNone/>
            </a:pPr>
            <a:r>
              <a:rPr lang="en-GB" altLang="en-US" sz="2400">
                <a:latin typeface="Century Gothic" panose="020B0502020202020204" pitchFamily="34" charset="0"/>
              </a:rPr>
              <a:t>The community</a:t>
            </a:r>
          </a:p>
          <a:p>
            <a:pPr marL="0" indent="0" algn="ctr" eaLnBrk="1" hangingPunct="1">
              <a:buFont typeface="Arial" panose="020B0604020202020204" pitchFamily="34" charset="0"/>
              <a:buNone/>
            </a:pPr>
            <a:r>
              <a:rPr lang="en-GB" altLang="en-US" sz="2400">
                <a:latin typeface="Century Gothic" panose="020B0502020202020204" pitchFamily="34" charset="0"/>
              </a:rPr>
              <a:t>People who are ill and dying </a:t>
            </a:r>
          </a:p>
          <a:p>
            <a:pPr marL="0" indent="0" algn="ctr" eaLnBrk="1" hangingPunct="1">
              <a:buFont typeface="Arial" panose="020B0604020202020204" pitchFamily="34" charset="0"/>
              <a:buNone/>
            </a:pPr>
            <a:r>
              <a:rPr lang="en-GB" altLang="en-US" sz="2400">
                <a:latin typeface="Century Gothic" panose="020B0502020202020204" pitchFamily="34" charset="0"/>
              </a:rPr>
              <a:t>People who have died</a:t>
            </a:r>
          </a:p>
        </p:txBody>
      </p:sp>
      <p:pic>
        <p:nvPicPr>
          <p:cNvPr id="3" name="Picture 7">
            <a:extLst>
              <a:ext uri="{FF2B5EF4-FFF2-40B4-BE49-F238E27FC236}">
                <a16:creationId xmlns:a16="http://schemas.microsoft.com/office/drawing/2014/main" id="{E6B7F940-58B0-CB4B-32F3-52736033367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l="-1839" r="-874" b="-5750"/>
          <a:stretch>
            <a:fillRect/>
          </a:stretch>
        </p:blipFill>
        <p:spPr bwMode="auto">
          <a:xfrm>
            <a:off x="251520" y="5229200"/>
            <a:ext cx="44894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19F790A6-693E-3684-33C9-FB462E86D309}"/>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415213" y="5289550"/>
            <a:ext cx="1728787"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F419B564-B77E-58C6-7355-080F78D71B69}"/>
              </a:ext>
            </a:extLst>
          </p:cNvPr>
          <p:cNvSpPr>
            <a:spLocks noGrp="1"/>
          </p:cNvSpPr>
          <p:nvPr>
            <p:ph type="title"/>
          </p:nvPr>
        </p:nvSpPr>
        <p:spPr/>
        <p:txBody>
          <a:bodyPr/>
          <a:lstStyle/>
          <a:p>
            <a:pPr eaLnBrk="1" hangingPunct="1"/>
            <a:r>
              <a:rPr lang="en-GB" altLang="en-US" b="1">
                <a:latin typeface="Century Gothic" panose="020B0502020202020204" pitchFamily="34" charset="0"/>
              </a:rPr>
              <a:t>The peace</a:t>
            </a:r>
          </a:p>
        </p:txBody>
      </p:sp>
      <p:sp>
        <p:nvSpPr>
          <p:cNvPr id="15363" name="Content Placeholder 2">
            <a:extLst>
              <a:ext uri="{FF2B5EF4-FFF2-40B4-BE49-F238E27FC236}">
                <a16:creationId xmlns:a16="http://schemas.microsoft.com/office/drawing/2014/main" id="{D8C56293-E6D1-5CCA-E5E0-A0317ED4E239}"/>
              </a:ext>
            </a:extLst>
          </p:cNvPr>
          <p:cNvSpPr>
            <a:spLocks noGrp="1"/>
          </p:cNvSpPr>
          <p:nvPr>
            <p:ph idx="1"/>
          </p:nvPr>
        </p:nvSpPr>
        <p:spPr>
          <a:xfrm>
            <a:off x="457200" y="1268413"/>
            <a:ext cx="8229600" cy="4857750"/>
          </a:xfrm>
        </p:spPr>
        <p:txBody>
          <a:bodyPr/>
          <a:lstStyle/>
          <a:p>
            <a:pPr marL="0" indent="0" eaLnBrk="1" hangingPunct="1">
              <a:buFont typeface="Arial" panose="020B0604020202020204" pitchFamily="34" charset="0"/>
              <a:buNone/>
            </a:pPr>
            <a:r>
              <a:rPr lang="en-GB" altLang="en-US">
                <a:latin typeface="Century Gothic" panose="020B0502020202020204" pitchFamily="34" charset="0"/>
              </a:rPr>
              <a:t>The peace is a time to offer God’s peace to people around you.</a:t>
            </a:r>
          </a:p>
          <a:p>
            <a:pPr marL="0" indent="0" eaLnBrk="1" hangingPunct="1">
              <a:buFont typeface="Arial" panose="020B0604020202020204" pitchFamily="34" charset="0"/>
              <a:buNone/>
            </a:pPr>
            <a:endParaRPr lang="en-GB" altLang="en-US">
              <a:latin typeface="Century Gothic" panose="020B0502020202020204" pitchFamily="34" charset="0"/>
            </a:endParaRPr>
          </a:p>
          <a:p>
            <a:pPr marL="0" indent="0" eaLnBrk="1" hangingPunct="1">
              <a:buFont typeface="Arial" panose="020B0604020202020204" pitchFamily="34" charset="0"/>
              <a:buNone/>
            </a:pPr>
            <a:r>
              <a:rPr lang="en-GB" altLang="en-US" b="1">
                <a:latin typeface="Century Gothic" panose="020B0502020202020204" pitchFamily="34" charset="0"/>
              </a:rPr>
              <a:t>The priest:  </a:t>
            </a:r>
            <a:r>
              <a:rPr lang="en-GB" altLang="en-US">
                <a:latin typeface="Century Gothic" panose="020B0502020202020204" pitchFamily="34" charset="0"/>
              </a:rPr>
              <a:t>The peace of the Lord be always with you.</a:t>
            </a:r>
          </a:p>
          <a:p>
            <a:pPr marL="0" indent="0" eaLnBrk="1" hangingPunct="1">
              <a:buFont typeface="Arial" panose="020B0604020202020204" pitchFamily="34" charset="0"/>
              <a:buNone/>
            </a:pPr>
            <a:r>
              <a:rPr lang="en-GB" altLang="en-US" b="1">
                <a:latin typeface="Century Gothic" panose="020B0502020202020204" pitchFamily="34" charset="0"/>
              </a:rPr>
              <a:t>Children:  </a:t>
            </a:r>
            <a:r>
              <a:rPr lang="en-GB" altLang="en-US">
                <a:latin typeface="Century Gothic" panose="020B0502020202020204" pitchFamily="34" charset="0"/>
              </a:rPr>
              <a:t>And also with you.</a:t>
            </a:r>
          </a:p>
          <a:p>
            <a:pPr marL="0" indent="0" algn="ctr" eaLnBrk="1" hangingPunct="1">
              <a:buFont typeface="Arial" panose="020B0604020202020204" pitchFamily="34" charset="0"/>
              <a:buNone/>
            </a:pPr>
            <a:endParaRPr lang="en-GB" altLang="en-US" b="1">
              <a:latin typeface="Century Gothic" panose="020B0502020202020204" pitchFamily="34" charset="0"/>
            </a:endParaRPr>
          </a:p>
          <a:p>
            <a:pPr marL="0" indent="0" algn="ctr" eaLnBrk="1" hangingPunct="1">
              <a:buFont typeface="Arial" panose="020B0604020202020204" pitchFamily="34" charset="0"/>
              <a:buNone/>
            </a:pPr>
            <a:r>
              <a:rPr lang="en-GB" altLang="en-US" b="1">
                <a:latin typeface="Century Gothic" panose="020B0502020202020204" pitchFamily="34" charset="0"/>
              </a:rPr>
              <a:t>Who would you like to give a sign of God’s peace to today?</a:t>
            </a:r>
          </a:p>
          <a:p>
            <a:pPr marL="0" indent="0" eaLnBrk="1" hangingPunct="1">
              <a:buFont typeface="Arial" panose="020B0604020202020204" pitchFamily="34" charset="0"/>
              <a:buNone/>
            </a:pPr>
            <a:endParaRPr lang="en-GB" altLang="en-US">
              <a:latin typeface="Comic Sans MS" panose="030F0702030302020204" pitchFamily="66" charset="0"/>
            </a:endParaRPr>
          </a:p>
        </p:txBody>
      </p:sp>
      <p:pic>
        <p:nvPicPr>
          <p:cNvPr id="2" name="Picture 4">
            <a:extLst>
              <a:ext uri="{FF2B5EF4-FFF2-40B4-BE49-F238E27FC236}">
                <a16:creationId xmlns:a16="http://schemas.microsoft.com/office/drawing/2014/main" id="{E05D9CD6-5C31-0B86-26A4-4C53EC290846}"/>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45156" y="5676899"/>
            <a:ext cx="1181101" cy="1181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FA050-6031-2CE9-2876-1D5093506BEC}"/>
              </a:ext>
            </a:extLst>
          </p:cNvPr>
          <p:cNvSpPr>
            <a:spLocks noGrp="1"/>
          </p:cNvSpPr>
          <p:nvPr>
            <p:ph type="title"/>
          </p:nvPr>
        </p:nvSpPr>
        <p:spPr/>
        <p:txBody>
          <a:bodyPr rtlCol="0">
            <a:normAutofit fontScale="90000"/>
          </a:bodyPr>
          <a:lstStyle/>
          <a:p>
            <a:pPr eaLnBrk="1" fontAlgn="auto" hangingPunct="1">
              <a:spcAft>
                <a:spcPts val="0"/>
              </a:spcAft>
              <a:defRPr/>
            </a:pPr>
            <a:r>
              <a:rPr lang="en-GB" b="1" dirty="0">
                <a:latin typeface="Century Gothic" panose="020B0502020202020204" pitchFamily="34" charset="0"/>
              </a:rPr>
              <a:t>Preparing for the meal.</a:t>
            </a:r>
            <a:br>
              <a:rPr lang="en-GB" b="1" dirty="0">
                <a:latin typeface="Century Gothic" panose="020B0502020202020204" pitchFamily="34" charset="0"/>
              </a:rPr>
            </a:br>
            <a:r>
              <a:rPr lang="en-GB" b="1" dirty="0">
                <a:latin typeface="Century Gothic" panose="020B0502020202020204" pitchFamily="34" charset="0"/>
              </a:rPr>
              <a:t>(</a:t>
            </a:r>
            <a:r>
              <a:rPr lang="en-GB" sz="3100" b="1" dirty="0">
                <a:latin typeface="Century Gothic" panose="020B0502020202020204" pitchFamily="34" charset="0"/>
              </a:rPr>
              <a:t>Eucharist/Communion/Mass</a:t>
            </a:r>
            <a:r>
              <a:rPr lang="en-GB" b="1" dirty="0">
                <a:latin typeface="Century Gothic" panose="020B0502020202020204" pitchFamily="34" charset="0"/>
              </a:rPr>
              <a:t>)</a:t>
            </a:r>
          </a:p>
        </p:txBody>
      </p:sp>
      <p:sp>
        <p:nvSpPr>
          <p:cNvPr id="3" name="Content Placeholder 2">
            <a:extLst>
              <a:ext uri="{FF2B5EF4-FFF2-40B4-BE49-F238E27FC236}">
                <a16:creationId xmlns:a16="http://schemas.microsoft.com/office/drawing/2014/main" id="{843BE567-B93F-5EEA-7B8E-34098B3F270D}"/>
              </a:ext>
            </a:extLst>
          </p:cNvPr>
          <p:cNvSpPr>
            <a:spLocks noGrp="1"/>
          </p:cNvSpPr>
          <p:nvPr>
            <p:ph idx="1"/>
          </p:nvPr>
        </p:nvSpPr>
        <p:spPr>
          <a:xfrm>
            <a:off x="457200" y="1989138"/>
            <a:ext cx="8229600" cy="4176712"/>
          </a:xfrm>
        </p:spPr>
        <p:txBody>
          <a:bodyPr rtlCol="0">
            <a:normAutofit fontScale="92500" lnSpcReduction="20000"/>
          </a:bodyPr>
          <a:lstStyle/>
          <a:p>
            <a:pPr marL="0" indent="0" eaLnBrk="1" fontAlgn="auto" hangingPunct="1">
              <a:spcAft>
                <a:spcPts val="0"/>
              </a:spcAft>
              <a:buFont typeface="Arial" panose="020B0604020202020204" pitchFamily="34" charset="0"/>
              <a:buNone/>
              <a:defRPr/>
            </a:pPr>
            <a:r>
              <a:rPr lang="en-GB" dirty="0">
                <a:latin typeface="Century Gothic" panose="020B0502020202020204" pitchFamily="34" charset="0"/>
              </a:rPr>
              <a:t>Laying the altar.</a:t>
            </a:r>
          </a:p>
          <a:p>
            <a:pPr marL="0" indent="0" eaLnBrk="1" fontAlgn="auto" hangingPunct="1">
              <a:spcAft>
                <a:spcPts val="0"/>
              </a:spcAft>
              <a:buFont typeface="Arial" panose="020B0604020202020204" pitchFamily="34" charset="0"/>
              <a:buNone/>
              <a:defRPr/>
            </a:pPr>
            <a:r>
              <a:rPr lang="en-GB" dirty="0">
                <a:latin typeface="Century Gothic" panose="020B0502020202020204" pitchFamily="34" charset="0"/>
              </a:rPr>
              <a:t>Bringing the gifts of bread and wine to the altar.</a:t>
            </a:r>
          </a:p>
          <a:p>
            <a:pPr marL="0" indent="0" eaLnBrk="1" fontAlgn="auto" hangingPunct="1">
              <a:spcAft>
                <a:spcPts val="0"/>
              </a:spcAft>
              <a:buFont typeface="Arial" panose="020B0604020202020204" pitchFamily="34" charset="0"/>
              <a:buNone/>
              <a:defRPr/>
            </a:pPr>
            <a:r>
              <a:rPr lang="en-GB" dirty="0">
                <a:latin typeface="Century Gothic" panose="020B0502020202020204" pitchFamily="34" charset="0"/>
              </a:rPr>
              <a:t>Washing of hands.</a:t>
            </a:r>
          </a:p>
          <a:p>
            <a:pPr marL="0" indent="0" eaLnBrk="1" fontAlgn="auto" hangingPunct="1">
              <a:spcAft>
                <a:spcPts val="0"/>
              </a:spcAft>
              <a:buFont typeface="Arial" panose="020B0604020202020204" pitchFamily="34" charset="0"/>
              <a:buNone/>
              <a:defRPr/>
            </a:pPr>
            <a:r>
              <a:rPr lang="en-GB" dirty="0">
                <a:latin typeface="Century Gothic" panose="020B0502020202020204" pitchFamily="34" charset="0"/>
              </a:rPr>
              <a:t>Praying a special prayer over the bread and wine.</a:t>
            </a:r>
          </a:p>
          <a:p>
            <a:pPr marL="0" indent="0" eaLnBrk="1" fontAlgn="auto" hangingPunct="1">
              <a:spcAft>
                <a:spcPts val="0"/>
              </a:spcAft>
              <a:buFont typeface="Arial" panose="020B0604020202020204" pitchFamily="34" charset="0"/>
              <a:buNone/>
              <a:defRPr/>
            </a:pPr>
            <a:r>
              <a:rPr lang="en-GB" b="1" dirty="0">
                <a:latin typeface="Century Gothic" panose="020B0502020202020204" pitchFamily="34" charset="0"/>
              </a:rPr>
              <a:t>The special words:</a:t>
            </a:r>
          </a:p>
          <a:p>
            <a:pPr marL="0" indent="0" eaLnBrk="1" fontAlgn="auto" hangingPunct="1">
              <a:spcAft>
                <a:spcPts val="0"/>
              </a:spcAft>
              <a:buFont typeface="Arial" panose="020B0604020202020204" pitchFamily="34" charset="0"/>
              <a:buNone/>
              <a:defRPr/>
            </a:pPr>
            <a:r>
              <a:rPr lang="en-GB" dirty="0">
                <a:latin typeface="Century Gothic" panose="020B0502020202020204" pitchFamily="34" charset="0"/>
              </a:rPr>
              <a:t>This is my body, broken for you.</a:t>
            </a:r>
          </a:p>
          <a:p>
            <a:pPr marL="0" indent="0" eaLnBrk="1" fontAlgn="auto" hangingPunct="1">
              <a:spcAft>
                <a:spcPts val="0"/>
              </a:spcAft>
              <a:buFont typeface="Arial" panose="020B0604020202020204" pitchFamily="34" charset="0"/>
              <a:buNone/>
              <a:defRPr/>
            </a:pPr>
            <a:r>
              <a:rPr lang="en-GB" dirty="0">
                <a:latin typeface="Century Gothic" panose="020B0502020202020204" pitchFamily="34" charset="0"/>
              </a:rPr>
              <a:t>This is my blood, shed for you.</a:t>
            </a:r>
          </a:p>
        </p:txBody>
      </p:sp>
      <p:pic>
        <p:nvPicPr>
          <p:cNvPr id="16388" name="Picture 2">
            <a:extLst>
              <a:ext uri="{FF2B5EF4-FFF2-40B4-BE49-F238E27FC236}">
                <a16:creationId xmlns:a16="http://schemas.microsoft.com/office/drawing/2014/main" id="{64772D2E-9A5F-2438-7AE9-983089289598}"/>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p:blipFill>
        <p:spPr bwMode="auto">
          <a:xfrm>
            <a:off x="7490223" y="393484"/>
            <a:ext cx="1546273" cy="1024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4">
            <a:extLst>
              <a:ext uri="{FF2B5EF4-FFF2-40B4-BE49-F238E27FC236}">
                <a16:creationId xmlns:a16="http://schemas.microsoft.com/office/drawing/2014/main" id="{94DB1402-2257-4C61-F237-1F1AAD8570A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p:blipFill>
        <p:spPr bwMode="auto">
          <a:xfrm>
            <a:off x="7351555" y="4508500"/>
            <a:ext cx="1584641" cy="221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DDB1931F-6899-31D5-0395-11EDA3ED31B6}"/>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07504" y="274638"/>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E1EEA79-CBE7-27E3-355F-105392BE991D}"/>
              </a:ext>
            </a:extLst>
          </p:cNvPr>
          <p:cNvSpPr>
            <a:spLocks noGrp="1"/>
          </p:cNvSpPr>
          <p:nvPr>
            <p:ph type="title"/>
          </p:nvPr>
        </p:nvSpPr>
        <p:spPr/>
        <p:txBody>
          <a:bodyPr/>
          <a:lstStyle/>
          <a:p>
            <a:pPr eaLnBrk="1" hangingPunct="1"/>
            <a:r>
              <a:rPr lang="en-GB" altLang="en-US" b="1">
                <a:latin typeface="Century Gothic" panose="020B0502020202020204" pitchFamily="34" charset="0"/>
              </a:rPr>
              <a:t>Teacher notes:</a:t>
            </a:r>
          </a:p>
        </p:txBody>
      </p:sp>
      <p:sp>
        <p:nvSpPr>
          <p:cNvPr id="17411" name="Content Placeholder 2">
            <a:extLst>
              <a:ext uri="{FF2B5EF4-FFF2-40B4-BE49-F238E27FC236}">
                <a16:creationId xmlns:a16="http://schemas.microsoft.com/office/drawing/2014/main" id="{8E45AF10-C0DC-AD5E-1051-AC432AD342EE}"/>
              </a:ext>
            </a:extLst>
          </p:cNvPr>
          <p:cNvSpPr>
            <a:spLocks noGrp="1"/>
          </p:cNvSpPr>
          <p:nvPr>
            <p:ph idx="1"/>
          </p:nvPr>
        </p:nvSpPr>
        <p:spPr/>
        <p:txBody>
          <a:bodyPr/>
          <a:lstStyle/>
          <a:p>
            <a:pPr marL="0" indent="0" eaLnBrk="1" hangingPunct="1">
              <a:buFont typeface="Arial" panose="020B0604020202020204" pitchFamily="34" charset="0"/>
              <a:buNone/>
            </a:pPr>
            <a:r>
              <a:rPr lang="en-GB" altLang="en-US" sz="2800" b="1">
                <a:latin typeface="Century Gothic" panose="020B0502020202020204" pitchFamily="34" charset="0"/>
              </a:rPr>
              <a:t>Make the connection here with the following:</a:t>
            </a:r>
          </a:p>
          <a:p>
            <a:pPr marL="0" indent="0" eaLnBrk="1" hangingPunct="1">
              <a:buFont typeface="Arial" panose="020B0604020202020204" pitchFamily="34" charset="0"/>
              <a:buNone/>
            </a:pPr>
            <a:r>
              <a:rPr lang="en-GB" altLang="en-US" sz="2800" b="1">
                <a:latin typeface="Century Gothic" panose="020B0502020202020204" pitchFamily="34" charset="0"/>
              </a:rPr>
              <a:t>Laying the altar:  </a:t>
            </a:r>
            <a:r>
              <a:rPr lang="en-GB" altLang="en-US" sz="2800">
                <a:latin typeface="Century Gothic" panose="020B0502020202020204" pitchFamily="34" charset="0"/>
              </a:rPr>
              <a:t>Laying the table for a special meal.</a:t>
            </a:r>
          </a:p>
          <a:p>
            <a:pPr marL="0" indent="0" eaLnBrk="1" hangingPunct="1">
              <a:buFont typeface="Arial" panose="020B0604020202020204" pitchFamily="34" charset="0"/>
              <a:buNone/>
            </a:pPr>
            <a:r>
              <a:rPr lang="en-GB" altLang="en-US" sz="2800" b="1">
                <a:latin typeface="Century Gothic" panose="020B0502020202020204" pitchFamily="34" charset="0"/>
              </a:rPr>
              <a:t>Bringing the gifts:  </a:t>
            </a:r>
            <a:r>
              <a:rPr lang="en-GB" altLang="en-US" sz="2800">
                <a:latin typeface="Century Gothic" panose="020B0502020202020204" pitchFamily="34" charset="0"/>
              </a:rPr>
              <a:t>Preparing special food.</a:t>
            </a:r>
          </a:p>
          <a:p>
            <a:pPr marL="0" indent="0" eaLnBrk="1" hangingPunct="1">
              <a:buFont typeface="Arial" panose="020B0604020202020204" pitchFamily="34" charset="0"/>
              <a:buNone/>
            </a:pPr>
            <a:r>
              <a:rPr lang="en-GB" altLang="en-US" sz="2800" b="1">
                <a:latin typeface="Century Gothic" panose="020B0502020202020204" pitchFamily="34" charset="0"/>
              </a:rPr>
              <a:t>Washing hands:  </a:t>
            </a:r>
            <a:r>
              <a:rPr lang="en-GB" altLang="en-US" sz="2800">
                <a:latin typeface="Century Gothic" panose="020B0502020202020204" pitchFamily="34" charset="0"/>
              </a:rPr>
              <a:t>Washing hands before a meal.</a:t>
            </a:r>
          </a:p>
          <a:p>
            <a:pPr marL="0" indent="0" eaLnBrk="1" hangingPunct="1">
              <a:buFont typeface="Arial" panose="020B0604020202020204" pitchFamily="34" charset="0"/>
              <a:buNone/>
            </a:pPr>
            <a:r>
              <a:rPr lang="en-GB" altLang="en-US" sz="2800" b="1">
                <a:latin typeface="Century Gothic" panose="020B0502020202020204" pitchFamily="34" charset="0"/>
              </a:rPr>
              <a:t>The special words:  </a:t>
            </a:r>
            <a:r>
              <a:rPr lang="en-GB" altLang="en-US" sz="2800">
                <a:latin typeface="Century Gothic" panose="020B0502020202020204" pitchFamily="34" charset="0"/>
              </a:rPr>
              <a:t>Link with the last supper – Jesus’ words the night before he was betrayed by Judas.</a:t>
            </a:r>
          </a:p>
          <a:p>
            <a:pPr marL="0" indent="0" eaLnBrk="1" hangingPunct="1">
              <a:buFont typeface="Arial" panose="020B0604020202020204" pitchFamily="34" charset="0"/>
              <a:buNone/>
            </a:pPr>
            <a:endParaRPr lang="en-GB" altLang="en-US" sz="2800">
              <a:latin typeface="Comic Sans MS" panose="030F0702030302020204" pitchFamily="66" charset="0"/>
            </a:endParaRPr>
          </a:p>
          <a:p>
            <a:pPr marL="0" indent="0" eaLnBrk="1" hangingPunct="1">
              <a:buFont typeface="Arial" panose="020B0604020202020204" pitchFamily="34" charset="0"/>
              <a:buNone/>
            </a:pPr>
            <a:endParaRPr lang="en-GB" altLang="en-US" sz="2800">
              <a:latin typeface="Comic Sans MS" panose="030F0702030302020204"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B196BECE-EF44-A3C0-B266-CA404C555EDE}"/>
              </a:ext>
            </a:extLst>
          </p:cNvPr>
          <p:cNvSpPr>
            <a:spLocks noGrp="1"/>
          </p:cNvSpPr>
          <p:nvPr>
            <p:ph type="title"/>
          </p:nvPr>
        </p:nvSpPr>
        <p:spPr/>
        <p:txBody>
          <a:bodyPr/>
          <a:lstStyle/>
          <a:p>
            <a:pPr eaLnBrk="1" hangingPunct="1"/>
            <a:r>
              <a:rPr lang="en-GB" altLang="en-US" b="1">
                <a:latin typeface="Century Gothic" panose="020B0502020202020204" pitchFamily="34" charset="0"/>
              </a:rPr>
              <a:t>The Blessing</a:t>
            </a:r>
          </a:p>
        </p:txBody>
      </p:sp>
      <p:sp>
        <p:nvSpPr>
          <p:cNvPr id="18435" name="Content Placeholder 2">
            <a:extLst>
              <a:ext uri="{FF2B5EF4-FFF2-40B4-BE49-F238E27FC236}">
                <a16:creationId xmlns:a16="http://schemas.microsoft.com/office/drawing/2014/main" id="{78181A9E-DA9D-9E12-2B4C-736CAE292878}"/>
              </a:ext>
            </a:extLst>
          </p:cNvPr>
          <p:cNvSpPr>
            <a:spLocks noGrp="1"/>
          </p:cNvSpPr>
          <p:nvPr>
            <p:ph idx="1"/>
          </p:nvPr>
        </p:nvSpPr>
        <p:spPr/>
        <p:txBody>
          <a:bodyPr/>
          <a:lstStyle/>
          <a:p>
            <a:pPr marL="0" indent="0" eaLnBrk="1" hangingPunct="1">
              <a:buFont typeface="Arial" panose="020B0604020202020204" pitchFamily="34" charset="0"/>
              <a:buNone/>
            </a:pPr>
            <a:r>
              <a:rPr lang="en-GB" altLang="en-US" sz="2000" b="1">
                <a:latin typeface="Century Gothic" panose="020B0502020202020204" pitchFamily="34" charset="0"/>
              </a:rPr>
              <a:t>The priest: </a:t>
            </a:r>
            <a:r>
              <a:rPr lang="en-GB" altLang="en-US" sz="2000">
                <a:latin typeface="Century Gothic" panose="020B0502020202020204" pitchFamily="34" charset="0"/>
              </a:rPr>
              <a:t>The peace of God, which passes all understanding, keep your hearts and minds in the knowledge and love of God, and of his Son Jesus Christ our Lord; and the blessing of God almighty, the Father, the Son, and the Holy Spirit, be among you and remain with you always.</a:t>
            </a:r>
          </a:p>
          <a:p>
            <a:pPr marL="0" indent="0">
              <a:buFont typeface="Arial" panose="020B0604020202020204" pitchFamily="34" charset="0"/>
              <a:buNone/>
            </a:pPr>
            <a:r>
              <a:rPr lang="en-GB" altLang="en-US" sz="2000" b="1" i="1">
                <a:latin typeface="Century Gothic" panose="020B0502020202020204" pitchFamily="34" charset="0"/>
              </a:rPr>
              <a:t>All:</a:t>
            </a:r>
            <a:r>
              <a:rPr lang="en-GB" altLang="en-US" sz="2000">
                <a:latin typeface="Century Gothic" panose="020B0502020202020204" pitchFamily="34" charset="0"/>
              </a:rPr>
              <a:t>   </a:t>
            </a:r>
            <a:r>
              <a:rPr lang="en-GB" altLang="en-US" sz="2000" b="1">
                <a:latin typeface="Century Gothic" panose="020B0502020202020204" pitchFamily="34" charset="0"/>
              </a:rPr>
              <a:t>Amen.</a:t>
            </a:r>
            <a:endParaRPr lang="en-GB" altLang="en-US" sz="2000">
              <a:latin typeface="Century Gothic" panose="020B0502020202020204" pitchFamily="34" charset="0"/>
            </a:endParaRPr>
          </a:p>
          <a:p>
            <a:pPr marL="0" indent="0">
              <a:buFont typeface="Arial" panose="020B0604020202020204" pitchFamily="34" charset="0"/>
              <a:buNone/>
            </a:pPr>
            <a:endParaRPr lang="en-GB" altLang="en-US" sz="2000" i="1">
              <a:latin typeface="Century Gothic" panose="020B0502020202020204" pitchFamily="34" charset="0"/>
            </a:endParaRPr>
          </a:p>
          <a:p>
            <a:pPr marL="0" indent="0">
              <a:buFont typeface="Arial" panose="020B0604020202020204" pitchFamily="34" charset="0"/>
              <a:buNone/>
            </a:pPr>
            <a:r>
              <a:rPr lang="en-GB" altLang="en-US" sz="2000" b="1" i="1">
                <a:latin typeface="Century Gothic" panose="020B0502020202020204" pitchFamily="34" charset="0"/>
              </a:rPr>
              <a:t>A minister says:  </a:t>
            </a:r>
            <a:r>
              <a:rPr lang="en-GB" altLang="en-US" sz="2000">
                <a:latin typeface="Century Gothic" panose="020B0502020202020204" pitchFamily="34" charset="0"/>
              </a:rPr>
              <a:t>Go in peace to love and serve the Lord.</a:t>
            </a:r>
          </a:p>
          <a:p>
            <a:pPr marL="0" indent="0">
              <a:buFont typeface="Arial" panose="020B0604020202020204" pitchFamily="34" charset="0"/>
              <a:buNone/>
            </a:pPr>
            <a:r>
              <a:rPr lang="en-GB" altLang="en-US" sz="2000" b="1" i="1">
                <a:latin typeface="Century Gothic" panose="020B0502020202020204" pitchFamily="34" charset="0"/>
              </a:rPr>
              <a:t>All</a:t>
            </a:r>
            <a:r>
              <a:rPr lang="en-GB" altLang="en-US" sz="2000">
                <a:latin typeface="Century Gothic" panose="020B0502020202020204" pitchFamily="34" charset="0"/>
              </a:rPr>
              <a:t>:  </a:t>
            </a:r>
            <a:r>
              <a:rPr lang="en-GB" altLang="en-US" sz="2000" b="1">
                <a:latin typeface="Century Gothic" panose="020B0502020202020204" pitchFamily="34" charset="0"/>
              </a:rPr>
              <a:t>In the name of Christ. Amen.</a:t>
            </a:r>
            <a:endParaRPr lang="en-GB" altLang="en-US" sz="2000">
              <a:latin typeface="Century Gothic" panose="020B0502020202020204" pitchFamily="34" charset="0"/>
            </a:endParaRPr>
          </a:p>
          <a:p>
            <a:pPr marL="0" indent="0" algn="ctr" eaLnBrk="1" hangingPunct="1">
              <a:buFont typeface="Arial" panose="020B0604020202020204" pitchFamily="34" charset="0"/>
              <a:buNone/>
            </a:pPr>
            <a:endParaRPr lang="en-GB" altLang="en-US" sz="2400" b="1">
              <a:latin typeface="Century Gothic" panose="020B0502020202020204" pitchFamily="34" charset="0"/>
            </a:endParaRPr>
          </a:p>
          <a:p>
            <a:pPr marL="0" indent="0" algn="ctr" eaLnBrk="1" hangingPunct="1">
              <a:buFont typeface="Arial" panose="020B0604020202020204" pitchFamily="34" charset="0"/>
              <a:buNone/>
            </a:pPr>
            <a:r>
              <a:rPr lang="en-GB" altLang="en-US" sz="2400" b="1">
                <a:latin typeface="Century Gothic" panose="020B0502020202020204" pitchFamily="34" charset="0"/>
              </a:rPr>
              <a:t>Make a list of all the different words we use and ways we say goodbye to people.</a:t>
            </a:r>
          </a:p>
          <a:p>
            <a:pPr marL="0" indent="0" algn="ctr" eaLnBrk="1" hangingPunct="1">
              <a:buFont typeface="Arial" panose="020B0604020202020204" pitchFamily="34" charset="0"/>
              <a:buNone/>
            </a:pPr>
            <a:endParaRPr lang="en-GB" altLang="en-US" b="1">
              <a:latin typeface="Century Gothic" panose="020B0502020202020204" pitchFamily="34" charset="0"/>
            </a:endParaRPr>
          </a:p>
          <a:p>
            <a:pPr marL="0" indent="0" algn="ctr" eaLnBrk="1" hangingPunct="1">
              <a:buFont typeface="Arial" panose="020B0604020202020204" pitchFamily="34" charset="0"/>
              <a:buNone/>
            </a:pPr>
            <a:endParaRPr lang="en-GB" altLang="en-US" b="1">
              <a:latin typeface="Century Gothic" panose="020B0502020202020204" pitchFamily="34" charset="0"/>
            </a:endParaRPr>
          </a:p>
        </p:txBody>
      </p:sp>
      <p:pic>
        <p:nvPicPr>
          <p:cNvPr id="2" name="Picture 2">
            <a:extLst>
              <a:ext uri="{FF2B5EF4-FFF2-40B4-BE49-F238E27FC236}">
                <a16:creationId xmlns:a16="http://schemas.microsoft.com/office/drawing/2014/main" id="{42808DD6-D788-D500-0852-94E38C5A678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681020" y="5589240"/>
            <a:ext cx="1376263" cy="1248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84C8DE6B-DE52-5CCA-1FC3-DC988A46D235}"/>
              </a:ext>
            </a:extLst>
          </p:cNvPr>
          <p:cNvSpPr>
            <a:spLocks noGrp="1"/>
          </p:cNvSpPr>
          <p:nvPr>
            <p:ph type="title"/>
          </p:nvPr>
        </p:nvSpPr>
        <p:spPr/>
        <p:txBody>
          <a:bodyPr/>
          <a:lstStyle/>
          <a:p>
            <a:pPr eaLnBrk="1" hangingPunct="1"/>
            <a:r>
              <a:rPr lang="en-GB" altLang="en-US" b="1">
                <a:latin typeface="Century Gothic" panose="020B0502020202020204" pitchFamily="34" charset="0"/>
              </a:rPr>
              <a:t>Return to the first exercise</a:t>
            </a:r>
          </a:p>
        </p:txBody>
      </p:sp>
      <p:sp>
        <p:nvSpPr>
          <p:cNvPr id="3" name="Content Placeholder 2">
            <a:extLst>
              <a:ext uri="{FF2B5EF4-FFF2-40B4-BE49-F238E27FC236}">
                <a16:creationId xmlns:a16="http://schemas.microsoft.com/office/drawing/2014/main" id="{D46B8D99-0433-510D-4685-7B60DE7F2E0B}"/>
              </a:ext>
            </a:extLst>
          </p:cNvPr>
          <p:cNvSpPr>
            <a:spLocks noGrp="1"/>
          </p:cNvSpPr>
          <p:nvPr>
            <p:ph idx="1"/>
          </p:nvPr>
        </p:nvSpPr>
        <p:spPr>
          <a:xfrm>
            <a:off x="457200" y="1600200"/>
            <a:ext cx="8229600" cy="4997450"/>
          </a:xfrm>
        </p:spPr>
        <p:txBody>
          <a:bodyPr rtlCol="0">
            <a:normAutofit fontScale="32500" lnSpcReduction="20000"/>
          </a:bodyPr>
          <a:lstStyle/>
          <a:p>
            <a:pPr marL="0" indent="0" algn="ctr" eaLnBrk="1" fontAlgn="auto" hangingPunct="1">
              <a:spcAft>
                <a:spcPts val="0"/>
              </a:spcAft>
              <a:buFont typeface="Arial" panose="020B0604020202020204" pitchFamily="34" charset="0"/>
              <a:buNone/>
              <a:defRPr/>
            </a:pPr>
            <a:r>
              <a:rPr lang="en-GB" sz="4600" b="1" dirty="0">
                <a:latin typeface="Century Gothic" panose="020B0502020202020204" pitchFamily="34" charset="0"/>
              </a:rPr>
              <a:t>Can you put the pictures in order?</a:t>
            </a:r>
          </a:p>
          <a:p>
            <a:pPr marL="0" indent="0" eaLnBrk="1" fontAlgn="auto" hangingPunct="1">
              <a:spcAft>
                <a:spcPts val="0"/>
              </a:spcAft>
              <a:buFont typeface="Arial" panose="020B0604020202020204" pitchFamily="34" charset="0"/>
              <a:buNone/>
              <a:defRPr/>
            </a:pPr>
            <a:endParaRPr lang="en-GB" sz="4600" dirty="0">
              <a:latin typeface="Century Gothic" panose="020B0502020202020204" pitchFamily="34" charset="0"/>
            </a:endParaRPr>
          </a:p>
          <a:p>
            <a:pPr marL="0" indent="0" algn="ctr" eaLnBrk="1" fontAlgn="auto" hangingPunct="1">
              <a:spcAft>
                <a:spcPts val="0"/>
              </a:spcAft>
              <a:buFont typeface="Arial" panose="020B0604020202020204" pitchFamily="34" charset="0"/>
              <a:buNone/>
              <a:defRPr/>
            </a:pPr>
            <a:r>
              <a:rPr lang="en-GB" sz="4600" b="1" dirty="0">
                <a:latin typeface="Century Gothic" panose="020B0502020202020204" pitchFamily="34" charset="0"/>
              </a:rPr>
              <a:t>Can you link these words to the pictures?</a:t>
            </a:r>
          </a:p>
          <a:p>
            <a:pPr marL="0" indent="0" algn="ctr" eaLnBrk="1" fontAlgn="auto" hangingPunct="1">
              <a:spcAft>
                <a:spcPts val="0"/>
              </a:spcAft>
              <a:buFont typeface="Arial" panose="020B0604020202020204" pitchFamily="34" charset="0"/>
              <a:buNone/>
              <a:defRPr/>
            </a:pPr>
            <a:endParaRPr lang="en-GB" sz="4600" b="1" dirty="0">
              <a:latin typeface="Century Gothic" panose="020B0502020202020204" pitchFamily="34" charset="0"/>
            </a:endParaRPr>
          </a:p>
          <a:p>
            <a:pPr marL="0" indent="0" algn="ctr" eaLnBrk="1" fontAlgn="auto" hangingPunct="1">
              <a:spcAft>
                <a:spcPts val="0"/>
              </a:spcAft>
              <a:buFont typeface="Arial" panose="020B0604020202020204" pitchFamily="34" charset="0"/>
              <a:buNone/>
              <a:defRPr/>
            </a:pPr>
            <a:r>
              <a:rPr lang="en-GB" sz="4600" b="1" dirty="0">
                <a:latin typeface="Century Gothic" panose="020B0502020202020204" pitchFamily="34" charset="0"/>
              </a:rPr>
              <a:t>Can you explain what these words mean?</a:t>
            </a:r>
          </a:p>
          <a:p>
            <a:pPr marL="0" indent="0" eaLnBrk="1" fontAlgn="auto" hangingPunct="1">
              <a:spcAft>
                <a:spcPts val="0"/>
              </a:spcAft>
              <a:buFont typeface="Arial" panose="020B0604020202020204" pitchFamily="34" charset="0"/>
              <a:buNone/>
              <a:defRPr/>
            </a:pPr>
            <a:endParaRPr lang="en-GB" sz="5600" dirty="0">
              <a:latin typeface="Century Gothic" panose="020B0502020202020204" pitchFamily="34" charset="0"/>
            </a:endParaRPr>
          </a:p>
          <a:p>
            <a:pPr marL="0" indent="0" eaLnBrk="1" fontAlgn="auto" hangingPunct="1">
              <a:spcAft>
                <a:spcPts val="0"/>
              </a:spcAft>
              <a:buFont typeface="Arial" panose="020B0604020202020204" pitchFamily="34" charset="0"/>
              <a:buNone/>
              <a:defRPr/>
            </a:pPr>
            <a:r>
              <a:rPr lang="en-GB" sz="5600" dirty="0">
                <a:latin typeface="Century Gothic" panose="020B0502020202020204" pitchFamily="34" charset="0"/>
              </a:rPr>
              <a:t>reading and sermon</a:t>
            </a:r>
          </a:p>
          <a:p>
            <a:pPr marL="0" indent="0" eaLnBrk="1" fontAlgn="auto" hangingPunct="1">
              <a:spcAft>
                <a:spcPts val="0"/>
              </a:spcAft>
              <a:buFont typeface="Arial" panose="020B0604020202020204" pitchFamily="34" charset="0"/>
              <a:buNone/>
              <a:defRPr/>
            </a:pPr>
            <a:r>
              <a:rPr lang="en-GB" sz="5600" dirty="0">
                <a:latin typeface="Century Gothic" panose="020B0502020202020204" pitchFamily="34" charset="0"/>
              </a:rPr>
              <a:t>welcome</a:t>
            </a:r>
          </a:p>
          <a:p>
            <a:pPr marL="0" indent="0" eaLnBrk="1" fontAlgn="auto" hangingPunct="1">
              <a:spcAft>
                <a:spcPts val="0"/>
              </a:spcAft>
              <a:buFont typeface="Arial" panose="020B0604020202020204" pitchFamily="34" charset="0"/>
              <a:buNone/>
              <a:defRPr/>
            </a:pPr>
            <a:r>
              <a:rPr lang="en-GB" sz="5600" dirty="0">
                <a:latin typeface="Century Gothic" panose="020B0502020202020204" pitchFamily="34" charset="0"/>
              </a:rPr>
              <a:t>intercessions</a:t>
            </a:r>
          </a:p>
          <a:p>
            <a:pPr marL="0" indent="0" eaLnBrk="1" fontAlgn="auto" hangingPunct="1">
              <a:spcAft>
                <a:spcPts val="0"/>
              </a:spcAft>
              <a:buFont typeface="Arial" panose="020B0604020202020204" pitchFamily="34" charset="0"/>
              <a:buNone/>
              <a:defRPr/>
            </a:pPr>
            <a:r>
              <a:rPr lang="en-GB" sz="5600" dirty="0">
                <a:latin typeface="Century Gothic" panose="020B0502020202020204" pitchFamily="34" charset="0"/>
              </a:rPr>
              <a:t>confession and absolution</a:t>
            </a:r>
          </a:p>
          <a:p>
            <a:pPr marL="0" indent="0" eaLnBrk="1" fontAlgn="auto" hangingPunct="1">
              <a:spcAft>
                <a:spcPts val="0"/>
              </a:spcAft>
              <a:buFont typeface="Arial" panose="020B0604020202020204" pitchFamily="34" charset="0"/>
              <a:buNone/>
              <a:defRPr/>
            </a:pPr>
            <a:r>
              <a:rPr lang="en-GB" sz="5600" dirty="0">
                <a:latin typeface="Century Gothic" panose="020B0502020202020204" pitchFamily="34" charset="0"/>
              </a:rPr>
              <a:t>peace</a:t>
            </a:r>
          </a:p>
          <a:p>
            <a:pPr marL="0" indent="0" eaLnBrk="1" fontAlgn="auto" hangingPunct="1">
              <a:spcAft>
                <a:spcPts val="0"/>
              </a:spcAft>
              <a:buFont typeface="Arial" panose="020B0604020202020204" pitchFamily="34" charset="0"/>
              <a:buNone/>
              <a:defRPr/>
            </a:pPr>
            <a:r>
              <a:rPr lang="en-GB" sz="5600" dirty="0">
                <a:latin typeface="Century Gothic" panose="020B0502020202020204" pitchFamily="34" charset="0"/>
              </a:rPr>
              <a:t>The Eucharist/Communion/Mass</a:t>
            </a:r>
          </a:p>
          <a:p>
            <a:pPr marL="0" indent="0" eaLnBrk="1" fontAlgn="auto" hangingPunct="1">
              <a:spcAft>
                <a:spcPts val="0"/>
              </a:spcAft>
              <a:buFont typeface="Arial" panose="020B0604020202020204" pitchFamily="34" charset="0"/>
              <a:buNone/>
              <a:defRPr/>
            </a:pPr>
            <a:r>
              <a:rPr lang="en-GB" sz="5600" dirty="0">
                <a:latin typeface="Century Gothic" panose="020B0502020202020204" pitchFamily="34" charset="0"/>
              </a:rPr>
              <a:t>The Blessing</a:t>
            </a:r>
          </a:p>
          <a:p>
            <a:pPr marL="0" indent="0" eaLnBrk="1" fontAlgn="auto" hangingPunct="1">
              <a:spcAft>
                <a:spcPts val="0"/>
              </a:spcAft>
              <a:buFont typeface="Arial" panose="020B0604020202020204" pitchFamily="34" charset="0"/>
              <a:buNone/>
              <a:defRPr/>
            </a:pPr>
            <a:r>
              <a:rPr lang="en-GB" sz="5600" dirty="0">
                <a:latin typeface="Century Gothic" panose="020B0502020202020204" pitchFamily="34" charset="0"/>
              </a:rPr>
              <a:t>Gloria</a:t>
            </a:r>
          </a:p>
          <a:p>
            <a:pPr marL="0" indent="0" eaLnBrk="1" fontAlgn="auto" hangingPunct="1">
              <a:spcAft>
                <a:spcPts val="0"/>
              </a:spcAft>
              <a:buFont typeface="Arial" panose="020B0604020202020204" pitchFamily="34" charset="0"/>
              <a:buNone/>
              <a:defRPr/>
            </a:pPr>
            <a:endParaRPr lang="en-GB" sz="5600" dirty="0">
              <a:latin typeface="Century Gothic" panose="020B0502020202020204" pitchFamily="34" charset="0"/>
            </a:endParaRPr>
          </a:p>
          <a:p>
            <a:pPr marL="0" indent="0" eaLnBrk="1" fontAlgn="auto" hangingPunct="1">
              <a:spcAft>
                <a:spcPts val="0"/>
              </a:spcAft>
              <a:buFont typeface="Arial" panose="020B0604020202020204" pitchFamily="34" charset="0"/>
              <a:buNone/>
              <a:defRPr/>
            </a:pPr>
            <a:r>
              <a:rPr lang="en-GB" sz="5600" b="1" dirty="0">
                <a:latin typeface="Century Gothic" panose="020B0502020202020204" pitchFamily="34" charset="0"/>
              </a:rPr>
              <a:t>Assessment activity:  </a:t>
            </a:r>
            <a:r>
              <a:rPr lang="en-GB" sz="5600" dirty="0">
                <a:latin typeface="Century Gothic" panose="020B0502020202020204" pitchFamily="34" charset="0"/>
              </a:rPr>
              <a:t>Review against the first time this activity was done.</a:t>
            </a:r>
          </a:p>
          <a:p>
            <a:pPr marL="0" indent="0" eaLnBrk="1" fontAlgn="auto" hangingPunct="1">
              <a:spcAft>
                <a:spcPts val="0"/>
              </a:spcAft>
              <a:buFont typeface="Arial" panose="020B0604020202020204" pitchFamily="34" charset="0"/>
              <a:buNone/>
              <a:defRPr/>
            </a:pPr>
            <a:endParaRPr lang="en-GB" dirty="0">
              <a:latin typeface="Comic Sans MS" pitchFamily="66" charset="0"/>
            </a:endParaRPr>
          </a:p>
          <a:p>
            <a:pPr marL="0" indent="0" eaLnBrk="1" fontAlgn="auto" hangingPunct="1">
              <a:spcAft>
                <a:spcPts val="0"/>
              </a:spcAft>
              <a:buFont typeface="Arial" panose="020B0604020202020204" pitchFamily="34" charset="0"/>
              <a:buNone/>
              <a:defRPr/>
            </a:pPr>
            <a:r>
              <a:rPr lang="en-GB" b="1" dirty="0">
                <a:latin typeface="Comic Sans MS" pitchFamily="66" charset="0"/>
              </a:rPr>
              <a:t> </a:t>
            </a:r>
          </a:p>
          <a:p>
            <a:pPr marL="0" indent="0" eaLnBrk="1" fontAlgn="auto" hangingPunct="1">
              <a:spcAft>
                <a:spcPts val="0"/>
              </a:spcAft>
              <a:buFont typeface="Arial" panose="020B0604020202020204" pitchFamily="34" charset="0"/>
              <a:buNone/>
              <a:defRPr/>
            </a:pPr>
            <a:endParaRPr lang="en-GB" dirty="0">
              <a:latin typeface="Comic Sans MS" pitchFamily="66" charset="0"/>
            </a:endParaRPr>
          </a:p>
          <a:p>
            <a:pPr marL="0" indent="0" eaLnBrk="1" fontAlgn="auto" hangingPunct="1">
              <a:spcAft>
                <a:spcPts val="0"/>
              </a:spcAft>
              <a:buFont typeface="Arial" panose="020B0604020202020204" pitchFamily="34" charset="0"/>
              <a:buNone/>
              <a:defRPr/>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2">
            <a:extLst>
              <a:ext uri="{FF2B5EF4-FFF2-40B4-BE49-F238E27FC236}">
                <a16:creationId xmlns:a16="http://schemas.microsoft.com/office/drawing/2014/main" id="{69596CCC-1C53-D9D4-8D57-9FDC27F3FF4C}"/>
              </a:ext>
            </a:extLst>
          </p:cNvPr>
          <p:cNvSpPr>
            <a:spLocks noGrp="1"/>
          </p:cNvSpPr>
          <p:nvPr>
            <p:ph type="title"/>
          </p:nvPr>
        </p:nvSpPr>
        <p:spPr>
          <a:xfrm>
            <a:off x="457200" y="1052736"/>
            <a:ext cx="8229600" cy="1143000"/>
          </a:xfrm>
        </p:spPr>
        <p:txBody>
          <a:bodyPr/>
          <a:lstStyle/>
          <a:p>
            <a:pPr eaLnBrk="1" hangingPunct="1"/>
            <a:r>
              <a:rPr lang="en-GB" altLang="en-US" sz="3600" b="1" dirty="0">
                <a:latin typeface="Century Gothic" panose="020B0502020202020204" pitchFamily="34" charset="0"/>
              </a:rPr>
              <a:t>Slide 3 could be used as an assessment tool.</a:t>
            </a:r>
          </a:p>
        </p:txBody>
      </p:sp>
      <p:sp>
        <p:nvSpPr>
          <p:cNvPr id="2" name="Content Placeholder 3">
            <a:extLst>
              <a:ext uri="{FF2B5EF4-FFF2-40B4-BE49-F238E27FC236}">
                <a16:creationId xmlns:a16="http://schemas.microsoft.com/office/drawing/2014/main" id="{70A8AB88-B8F1-B484-A138-9224CD7D58CE}"/>
              </a:ext>
            </a:extLst>
          </p:cNvPr>
          <p:cNvSpPr txBox="1">
            <a:spLocks/>
          </p:cNvSpPr>
          <p:nvPr/>
        </p:nvSpPr>
        <p:spPr bwMode="auto">
          <a:xfrm>
            <a:off x="457200" y="2780928"/>
            <a:ext cx="8229600" cy="3772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altLang="en-US" sz="2400" dirty="0">
                <a:latin typeface="Century Gothic" panose="020B0502020202020204" pitchFamily="34" charset="0"/>
              </a:rPr>
              <a:t>Each child has 8 pieces cut up before the lesson</a:t>
            </a:r>
          </a:p>
          <a:p>
            <a:endParaRPr lang="en-GB" altLang="en-US" sz="2400" dirty="0">
              <a:latin typeface="Century Gothic" panose="020B0502020202020204" pitchFamily="34" charset="0"/>
            </a:endParaRPr>
          </a:p>
          <a:p>
            <a:r>
              <a:rPr lang="en-GB" altLang="en-US" sz="2400" dirty="0">
                <a:latin typeface="Century Gothic" panose="020B0502020202020204" pitchFamily="34" charset="0"/>
              </a:rPr>
              <a:t>Each child sticks them in their book in the order that they think each event happens in the Mass.</a:t>
            </a:r>
          </a:p>
          <a:p>
            <a:endParaRPr lang="en-GB" altLang="en-US" sz="2400" dirty="0">
              <a:latin typeface="Century Gothic" panose="020B0502020202020204" pitchFamily="34" charset="0"/>
            </a:endParaRPr>
          </a:p>
          <a:p>
            <a:pPr marL="0" indent="0">
              <a:buFont typeface="Arial" panose="020B0604020202020204" pitchFamily="34" charset="0"/>
              <a:buNone/>
            </a:pPr>
            <a:r>
              <a:rPr lang="en-GB" altLang="en-US" sz="2400" dirty="0">
                <a:latin typeface="Century Gothic" panose="020B0502020202020204" pitchFamily="34" charset="0"/>
              </a:rPr>
              <a:t>Slides 4 and 5 explains the correct order.</a:t>
            </a:r>
          </a:p>
          <a:p>
            <a:pPr marL="0" indent="0">
              <a:buFont typeface="Arial" panose="020B0604020202020204" pitchFamily="34" charset="0"/>
              <a:buNone/>
            </a:pPr>
            <a:r>
              <a:rPr lang="en-GB" altLang="en-US" sz="2400" dirty="0">
                <a:latin typeface="Century Gothic" panose="020B0502020202020204" pitchFamily="34" charset="0"/>
              </a:rPr>
              <a:t>Children may want to know what each symbol represents i.e., saying sorry etc before they begin.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D647A-0B43-3508-2F7A-F26DDB08BBA3}"/>
              </a:ext>
            </a:extLst>
          </p:cNvPr>
          <p:cNvSpPr>
            <a:spLocks noGrp="1"/>
          </p:cNvSpPr>
          <p:nvPr>
            <p:ph type="title"/>
          </p:nvPr>
        </p:nvSpPr>
        <p:spPr/>
        <p:txBody>
          <a:bodyPr rtlCol="0">
            <a:noAutofit/>
          </a:bodyPr>
          <a:lstStyle/>
          <a:p>
            <a:pPr eaLnBrk="1" fontAlgn="auto" hangingPunct="1">
              <a:spcAft>
                <a:spcPts val="0"/>
              </a:spcAft>
              <a:defRPr/>
            </a:pPr>
            <a:r>
              <a:rPr lang="en-GB" sz="3600" b="1" dirty="0">
                <a:latin typeface="Century Gothic" panose="020B0502020202020204" pitchFamily="34" charset="0"/>
              </a:rPr>
              <a:t>I wonder which order these things come in the </a:t>
            </a:r>
            <a:r>
              <a:rPr lang="en-GB" altLang="en-US" sz="3600" b="1" dirty="0">
                <a:latin typeface="Century Gothic" panose="020B0502020202020204" pitchFamily="34" charset="0"/>
              </a:rPr>
              <a:t>Eucharist/ </a:t>
            </a:r>
            <a:r>
              <a:rPr lang="en-GB" sz="3600" b="1" dirty="0">
                <a:latin typeface="Century Gothic" panose="020B0502020202020204" pitchFamily="34" charset="0"/>
              </a:rPr>
              <a:t>Mass?</a:t>
            </a:r>
          </a:p>
        </p:txBody>
      </p:sp>
      <p:pic>
        <p:nvPicPr>
          <p:cNvPr id="5123" name="Picture 4">
            <a:extLst>
              <a:ext uri="{FF2B5EF4-FFF2-40B4-BE49-F238E27FC236}">
                <a16:creationId xmlns:a16="http://schemas.microsoft.com/office/drawing/2014/main" id="{78E1E1FD-28FA-CED8-B08E-8DA3F23D8295}"/>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803775" y="1966913"/>
            <a:ext cx="200025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5">
            <a:extLst>
              <a:ext uri="{FF2B5EF4-FFF2-40B4-BE49-F238E27FC236}">
                <a16:creationId xmlns:a16="http://schemas.microsoft.com/office/drawing/2014/main" id="{17A872CA-FB00-D246-E7EA-681AE316289B}"/>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719388" y="2024063"/>
            <a:ext cx="1736725" cy="190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6">
            <a:extLst>
              <a:ext uri="{FF2B5EF4-FFF2-40B4-BE49-F238E27FC236}">
                <a16:creationId xmlns:a16="http://schemas.microsoft.com/office/drawing/2014/main" id="{B142A8E7-957D-9C66-C929-F4E519D9BFB3}"/>
              </a:ext>
            </a:extLst>
          </p:cNvPr>
          <p:cNvPicPr>
            <a:picLocks noGrp="1" noChangeAspect="1" noChangeArrowheads="1"/>
          </p:cNvPicPr>
          <p:nvPr>
            <p:ph idx="1"/>
          </p:nvPr>
        </p:nvPicPr>
        <p:blipFill>
          <a:blip r:embed="rId4" cstate="email">
            <a:extLst>
              <a:ext uri="{28A0092B-C50C-407E-A947-70E740481C1C}">
                <a14:useLocalDpi xmlns:a14="http://schemas.microsoft.com/office/drawing/2010/main"/>
              </a:ext>
            </a:extLst>
          </a:blip>
          <a:srcRect/>
          <a:stretch>
            <a:fillRect/>
          </a:stretch>
        </p:blipFill>
        <p:spPr>
          <a:xfrm>
            <a:off x="371475" y="2474913"/>
            <a:ext cx="2000250" cy="1908175"/>
          </a:xfrm>
        </p:spPr>
      </p:pic>
      <p:pic>
        <p:nvPicPr>
          <p:cNvPr id="5126" name="Picture 7">
            <a:extLst>
              <a:ext uri="{FF2B5EF4-FFF2-40B4-BE49-F238E27FC236}">
                <a16:creationId xmlns:a16="http://schemas.microsoft.com/office/drawing/2014/main" id="{DA7412E3-1414-9C36-B104-39869C07374B}"/>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l="-1839" r="-874" b="-5750"/>
          <a:stretch>
            <a:fillRect/>
          </a:stretch>
        </p:blipFill>
        <p:spPr bwMode="auto">
          <a:xfrm>
            <a:off x="5527675" y="5688013"/>
            <a:ext cx="3240088"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9">
            <a:extLst>
              <a:ext uri="{FF2B5EF4-FFF2-40B4-BE49-F238E27FC236}">
                <a16:creationId xmlns:a16="http://schemas.microsoft.com/office/drawing/2014/main" id="{3EEA4A38-C48A-751F-4FA7-03BD4AE81F9A}"/>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11150" y="4645025"/>
            <a:ext cx="31369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0">
            <a:extLst>
              <a:ext uri="{FF2B5EF4-FFF2-40B4-BE49-F238E27FC236}">
                <a16:creationId xmlns:a16="http://schemas.microsoft.com/office/drawing/2014/main" id="{3E988C1B-A3CB-5B57-4EF7-7C097E152774}"/>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316288" y="4275138"/>
            <a:ext cx="2211387" cy="221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11">
            <a:extLst>
              <a:ext uri="{FF2B5EF4-FFF2-40B4-BE49-F238E27FC236}">
                <a16:creationId xmlns:a16="http://schemas.microsoft.com/office/drawing/2014/main" id="{433593B5-CFC0-5C4F-6045-B0BE7EDA08BC}"/>
              </a:ext>
            </a:extLst>
          </p:cNvPr>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6300788" y="3730625"/>
            <a:ext cx="1943100"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3">
            <a:extLst>
              <a:ext uri="{FF2B5EF4-FFF2-40B4-BE49-F238E27FC236}">
                <a16:creationId xmlns:a16="http://schemas.microsoft.com/office/drawing/2014/main" id="{166285F1-41DF-905A-2341-D82E681A62C9}"/>
              </a:ext>
            </a:extLst>
          </p:cNvPr>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6940550" y="1660525"/>
            <a:ext cx="1831975"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79F4C44F-D5DF-E7E9-1C81-30C3609B3526}"/>
              </a:ext>
            </a:extLst>
          </p:cNvPr>
          <p:cNvSpPr>
            <a:spLocks noGrp="1"/>
          </p:cNvSpPr>
          <p:nvPr>
            <p:ph type="title"/>
          </p:nvPr>
        </p:nvSpPr>
        <p:spPr/>
        <p:txBody>
          <a:bodyPr/>
          <a:lstStyle/>
          <a:p>
            <a:pPr eaLnBrk="1" hangingPunct="1"/>
            <a:r>
              <a:rPr lang="en-GB" altLang="en-US" sz="3600" b="1">
                <a:latin typeface="Century Gothic" panose="020B0502020202020204" pitchFamily="34" charset="0"/>
              </a:rPr>
              <a:t>Order (For the teacher)</a:t>
            </a:r>
          </a:p>
        </p:txBody>
      </p:sp>
      <p:sp>
        <p:nvSpPr>
          <p:cNvPr id="6147" name="Content Placeholder 2">
            <a:extLst>
              <a:ext uri="{FF2B5EF4-FFF2-40B4-BE49-F238E27FC236}">
                <a16:creationId xmlns:a16="http://schemas.microsoft.com/office/drawing/2014/main" id="{AFD9E6A2-4078-FAB8-FBBE-6CB9514E7F95}"/>
              </a:ext>
            </a:extLst>
          </p:cNvPr>
          <p:cNvSpPr>
            <a:spLocks noGrp="1"/>
          </p:cNvSpPr>
          <p:nvPr>
            <p:ph idx="1"/>
          </p:nvPr>
        </p:nvSpPr>
        <p:spPr>
          <a:xfrm>
            <a:off x="457200" y="1268413"/>
            <a:ext cx="8229600" cy="4857750"/>
          </a:xfrm>
        </p:spPr>
        <p:txBody>
          <a:bodyPr/>
          <a:lstStyle/>
          <a:p>
            <a:pPr eaLnBrk="1" hangingPunct="1">
              <a:buFont typeface="Arial" charset="0"/>
              <a:buChar char="•"/>
              <a:defRPr/>
            </a:pPr>
            <a:r>
              <a:rPr lang="en-GB" altLang="en-US" sz="1800" b="1" dirty="0">
                <a:latin typeface="Century Gothic" pitchFamily="34" charset="0"/>
              </a:rPr>
              <a:t>Greeting </a:t>
            </a:r>
            <a:r>
              <a:rPr lang="en-GB" altLang="en-US" sz="1800" dirty="0">
                <a:latin typeface="Century Gothic" pitchFamily="34" charset="0"/>
              </a:rPr>
              <a:t>(Picture of people hugging.)</a:t>
            </a:r>
          </a:p>
          <a:p>
            <a:pPr eaLnBrk="1" hangingPunct="1">
              <a:buFont typeface="Arial" charset="0"/>
              <a:buChar char="•"/>
              <a:defRPr/>
            </a:pPr>
            <a:r>
              <a:rPr lang="en-GB" altLang="en-US" sz="1800" b="1" dirty="0">
                <a:latin typeface="Century Gothic" pitchFamily="34" charset="0"/>
              </a:rPr>
              <a:t>Saying sorry </a:t>
            </a:r>
            <a:r>
              <a:rPr lang="en-GB" altLang="en-US" sz="1800" dirty="0">
                <a:latin typeface="Century Gothic" pitchFamily="34" charset="0"/>
              </a:rPr>
              <a:t>– confession and absolution. (Picture of the sad faces.)</a:t>
            </a:r>
          </a:p>
          <a:p>
            <a:pPr eaLnBrk="1" hangingPunct="1">
              <a:buFont typeface="Arial" charset="0"/>
              <a:buChar char="•"/>
              <a:defRPr/>
            </a:pPr>
            <a:r>
              <a:rPr lang="en-GB" altLang="en-US" sz="1800" b="1" dirty="0">
                <a:latin typeface="Century Gothic" pitchFamily="34" charset="0"/>
              </a:rPr>
              <a:t>Singing</a:t>
            </a:r>
            <a:r>
              <a:rPr lang="en-GB" altLang="en-US" sz="1800" dirty="0">
                <a:latin typeface="Century Gothic" pitchFamily="34" charset="0"/>
              </a:rPr>
              <a:t> – Gloria – praising God because the people have been forgiven.</a:t>
            </a:r>
          </a:p>
          <a:p>
            <a:pPr marL="0" indent="0" eaLnBrk="1" hangingPunct="1">
              <a:buFont typeface="Arial" charset="0"/>
              <a:buNone/>
              <a:defRPr/>
            </a:pPr>
            <a:r>
              <a:rPr lang="en-GB" altLang="en-US" sz="1800" b="1" dirty="0">
                <a:latin typeface="Century Gothic" pitchFamily="34" charset="0"/>
              </a:rPr>
              <a:t>The Liturgy of the Word:</a:t>
            </a:r>
          </a:p>
          <a:p>
            <a:pPr eaLnBrk="1" hangingPunct="1">
              <a:buFont typeface="Arial" charset="0"/>
              <a:buChar char="•"/>
              <a:defRPr/>
            </a:pPr>
            <a:r>
              <a:rPr lang="en-GB" altLang="en-US" sz="1800" b="1" dirty="0">
                <a:latin typeface="Century Gothic" pitchFamily="34" charset="0"/>
              </a:rPr>
              <a:t>Hearing the word </a:t>
            </a:r>
            <a:r>
              <a:rPr lang="en-GB" altLang="en-US" sz="1800" dirty="0">
                <a:latin typeface="Century Gothic" pitchFamily="34" charset="0"/>
              </a:rPr>
              <a:t>of God from the Bible.  Old Testament/New Testament/psalm/Gospel reading</a:t>
            </a:r>
          </a:p>
          <a:p>
            <a:pPr eaLnBrk="1" hangingPunct="1">
              <a:buFont typeface="Arial" charset="0"/>
              <a:buChar char="•"/>
              <a:defRPr/>
            </a:pPr>
            <a:r>
              <a:rPr lang="en-GB" altLang="en-US" sz="1800" b="1" dirty="0">
                <a:latin typeface="Century Gothic" pitchFamily="34" charset="0"/>
              </a:rPr>
              <a:t>Intercessions – saying our prayers</a:t>
            </a:r>
            <a:r>
              <a:rPr lang="en-GB" altLang="en-US" sz="1800" dirty="0">
                <a:latin typeface="Century Gothic" pitchFamily="34" charset="0"/>
              </a:rPr>
              <a:t> – remembering the world/our community/the sick/those who are dying/those who have died.</a:t>
            </a:r>
          </a:p>
          <a:p>
            <a:pPr marL="0" indent="0" eaLnBrk="1" hangingPunct="1">
              <a:buFont typeface="Arial" charset="0"/>
              <a:buNone/>
              <a:defRPr/>
            </a:pPr>
            <a:r>
              <a:rPr lang="en-GB" altLang="en-US" sz="1800" b="1" dirty="0">
                <a:latin typeface="Century Gothic" pitchFamily="34" charset="0"/>
              </a:rPr>
              <a:t>The Liturgy of the Sacrament:</a:t>
            </a:r>
            <a:endParaRPr lang="en-GB" altLang="en-US" sz="1800" dirty="0">
              <a:latin typeface="Century Gothic" pitchFamily="34" charset="0"/>
            </a:endParaRPr>
          </a:p>
          <a:p>
            <a:pPr eaLnBrk="1" hangingPunct="1">
              <a:buFont typeface="Arial" charset="0"/>
              <a:buChar char="•"/>
              <a:defRPr/>
            </a:pPr>
            <a:r>
              <a:rPr lang="en-GB" altLang="en-US" sz="1800" b="1" dirty="0">
                <a:latin typeface="Century Gothic" pitchFamily="34" charset="0"/>
              </a:rPr>
              <a:t>The peace </a:t>
            </a:r>
            <a:r>
              <a:rPr lang="en-GB" altLang="en-US" sz="1800" dirty="0">
                <a:latin typeface="Century Gothic" pitchFamily="34" charset="0"/>
              </a:rPr>
              <a:t>– wishing the peace of Christ for your neighbour.  (Picture of the globe.)</a:t>
            </a:r>
          </a:p>
          <a:p>
            <a:pPr eaLnBrk="1" hangingPunct="1">
              <a:buFont typeface="Arial" charset="0"/>
              <a:buChar char="•"/>
              <a:defRPr/>
            </a:pPr>
            <a:r>
              <a:rPr lang="en-GB" altLang="en-US" sz="1800" b="1" dirty="0">
                <a:latin typeface="Century Gothic" pitchFamily="34" charset="0"/>
              </a:rPr>
              <a:t>The Eucharistic Prayer</a:t>
            </a:r>
          </a:p>
          <a:p>
            <a:pPr marL="0" indent="0" eaLnBrk="1" hangingPunct="1">
              <a:buFont typeface="Arial" charset="0"/>
              <a:buNone/>
              <a:defRPr/>
            </a:pPr>
            <a:r>
              <a:rPr lang="en-GB" altLang="en-US" sz="1800" b="1" dirty="0">
                <a:latin typeface="Century Gothic" pitchFamily="34" charset="0"/>
              </a:rPr>
              <a:t>The Dismissal:</a:t>
            </a:r>
          </a:p>
          <a:p>
            <a:pPr eaLnBrk="1" hangingPunct="1">
              <a:buFont typeface="Arial" charset="0"/>
              <a:buChar char="•"/>
              <a:defRPr/>
            </a:pPr>
            <a:r>
              <a:rPr lang="en-GB" altLang="en-US" sz="1800" b="1" dirty="0">
                <a:latin typeface="Century Gothic" pitchFamily="34" charset="0"/>
              </a:rPr>
              <a:t>The Blessing </a:t>
            </a:r>
            <a:r>
              <a:rPr lang="en-GB" altLang="en-US" sz="1800" dirty="0">
                <a:latin typeface="Century Gothic" pitchFamily="34" charset="0"/>
              </a:rPr>
              <a:t>– sending out. (Picture of someone saying goodbye.)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CBD560AC-E28A-8032-7B38-E416404B0DD7}"/>
              </a:ext>
            </a:extLst>
          </p:cNvPr>
          <p:cNvSpPr>
            <a:spLocks noGrp="1"/>
          </p:cNvSpPr>
          <p:nvPr>
            <p:ph type="title"/>
          </p:nvPr>
        </p:nvSpPr>
        <p:spPr/>
        <p:txBody>
          <a:bodyPr/>
          <a:lstStyle/>
          <a:p>
            <a:pPr eaLnBrk="1" hangingPunct="1"/>
            <a:r>
              <a:rPr lang="en-GB" altLang="en-US" b="1">
                <a:latin typeface="Comic Sans MS" panose="030F0702030302020204" pitchFamily="66" charset="0"/>
              </a:rPr>
              <a:t>The order of the Eucharist/Mass</a:t>
            </a:r>
          </a:p>
        </p:txBody>
      </p:sp>
      <p:pic>
        <p:nvPicPr>
          <p:cNvPr id="7171" name="Picture 6">
            <a:extLst>
              <a:ext uri="{FF2B5EF4-FFF2-40B4-BE49-F238E27FC236}">
                <a16:creationId xmlns:a16="http://schemas.microsoft.com/office/drawing/2014/main" id="{A4372D5B-D32C-426A-C698-208B5333CB4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2088" y="1862138"/>
            <a:ext cx="2000250"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11">
            <a:extLst>
              <a:ext uri="{FF2B5EF4-FFF2-40B4-BE49-F238E27FC236}">
                <a16:creationId xmlns:a16="http://schemas.microsoft.com/office/drawing/2014/main" id="{65B91122-8F47-7DBE-EE9D-B7AE1E899A0F}"/>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365375" y="1939925"/>
            <a:ext cx="1944688"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9">
            <a:extLst>
              <a:ext uri="{FF2B5EF4-FFF2-40B4-BE49-F238E27FC236}">
                <a16:creationId xmlns:a16="http://schemas.microsoft.com/office/drawing/2014/main" id="{349B2B1C-F54F-9DC7-223E-2E142CEE6A5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427538" y="2260600"/>
            <a:ext cx="262255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5">
            <a:extLst>
              <a:ext uri="{FF2B5EF4-FFF2-40B4-BE49-F238E27FC236}">
                <a16:creationId xmlns:a16="http://schemas.microsoft.com/office/drawing/2014/main" id="{A26E965B-6E4B-51F9-01DA-08F346F6914A}"/>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253288" y="1909763"/>
            <a:ext cx="1736725"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7">
            <a:extLst>
              <a:ext uri="{FF2B5EF4-FFF2-40B4-BE49-F238E27FC236}">
                <a16:creationId xmlns:a16="http://schemas.microsoft.com/office/drawing/2014/main" id="{751F15F0-B8B7-2E28-619D-903EAD4724AC}"/>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l="-1839" r="-874" b="-5750"/>
          <a:stretch>
            <a:fillRect/>
          </a:stretch>
        </p:blipFill>
        <p:spPr bwMode="auto">
          <a:xfrm>
            <a:off x="153988" y="4813300"/>
            <a:ext cx="2986087"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4">
            <a:extLst>
              <a:ext uri="{FF2B5EF4-FFF2-40B4-BE49-F238E27FC236}">
                <a16:creationId xmlns:a16="http://schemas.microsoft.com/office/drawing/2014/main" id="{FEA143E7-EAE4-EC9C-257E-78A15FCEBB47}"/>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140075" y="4429125"/>
            <a:ext cx="200025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10">
            <a:extLst>
              <a:ext uri="{FF2B5EF4-FFF2-40B4-BE49-F238E27FC236}">
                <a16:creationId xmlns:a16="http://schemas.microsoft.com/office/drawing/2014/main" id="{AFDDCC9C-00F0-7701-F69D-7C9F4ABD0DF6}"/>
              </a:ext>
            </a:extLst>
          </p:cNvPr>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5041900" y="4389438"/>
            <a:ext cx="2211388" cy="221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8" name="Picture 9">
            <a:extLst>
              <a:ext uri="{FF2B5EF4-FFF2-40B4-BE49-F238E27FC236}">
                <a16:creationId xmlns:a16="http://schemas.microsoft.com/office/drawing/2014/main" id="{20B2CAE0-E950-E8B9-01E1-FAD5ACE7B71C}"/>
              </a:ext>
            </a:extLst>
          </p:cNvPr>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7205663" y="4611688"/>
            <a:ext cx="1831975"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EB82255-C272-00D5-1AA0-0F70D2D1D3C4}"/>
              </a:ext>
            </a:extLst>
          </p:cNvPr>
          <p:cNvSpPr>
            <a:spLocks noGrp="1"/>
          </p:cNvSpPr>
          <p:nvPr>
            <p:ph type="title"/>
          </p:nvPr>
        </p:nvSpPr>
        <p:spPr/>
        <p:txBody>
          <a:bodyPr/>
          <a:lstStyle/>
          <a:p>
            <a:pPr eaLnBrk="1" hangingPunct="1"/>
            <a:r>
              <a:rPr lang="en-GB" altLang="en-US" b="1">
                <a:latin typeface="Century Gothic" panose="020B0502020202020204" pitchFamily="34" charset="0"/>
              </a:rPr>
              <a:t>Welcome</a:t>
            </a:r>
          </a:p>
        </p:txBody>
      </p:sp>
      <p:sp>
        <p:nvSpPr>
          <p:cNvPr id="8195" name="Content Placeholder 2">
            <a:extLst>
              <a:ext uri="{FF2B5EF4-FFF2-40B4-BE49-F238E27FC236}">
                <a16:creationId xmlns:a16="http://schemas.microsoft.com/office/drawing/2014/main" id="{7DD1D9F5-6F26-9181-E241-4B2C9E6248C0}"/>
              </a:ext>
            </a:extLst>
          </p:cNvPr>
          <p:cNvSpPr>
            <a:spLocks noGrp="1"/>
          </p:cNvSpPr>
          <p:nvPr>
            <p:ph idx="1"/>
          </p:nvPr>
        </p:nvSpPr>
        <p:spPr/>
        <p:txBody>
          <a:bodyPr/>
          <a:lstStyle/>
          <a:p>
            <a:pPr marL="0" indent="0" eaLnBrk="1" hangingPunct="1">
              <a:buFont typeface="Arial" panose="020B0604020202020204" pitchFamily="34" charset="0"/>
              <a:buNone/>
            </a:pPr>
            <a:r>
              <a:rPr lang="en-GB" altLang="en-US">
                <a:latin typeface="Century Gothic" panose="020B0502020202020204" pitchFamily="34" charset="0"/>
              </a:rPr>
              <a:t>The Eucharist begins with a greeting:</a:t>
            </a:r>
          </a:p>
          <a:p>
            <a:pPr marL="0" indent="0" eaLnBrk="1" hangingPunct="1">
              <a:buFont typeface="Arial" panose="020B0604020202020204" pitchFamily="34" charset="0"/>
              <a:buNone/>
            </a:pPr>
            <a:r>
              <a:rPr lang="en-GB" altLang="en-US" b="1">
                <a:latin typeface="Century Gothic" panose="020B0502020202020204" pitchFamily="34" charset="0"/>
              </a:rPr>
              <a:t>Priest:  </a:t>
            </a:r>
            <a:r>
              <a:rPr lang="en-GB" altLang="en-US">
                <a:latin typeface="Century Gothic" panose="020B0502020202020204" pitchFamily="34" charset="0"/>
              </a:rPr>
              <a:t>The Lord be with you.</a:t>
            </a:r>
          </a:p>
          <a:p>
            <a:pPr marL="0" indent="0" eaLnBrk="1" hangingPunct="1">
              <a:buFont typeface="Arial" panose="020B0604020202020204" pitchFamily="34" charset="0"/>
              <a:buNone/>
            </a:pPr>
            <a:r>
              <a:rPr lang="en-GB" altLang="en-US" b="1">
                <a:latin typeface="Century Gothic" panose="020B0502020202020204" pitchFamily="34" charset="0"/>
              </a:rPr>
              <a:t>Children: </a:t>
            </a:r>
            <a:r>
              <a:rPr lang="en-GB" altLang="en-US">
                <a:latin typeface="Century Gothic" panose="020B0502020202020204" pitchFamily="34" charset="0"/>
              </a:rPr>
              <a:t>And also with you </a:t>
            </a:r>
            <a:r>
              <a:rPr lang="en-GB" altLang="en-US" b="1">
                <a:latin typeface="Century Gothic" panose="020B0502020202020204" pitchFamily="34" charset="0"/>
              </a:rPr>
              <a:t>OR </a:t>
            </a:r>
            <a:r>
              <a:rPr lang="en-GB" altLang="en-US">
                <a:latin typeface="Century Gothic" panose="020B0502020202020204" pitchFamily="34" charset="0"/>
              </a:rPr>
              <a:t>And with your spirit.</a:t>
            </a:r>
          </a:p>
          <a:p>
            <a:pPr marL="0" indent="0" eaLnBrk="1" hangingPunct="1">
              <a:buFont typeface="Arial" panose="020B0604020202020204" pitchFamily="34" charset="0"/>
              <a:buNone/>
            </a:pPr>
            <a:endParaRPr lang="en-GB" altLang="en-US">
              <a:latin typeface="Century Gothic" panose="020B0502020202020204" pitchFamily="34" charset="0"/>
            </a:endParaRPr>
          </a:p>
          <a:p>
            <a:pPr marL="0" indent="0" algn="ctr" eaLnBrk="1" hangingPunct="1">
              <a:buFont typeface="Arial" panose="020B0604020202020204" pitchFamily="34" charset="0"/>
              <a:buNone/>
            </a:pPr>
            <a:r>
              <a:rPr lang="en-GB" altLang="en-US" b="1">
                <a:latin typeface="Century Gothic" panose="020B0502020202020204" pitchFamily="34" charset="0"/>
              </a:rPr>
              <a:t>Make a list of all the different words we use and ways we greet and welcome people.</a:t>
            </a:r>
          </a:p>
        </p:txBody>
      </p:sp>
      <p:pic>
        <p:nvPicPr>
          <p:cNvPr id="2" name="Picture 6">
            <a:extLst>
              <a:ext uri="{FF2B5EF4-FFF2-40B4-BE49-F238E27FC236}">
                <a16:creationId xmlns:a16="http://schemas.microsoft.com/office/drawing/2014/main" id="{0C840982-60DE-2184-3777-4E4D10D1AB6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380312" y="63413"/>
            <a:ext cx="1640986" cy="156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D7A50-B2DC-F89D-F631-82D82B1735D9}"/>
              </a:ext>
            </a:extLst>
          </p:cNvPr>
          <p:cNvSpPr>
            <a:spLocks noGrp="1"/>
          </p:cNvSpPr>
          <p:nvPr>
            <p:ph type="title"/>
          </p:nvPr>
        </p:nvSpPr>
        <p:spPr/>
        <p:txBody>
          <a:bodyPr rtlCol="0">
            <a:normAutofit fontScale="90000"/>
          </a:bodyPr>
          <a:lstStyle/>
          <a:p>
            <a:pPr eaLnBrk="1" fontAlgn="auto" hangingPunct="1">
              <a:spcAft>
                <a:spcPts val="0"/>
              </a:spcAft>
              <a:defRPr/>
            </a:pPr>
            <a:r>
              <a:rPr lang="en-GB" b="1" dirty="0">
                <a:latin typeface="Century Gothic" panose="020B0502020202020204" pitchFamily="34" charset="0"/>
              </a:rPr>
              <a:t>Saying sorry to God</a:t>
            </a:r>
            <a:br>
              <a:rPr lang="en-GB" b="1" dirty="0">
                <a:latin typeface="Century Gothic" panose="020B0502020202020204" pitchFamily="34" charset="0"/>
              </a:rPr>
            </a:br>
            <a:r>
              <a:rPr lang="en-GB" sz="3100" b="1" dirty="0">
                <a:latin typeface="Century Gothic" panose="020B0502020202020204" pitchFamily="34" charset="0"/>
              </a:rPr>
              <a:t>(Confession)</a:t>
            </a:r>
          </a:p>
        </p:txBody>
      </p:sp>
      <p:sp>
        <p:nvSpPr>
          <p:cNvPr id="3" name="Content Placeholder 2">
            <a:extLst>
              <a:ext uri="{FF2B5EF4-FFF2-40B4-BE49-F238E27FC236}">
                <a16:creationId xmlns:a16="http://schemas.microsoft.com/office/drawing/2014/main" id="{5BCCA985-D1F3-5BC6-944B-A0AEEA920D2C}"/>
              </a:ext>
            </a:extLst>
          </p:cNvPr>
          <p:cNvSpPr>
            <a:spLocks noGrp="1"/>
          </p:cNvSpPr>
          <p:nvPr>
            <p:ph idx="1"/>
          </p:nvPr>
        </p:nvSpPr>
        <p:spPr>
          <a:xfrm>
            <a:off x="457200" y="1790700"/>
            <a:ext cx="8229600" cy="4525963"/>
          </a:xfrm>
        </p:spPr>
        <p:txBody>
          <a:bodyPr rtlCol="0">
            <a:normAutofit fontScale="70000" lnSpcReduction="20000"/>
          </a:bodyPr>
          <a:lstStyle/>
          <a:p>
            <a:pPr marL="0" indent="0" algn="ctr" eaLnBrk="1" fontAlgn="auto" hangingPunct="1">
              <a:spcAft>
                <a:spcPts val="0"/>
              </a:spcAft>
              <a:buFont typeface="Arial" panose="020B0604020202020204" pitchFamily="34" charset="0"/>
              <a:buNone/>
              <a:defRPr/>
            </a:pPr>
            <a:r>
              <a:rPr lang="en-GB" b="1" dirty="0">
                <a:latin typeface="Century Gothic" panose="020B0502020202020204" pitchFamily="34" charset="0"/>
              </a:rPr>
              <a:t>It is important when we come into God’s presence to say sorry:</a:t>
            </a:r>
          </a:p>
          <a:p>
            <a:pPr marL="0" indent="0" eaLnBrk="1" fontAlgn="auto" hangingPunct="1">
              <a:spcAft>
                <a:spcPts val="0"/>
              </a:spcAft>
              <a:buFont typeface="Arial" panose="020B0604020202020204" pitchFamily="34" charset="0"/>
              <a:buNone/>
              <a:defRPr/>
            </a:pPr>
            <a:r>
              <a:rPr lang="en-GB" dirty="0">
                <a:latin typeface="Century Gothic" panose="020B0502020202020204" pitchFamily="34" charset="0"/>
              </a:rPr>
              <a:t>The words we use in the Eucharist/Mass to do this are:</a:t>
            </a:r>
          </a:p>
          <a:p>
            <a:pPr marL="0" indent="0" eaLnBrk="1" fontAlgn="auto" hangingPunct="1">
              <a:spcAft>
                <a:spcPts val="0"/>
              </a:spcAft>
              <a:buFont typeface="Arial" panose="020B0604020202020204" pitchFamily="34" charset="0"/>
              <a:buNone/>
              <a:defRPr/>
            </a:pPr>
            <a:r>
              <a:rPr lang="en-GB" dirty="0">
                <a:latin typeface="Century Gothic" panose="020B0502020202020204" pitchFamily="34" charset="0"/>
              </a:rPr>
              <a:t>Lord have mercy.</a:t>
            </a:r>
          </a:p>
          <a:p>
            <a:pPr marL="0" indent="0" eaLnBrk="1" fontAlgn="auto" hangingPunct="1">
              <a:spcAft>
                <a:spcPts val="0"/>
              </a:spcAft>
              <a:buFont typeface="Arial" panose="020B0604020202020204" pitchFamily="34" charset="0"/>
              <a:buNone/>
              <a:defRPr/>
            </a:pPr>
            <a:r>
              <a:rPr lang="en-GB" dirty="0">
                <a:latin typeface="Century Gothic" panose="020B0502020202020204" pitchFamily="34" charset="0"/>
              </a:rPr>
              <a:t>Christ has mercy.</a:t>
            </a:r>
          </a:p>
          <a:p>
            <a:pPr marL="0" indent="0" algn="ctr" eaLnBrk="1" fontAlgn="auto" hangingPunct="1">
              <a:spcAft>
                <a:spcPts val="0"/>
              </a:spcAft>
              <a:buFont typeface="Arial" panose="020B0604020202020204" pitchFamily="34" charset="0"/>
              <a:buNone/>
              <a:defRPr/>
            </a:pPr>
            <a:r>
              <a:rPr lang="en-GB" b="1" dirty="0">
                <a:latin typeface="Century Gothic" panose="020B0502020202020204" pitchFamily="34" charset="0"/>
              </a:rPr>
              <a:t>What would you like to say sorry to God for?</a:t>
            </a:r>
          </a:p>
          <a:p>
            <a:pPr marL="0" indent="0" algn="ctr" eaLnBrk="1" fontAlgn="auto" hangingPunct="1">
              <a:spcAft>
                <a:spcPts val="0"/>
              </a:spcAft>
              <a:buFont typeface="Arial" panose="020B0604020202020204" pitchFamily="34" charset="0"/>
              <a:buNone/>
              <a:defRPr/>
            </a:pPr>
            <a:endParaRPr lang="en-GB" dirty="0">
              <a:latin typeface="Century Gothic" panose="020B0502020202020204" pitchFamily="34" charset="0"/>
            </a:endParaRPr>
          </a:p>
          <a:p>
            <a:pPr marL="0" indent="0" algn="ctr" eaLnBrk="1" fontAlgn="auto" hangingPunct="1">
              <a:spcAft>
                <a:spcPts val="0"/>
              </a:spcAft>
              <a:buFont typeface="Arial" panose="020B0604020202020204" pitchFamily="34" charset="0"/>
              <a:buNone/>
              <a:defRPr/>
            </a:pPr>
            <a:r>
              <a:rPr lang="en-GB" dirty="0">
                <a:latin typeface="Century Gothic" panose="020B0502020202020204" pitchFamily="34" charset="0"/>
              </a:rPr>
              <a:t>Silence</a:t>
            </a:r>
          </a:p>
          <a:p>
            <a:pPr marL="0" indent="0" algn="ctr" eaLnBrk="1" fontAlgn="auto" hangingPunct="1">
              <a:spcAft>
                <a:spcPts val="0"/>
              </a:spcAft>
              <a:buFont typeface="Arial" panose="020B0604020202020204" pitchFamily="34" charset="0"/>
              <a:buNone/>
              <a:defRPr/>
            </a:pPr>
            <a:endParaRPr lang="en-GB" b="1" dirty="0">
              <a:latin typeface="Century Gothic" panose="020B0502020202020204" pitchFamily="34" charset="0"/>
            </a:endParaRPr>
          </a:p>
          <a:p>
            <a:pPr marL="0" indent="0" algn="ctr" eaLnBrk="1" fontAlgn="auto" hangingPunct="1">
              <a:spcAft>
                <a:spcPts val="0"/>
              </a:spcAft>
              <a:buFont typeface="Arial" panose="020B0604020202020204" pitchFamily="34" charset="0"/>
              <a:buNone/>
              <a:defRPr/>
            </a:pPr>
            <a:r>
              <a:rPr lang="en-GB" b="1" dirty="0">
                <a:latin typeface="Century Gothic" panose="020B0502020202020204" pitchFamily="34" charset="0"/>
              </a:rPr>
              <a:t>The priest lets us know in a special prayer that God forgives us.</a:t>
            </a:r>
          </a:p>
          <a:p>
            <a:pPr marL="0" indent="0" algn="ctr" eaLnBrk="1" fontAlgn="auto" hangingPunct="1">
              <a:spcAft>
                <a:spcPts val="0"/>
              </a:spcAft>
              <a:buFont typeface="Arial" panose="020B0604020202020204" pitchFamily="34" charset="0"/>
              <a:buNone/>
              <a:defRPr/>
            </a:pPr>
            <a:r>
              <a:rPr lang="en-GB" dirty="0">
                <a:latin typeface="Century Gothic" panose="020B0502020202020204" pitchFamily="34" charset="0"/>
              </a:rPr>
              <a:t>(Absolution)</a:t>
            </a:r>
          </a:p>
        </p:txBody>
      </p:sp>
      <p:pic>
        <p:nvPicPr>
          <p:cNvPr id="9220" name="Picture 11">
            <a:extLst>
              <a:ext uri="{FF2B5EF4-FFF2-40B4-BE49-F238E27FC236}">
                <a16:creationId xmlns:a16="http://schemas.microsoft.com/office/drawing/2014/main" id="{07F77D57-19DD-EE62-4ECF-3360F019B026}"/>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308850" y="271463"/>
            <a:ext cx="160972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B1B8578-FC1E-9E6D-DC5E-0A50235D4048}"/>
              </a:ext>
            </a:extLst>
          </p:cNvPr>
          <p:cNvSpPr>
            <a:spLocks noGrp="1"/>
          </p:cNvSpPr>
          <p:nvPr>
            <p:ph type="title"/>
          </p:nvPr>
        </p:nvSpPr>
        <p:spPr/>
        <p:txBody>
          <a:bodyPr/>
          <a:lstStyle/>
          <a:p>
            <a:pPr eaLnBrk="1" hangingPunct="1"/>
            <a:r>
              <a:rPr lang="en-GB" altLang="en-US" b="1">
                <a:latin typeface="Century Gothic" panose="020B0502020202020204" pitchFamily="34" charset="0"/>
              </a:rPr>
              <a:t>We sing to God in praise.</a:t>
            </a:r>
          </a:p>
        </p:txBody>
      </p:sp>
      <p:sp>
        <p:nvSpPr>
          <p:cNvPr id="10243" name="Content Placeholder 2">
            <a:extLst>
              <a:ext uri="{FF2B5EF4-FFF2-40B4-BE49-F238E27FC236}">
                <a16:creationId xmlns:a16="http://schemas.microsoft.com/office/drawing/2014/main" id="{596A1FE4-42EE-8B0D-23FD-9BAE605FCB81}"/>
              </a:ext>
            </a:extLst>
          </p:cNvPr>
          <p:cNvSpPr>
            <a:spLocks noGrp="1"/>
          </p:cNvSpPr>
          <p:nvPr>
            <p:ph idx="1"/>
          </p:nvPr>
        </p:nvSpPr>
        <p:spPr/>
        <p:txBody>
          <a:bodyPr/>
          <a:lstStyle/>
          <a:p>
            <a:pPr marL="0" indent="0" algn="ctr" eaLnBrk="1" hangingPunct="1">
              <a:buFont typeface="Arial" panose="020B0604020202020204" pitchFamily="34" charset="0"/>
              <a:buNone/>
            </a:pPr>
            <a:r>
              <a:rPr lang="en-GB" altLang="en-US" b="1">
                <a:latin typeface="Century Gothic" panose="020B0502020202020204" pitchFamily="34" charset="0"/>
              </a:rPr>
              <a:t>Glory to God</a:t>
            </a:r>
          </a:p>
          <a:p>
            <a:pPr marL="0" indent="0" algn="ctr" eaLnBrk="1" hangingPunct="1">
              <a:buFont typeface="Arial" panose="020B0604020202020204" pitchFamily="34" charset="0"/>
              <a:buNone/>
            </a:pPr>
            <a:endParaRPr lang="en-GB" altLang="en-US" b="1">
              <a:latin typeface="Century Gothic" panose="020B0502020202020204" pitchFamily="34" charset="0"/>
            </a:endParaRPr>
          </a:p>
          <a:p>
            <a:pPr marL="0" indent="0" algn="ctr" eaLnBrk="1" hangingPunct="1">
              <a:buFont typeface="Arial" panose="020B0604020202020204" pitchFamily="34" charset="0"/>
              <a:buNone/>
            </a:pPr>
            <a:r>
              <a:rPr lang="en-GB" altLang="en-US" sz="2400" b="1">
                <a:latin typeface="Century Gothic" panose="020B0502020202020204" pitchFamily="34" charset="0"/>
              </a:rPr>
              <a:t>What things would you like to give thanks to God for?  </a:t>
            </a:r>
          </a:p>
        </p:txBody>
      </p:sp>
      <p:pic>
        <p:nvPicPr>
          <p:cNvPr id="2" name="Picture 9">
            <a:extLst>
              <a:ext uri="{FF2B5EF4-FFF2-40B4-BE49-F238E27FC236}">
                <a16:creationId xmlns:a16="http://schemas.microsoft.com/office/drawing/2014/main" id="{F2D5A872-AD16-46FF-2DED-9F480B741DC5}"/>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403475" y="3970338"/>
            <a:ext cx="433705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4CE8C-D195-A55A-FAEF-5F5A14AF1FB0}"/>
              </a:ext>
            </a:extLst>
          </p:cNvPr>
          <p:cNvSpPr>
            <a:spLocks noGrp="1"/>
          </p:cNvSpPr>
          <p:nvPr>
            <p:ph type="title"/>
          </p:nvPr>
        </p:nvSpPr>
        <p:spPr/>
        <p:txBody>
          <a:bodyPr rtlCol="0">
            <a:normAutofit fontScale="90000"/>
          </a:bodyPr>
          <a:lstStyle/>
          <a:p>
            <a:pPr eaLnBrk="1" fontAlgn="auto" hangingPunct="1">
              <a:spcAft>
                <a:spcPts val="0"/>
              </a:spcAft>
              <a:defRPr/>
            </a:pPr>
            <a:r>
              <a:rPr lang="en-GB" b="1" dirty="0">
                <a:latin typeface="Century Gothic" panose="020B0502020202020204" pitchFamily="34" charset="0"/>
              </a:rPr>
              <a:t>Listening to God’s word and talk</a:t>
            </a:r>
            <a:br>
              <a:rPr lang="en-GB" b="1" dirty="0">
                <a:latin typeface="Century Gothic" panose="020B0502020202020204" pitchFamily="34" charset="0"/>
              </a:rPr>
            </a:br>
            <a:r>
              <a:rPr lang="en-GB" sz="3100" dirty="0">
                <a:latin typeface="Century Gothic" panose="020B0502020202020204" pitchFamily="34" charset="0"/>
              </a:rPr>
              <a:t>(sermon)</a:t>
            </a:r>
          </a:p>
        </p:txBody>
      </p:sp>
      <p:sp>
        <p:nvSpPr>
          <p:cNvPr id="19458" name="Content Placeholder 2">
            <a:extLst>
              <a:ext uri="{FF2B5EF4-FFF2-40B4-BE49-F238E27FC236}">
                <a16:creationId xmlns:a16="http://schemas.microsoft.com/office/drawing/2014/main" id="{EFBFFB3F-F67A-A0D1-9CE2-62CEA794F4F6}"/>
              </a:ext>
            </a:extLst>
          </p:cNvPr>
          <p:cNvSpPr>
            <a:spLocks noGrp="1"/>
          </p:cNvSpPr>
          <p:nvPr>
            <p:ph idx="1"/>
          </p:nvPr>
        </p:nvSpPr>
        <p:spPr>
          <a:xfrm>
            <a:off x="457200" y="1412875"/>
            <a:ext cx="8229600" cy="4713288"/>
          </a:xfrm>
        </p:spPr>
        <p:txBody>
          <a:bodyPr/>
          <a:lstStyle/>
          <a:p>
            <a:pPr eaLnBrk="1" hangingPunct="1">
              <a:buFont typeface="Arial" charset="0"/>
              <a:buChar char="•"/>
              <a:defRPr/>
            </a:pPr>
            <a:r>
              <a:rPr lang="en-GB" altLang="en-US" sz="2400" dirty="0">
                <a:latin typeface="Century Gothic" panose="020B0502020202020204" pitchFamily="34" charset="0"/>
              </a:rPr>
              <a:t>Readings are always read from the Old and New Testament. </a:t>
            </a:r>
          </a:p>
          <a:p>
            <a:pPr eaLnBrk="1" hangingPunct="1">
              <a:buFont typeface="Arial" charset="0"/>
              <a:buChar char="•"/>
              <a:defRPr/>
            </a:pPr>
            <a:r>
              <a:rPr lang="en-GB" altLang="en-US" sz="2400" dirty="0">
                <a:latin typeface="Century Gothic" panose="020B0502020202020204" pitchFamily="34" charset="0"/>
              </a:rPr>
              <a:t>A reading from one of the Gospels is always read.  Often and procession will take place.  The congregation stand and candles are held up. Incense in some churches will be used.  Particular importance is giving to the reading of the Gospel because it is about Jesus’ life.  It is the most important reading in the liturgy.</a:t>
            </a:r>
          </a:p>
          <a:p>
            <a:pPr eaLnBrk="1" hangingPunct="1">
              <a:buFont typeface="Arial" charset="0"/>
              <a:buChar char="•"/>
              <a:defRPr/>
            </a:pPr>
            <a:r>
              <a:rPr lang="en-GB" altLang="en-US" sz="2400" dirty="0">
                <a:latin typeface="Century Gothic" panose="020B0502020202020204" pitchFamily="34" charset="0"/>
              </a:rPr>
              <a:t>The priest will then talk to the people about the readings of the day and the key message that lies behind them.</a:t>
            </a:r>
          </a:p>
          <a:p>
            <a:pPr eaLnBrk="1" hangingPunct="1">
              <a:buFont typeface="Arial" charset="0"/>
              <a:buChar char="•"/>
              <a:defRPr/>
            </a:pPr>
            <a:r>
              <a:rPr lang="en-GB" altLang="en-US" sz="2400" dirty="0">
                <a:latin typeface="Century Gothic" panose="020B0502020202020204" pitchFamily="34" charset="0"/>
              </a:rPr>
              <a:t>The Bible tells Christians how to live their lives</a:t>
            </a:r>
            <a:r>
              <a:rPr lang="en-GB" altLang="en-US" sz="2800" dirty="0">
                <a:latin typeface="Century Gothic" panose="020B0502020202020204" pitchFamily="34" charset="0"/>
              </a:rPr>
              <a:t>.</a:t>
            </a:r>
          </a:p>
          <a:p>
            <a:pPr marL="0" indent="0" algn="ctr" eaLnBrk="1" hangingPunct="1">
              <a:buFont typeface="Arial" charset="0"/>
              <a:buNone/>
              <a:defRPr/>
            </a:pPr>
            <a:endParaRPr lang="en-GB" altLang="en-US" sz="2800" b="1" dirty="0">
              <a:latin typeface="Comic Sans MS" pitchFamily="66" charset="0"/>
            </a:endParaRPr>
          </a:p>
        </p:txBody>
      </p:sp>
      <p:pic>
        <p:nvPicPr>
          <p:cNvPr id="3" name="Picture 5">
            <a:extLst>
              <a:ext uri="{FF2B5EF4-FFF2-40B4-BE49-F238E27FC236}">
                <a16:creationId xmlns:a16="http://schemas.microsoft.com/office/drawing/2014/main" id="{AFE8DFEA-01B0-C292-3531-7C527DBD69E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81077" y="5632450"/>
            <a:ext cx="1162923"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6" ma:contentTypeDescription="Create a new document." ma:contentTypeScope="" ma:versionID="4140d98b5e72ec949c32c2c289918fb9">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91e60c445ca9e904630b9d9ce2925bd6"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6E7E34-D1C4-493C-8B15-84869716C538}">
  <ds:schemaRefs>
    <ds:schemaRef ds:uri="http://schemas.microsoft.com/sharepoint/v3/contenttype/forms"/>
  </ds:schemaRefs>
</ds:datastoreItem>
</file>

<file path=customXml/itemProps2.xml><?xml version="1.0" encoding="utf-8"?>
<ds:datastoreItem xmlns:ds="http://schemas.openxmlformats.org/officeDocument/2006/customXml" ds:itemID="{5921DF1F-2CB7-46F2-9F24-AC12C63C242B}">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62940bfc-e56c-4552-8076-1b7135828164"/>
    <ds:schemaRef ds:uri="37c5c6fe-bc8e-4494-977e-45e76d6ce1fa"/>
    <ds:schemaRef ds:uri="http://www.w3.org/XML/1998/namespace"/>
  </ds:schemaRefs>
</ds:datastoreItem>
</file>

<file path=customXml/itemProps3.xml><?xml version="1.0" encoding="utf-8"?>
<ds:datastoreItem xmlns:ds="http://schemas.openxmlformats.org/officeDocument/2006/customXml" ds:itemID="{D17A8FFA-D18D-4E73-BC63-0E523E253815}">
  <ds:schemaRefs>
    <ds:schemaRef ds:uri="http://schemas.microsoft.com/office/2006/metadata/longProperties"/>
  </ds:schemaRefs>
</ds:datastoreItem>
</file>

<file path=customXml/itemProps4.xml><?xml version="1.0" encoding="utf-8"?>
<ds:datastoreItem xmlns:ds="http://schemas.openxmlformats.org/officeDocument/2006/customXml" ds:itemID="{A6A07BC3-8CD8-4045-813B-1C5EABC0AD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5c6fe-bc8e-4494-977e-45e76d6ce1fa"/>
    <ds:schemaRef ds:uri="62940bfc-e56c-4552-8076-1b7135828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569</TotalTime>
  <Words>1045</Words>
  <Application>Microsoft Office PowerPoint</Application>
  <PresentationFormat>On-screen Show (4:3)</PresentationFormat>
  <Paragraphs>120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Comic Sans MS</vt:lpstr>
      <vt:lpstr>Work Sans SemiBold</vt:lpstr>
      <vt:lpstr>Office Theme</vt:lpstr>
      <vt:lpstr>The Eucharist/Holy Communion/Mass</vt:lpstr>
      <vt:lpstr>Slide 3 could be used as an assessment tool.</vt:lpstr>
      <vt:lpstr>I wonder which order these things come in the Eucharist/ Mass?</vt:lpstr>
      <vt:lpstr>Order (For the teacher)</vt:lpstr>
      <vt:lpstr>The order of the Eucharist/Mass</vt:lpstr>
      <vt:lpstr>Welcome</vt:lpstr>
      <vt:lpstr>Saying sorry to God (Confession)</vt:lpstr>
      <vt:lpstr>We sing to God in praise.</vt:lpstr>
      <vt:lpstr>Listening to God’s word and talk (sermon)</vt:lpstr>
      <vt:lpstr>PowerPoint Presentation</vt:lpstr>
      <vt:lpstr>Teacher notes:</vt:lpstr>
      <vt:lpstr>Prayers (Intercessions)</vt:lpstr>
      <vt:lpstr>The peace</vt:lpstr>
      <vt:lpstr>Preparing for the meal. (Eucharist/Communion/Mass)</vt:lpstr>
      <vt:lpstr>Teacher notes:</vt:lpstr>
      <vt:lpstr>The Blessing</vt:lpstr>
      <vt:lpstr>Return to the first 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Mass</dc:title>
  <dc:creator>Admin</dc:creator>
  <cp:lastModifiedBy>Abigail Chand</cp:lastModifiedBy>
  <cp:revision>33</cp:revision>
  <cp:lastPrinted>2017-12-15T16:22:13Z</cp:lastPrinted>
  <dcterms:created xsi:type="dcterms:W3CDTF">2013-01-26T22:14:03Z</dcterms:created>
  <dcterms:modified xsi:type="dcterms:W3CDTF">2023-12-20T15:01:23Z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Signature">
    <vt:lpwstr/>
  </property>
  <property fmtid="{D5CDD505-2E9C-101B-9397-08002B2CF9AE}" pid="3" name="display_urn:schemas-microsoft-com:office:office#Editor">
    <vt:lpwstr>Mary Thorne</vt:lpwstr>
  </property>
  <property fmtid="{D5CDD505-2E9C-101B-9397-08002B2CF9AE}" pid="4" name="Order">
    <vt:lpwstr>417200.000000000</vt:lpwstr>
  </property>
  <property fmtid="{D5CDD505-2E9C-101B-9397-08002B2CF9AE}" pid="5" name="xd_ProgID">
    <vt:lpwstr/>
  </property>
  <property fmtid="{D5CDD505-2E9C-101B-9397-08002B2CF9AE}" pid="6" name="_ExtendedDescription">
    <vt:lpwstr/>
  </property>
  <property fmtid="{D5CDD505-2E9C-101B-9397-08002B2CF9AE}" pid="7" name="display_urn:schemas-microsoft-com:office:office#Author">
    <vt:lpwstr>Mary Thorne</vt:lpwstr>
  </property>
  <property fmtid="{D5CDD505-2E9C-101B-9397-08002B2CF9AE}" pid="8" name="ComplianceAssetId">
    <vt:lpwstr/>
  </property>
  <property fmtid="{D5CDD505-2E9C-101B-9397-08002B2CF9AE}" pid="9" name="TemplateUrl">
    <vt:lpwstr/>
  </property>
  <property fmtid="{D5CDD505-2E9C-101B-9397-08002B2CF9AE}" pid="10" name="ContentTypeId">
    <vt:lpwstr>0x010100DA2002102793024A898EB1D928349671</vt:lpwstr>
  </property>
  <property fmtid="{D5CDD505-2E9C-101B-9397-08002B2CF9AE}" pid="11" name="TriggerFlowInfo">
    <vt:lpwstr/>
  </property>
</Properties>
</file>