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73" r:id="rId6"/>
    <p:sldId id="276" r:id="rId7"/>
    <p:sldId id="270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1E5A75-F42B-4420-B4DF-E991461CE404}" v="68" dt="2023-09-06T11:33:43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Ingram-Smith" userId="abf53238-41da-4e01-a2dc-9d152a2d4646" providerId="ADAL" clId="{611E5A75-F42B-4420-B4DF-E991461CE404}"/>
    <pc:docChg chg="undo custSel addSld delSld modSld">
      <pc:chgData name="Leila Ingram-Smith" userId="abf53238-41da-4e01-a2dc-9d152a2d4646" providerId="ADAL" clId="{611E5A75-F42B-4420-B4DF-E991461CE404}" dt="2023-09-06T11:33:43.739" v="131"/>
      <pc:docMkLst>
        <pc:docMk/>
      </pc:docMkLst>
      <pc:sldChg chg="addSp modSp del">
        <pc:chgData name="Leila Ingram-Smith" userId="abf53238-41da-4e01-a2dc-9d152a2d4646" providerId="ADAL" clId="{611E5A75-F42B-4420-B4DF-E991461CE404}" dt="2023-09-06T11:32:31.360" v="103" actId="2696"/>
        <pc:sldMkLst>
          <pc:docMk/>
          <pc:sldMk cId="0" sldId="258"/>
        </pc:sldMkLst>
        <pc:spChg chg="add mod">
          <ac:chgData name="Leila Ingram-Smith" userId="abf53238-41da-4e01-a2dc-9d152a2d4646" providerId="ADAL" clId="{611E5A75-F42B-4420-B4DF-E991461CE404}" dt="2023-09-06T11:27:31.399" v="39"/>
          <ac:spMkLst>
            <pc:docMk/>
            <pc:sldMk cId="0" sldId="258"/>
            <ac:spMk id="2" creationId="{29CFDD70-82BD-AB3E-4DCB-D9ABC7A33CF0}"/>
          </ac:spMkLst>
        </pc:spChg>
      </pc:sldChg>
      <pc:sldChg chg="addSp modSp del">
        <pc:chgData name="Leila Ingram-Smith" userId="abf53238-41da-4e01-a2dc-9d152a2d4646" providerId="ADAL" clId="{611E5A75-F42B-4420-B4DF-E991461CE404}" dt="2023-09-06T11:33:36.517" v="130" actId="2696"/>
        <pc:sldMkLst>
          <pc:docMk/>
          <pc:sldMk cId="0" sldId="259"/>
        </pc:sldMkLst>
        <pc:spChg chg="add mod">
          <ac:chgData name="Leila Ingram-Smith" userId="abf53238-41da-4e01-a2dc-9d152a2d4646" providerId="ADAL" clId="{611E5A75-F42B-4420-B4DF-E991461CE404}" dt="2023-09-06T11:27:34.367" v="41"/>
          <ac:spMkLst>
            <pc:docMk/>
            <pc:sldMk cId="0" sldId="259"/>
            <ac:spMk id="2" creationId="{41F89E1B-991F-CA99-8766-A05955D07ECD}"/>
          </ac:spMkLst>
        </pc:spChg>
      </pc:sldChg>
      <pc:sldChg chg="addSp modSp">
        <pc:chgData name="Leila Ingram-Smith" userId="abf53238-41da-4e01-a2dc-9d152a2d4646" providerId="ADAL" clId="{611E5A75-F42B-4420-B4DF-E991461CE404}" dt="2023-09-06T11:27:32.979" v="40"/>
        <pc:sldMkLst>
          <pc:docMk/>
          <pc:sldMk cId="0" sldId="270"/>
        </pc:sldMkLst>
        <pc:spChg chg="add mod">
          <ac:chgData name="Leila Ingram-Smith" userId="abf53238-41da-4e01-a2dc-9d152a2d4646" providerId="ADAL" clId="{611E5A75-F42B-4420-B4DF-E991461CE404}" dt="2023-09-06T11:27:32.979" v="40"/>
          <ac:spMkLst>
            <pc:docMk/>
            <pc:sldMk cId="0" sldId="270"/>
            <ac:spMk id="2" creationId="{DFC3651B-CBD9-DA55-C792-541926C183B8}"/>
          </ac:spMkLst>
        </pc:spChg>
      </pc:sldChg>
      <pc:sldChg chg="addSp modSp mod">
        <pc:chgData name="Leila Ingram-Smith" userId="abf53238-41da-4e01-a2dc-9d152a2d4646" providerId="ADAL" clId="{611E5A75-F42B-4420-B4DF-E991461CE404}" dt="2023-09-06T11:28:57.586" v="49" actId="33524"/>
        <pc:sldMkLst>
          <pc:docMk/>
          <pc:sldMk cId="0" sldId="273"/>
        </pc:sldMkLst>
        <pc:spChg chg="add mod">
          <ac:chgData name="Leila Ingram-Smith" userId="abf53238-41da-4e01-a2dc-9d152a2d4646" providerId="ADAL" clId="{611E5A75-F42B-4420-B4DF-E991461CE404}" dt="2023-09-06T11:27:29.426" v="38"/>
          <ac:spMkLst>
            <pc:docMk/>
            <pc:sldMk cId="0" sldId="273"/>
            <ac:spMk id="2" creationId="{23473ABB-762A-D9C4-FCBF-C174851ED859}"/>
          </ac:spMkLst>
        </pc:spChg>
        <pc:spChg chg="mod">
          <ac:chgData name="Leila Ingram-Smith" userId="abf53238-41da-4e01-a2dc-9d152a2d4646" providerId="ADAL" clId="{611E5A75-F42B-4420-B4DF-E991461CE404}" dt="2023-09-06T11:28:57.586" v="49" actId="33524"/>
          <ac:spMkLst>
            <pc:docMk/>
            <pc:sldMk cId="0" sldId="273"/>
            <ac:spMk id="3075" creationId="{13BA3E29-F4F9-40B5-A4EA-8B43A3904CFF}"/>
          </ac:spMkLst>
        </pc:spChg>
      </pc:sldChg>
      <pc:sldChg chg="del">
        <pc:chgData name="Leila Ingram-Smith" userId="abf53238-41da-4e01-a2dc-9d152a2d4646" providerId="ADAL" clId="{611E5A75-F42B-4420-B4DF-E991461CE404}" dt="2023-09-06T11:25:52.214" v="6" actId="2696"/>
        <pc:sldMkLst>
          <pc:docMk/>
          <pc:sldMk cId="1805993000" sldId="274"/>
        </pc:sldMkLst>
      </pc:sldChg>
      <pc:sldChg chg="addSp delSp modSp add mod">
        <pc:chgData name="Leila Ingram-Smith" userId="abf53238-41da-4e01-a2dc-9d152a2d4646" providerId="ADAL" clId="{611E5A75-F42B-4420-B4DF-E991461CE404}" dt="2023-09-06T11:27:17.690" v="37" actId="1076"/>
        <pc:sldMkLst>
          <pc:docMk/>
          <pc:sldMk cId="3124755041" sldId="275"/>
        </pc:sldMkLst>
        <pc:spChg chg="del">
          <ac:chgData name="Leila Ingram-Smith" userId="abf53238-41da-4e01-a2dc-9d152a2d4646" providerId="ADAL" clId="{611E5A75-F42B-4420-B4DF-E991461CE404}" dt="2023-09-06T11:25:22.863" v="1" actId="478"/>
          <ac:spMkLst>
            <pc:docMk/>
            <pc:sldMk cId="3124755041" sldId="275"/>
            <ac:spMk id="2" creationId="{316BE779-2FF2-4D53-BF98-60E7B9E78ABC}"/>
          </ac:spMkLst>
        </pc:spChg>
        <pc:spChg chg="del">
          <ac:chgData name="Leila Ingram-Smith" userId="abf53238-41da-4e01-a2dc-9d152a2d4646" providerId="ADAL" clId="{611E5A75-F42B-4420-B4DF-E991461CE404}" dt="2023-09-06T11:25:24.781" v="2" actId="478"/>
          <ac:spMkLst>
            <pc:docMk/>
            <pc:sldMk cId="3124755041" sldId="275"/>
            <ac:spMk id="3" creationId="{E2AA383F-455D-4984-A7CA-DF45C0A0898A}"/>
          </ac:spMkLst>
        </pc:spChg>
        <pc:spChg chg="add del mod">
          <ac:chgData name="Leila Ingram-Smith" userId="abf53238-41da-4e01-a2dc-9d152a2d4646" providerId="ADAL" clId="{611E5A75-F42B-4420-B4DF-E991461CE404}" dt="2023-09-06T11:25:26.086" v="4" actId="478"/>
          <ac:spMkLst>
            <pc:docMk/>
            <pc:sldMk cId="3124755041" sldId="275"/>
            <ac:spMk id="5" creationId="{658CB443-8C4D-E906-F543-381A2BFF2D67}"/>
          </ac:spMkLst>
        </pc:spChg>
        <pc:spChg chg="add del mod">
          <ac:chgData name="Leila Ingram-Smith" userId="abf53238-41da-4e01-a2dc-9d152a2d4646" providerId="ADAL" clId="{611E5A75-F42B-4420-B4DF-E991461CE404}" dt="2023-09-06T11:25:25.401" v="3" actId="478"/>
          <ac:spMkLst>
            <pc:docMk/>
            <pc:sldMk cId="3124755041" sldId="275"/>
            <ac:spMk id="7" creationId="{9531A389-59AD-33B9-0168-F32764B4A4BA}"/>
          </ac:spMkLst>
        </pc:spChg>
        <pc:spChg chg="add mod">
          <ac:chgData name="Leila Ingram-Smith" userId="abf53238-41da-4e01-a2dc-9d152a2d4646" providerId="ADAL" clId="{611E5A75-F42B-4420-B4DF-E991461CE404}" dt="2023-09-06T11:27:17.690" v="37" actId="1076"/>
          <ac:spMkLst>
            <pc:docMk/>
            <pc:sldMk cId="3124755041" sldId="275"/>
            <ac:spMk id="8" creationId="{E4BFF7FF-7EB5-58CB-A23B-08CA71FE83EF}"/>
          </ac:spMkLst>
        </pc:spChg>
        <pc:spChg chg="add del mod">
          <ac:chgData name="Leila Ingram-Smith" userId="abf53238-41da-4e01-a2dc-9d152a2d4646" providerId="ADAL" clId="{611E5A75-F42B-4420-B4DF-E991461CE404}" dt="2023-09-06T11:25:56.673" v="7" actId="478"/>
          <ac:spMkLst>
            <pc:docMk/>
            <pc:sldMk cId="3124755041" sldId="275"/>
            <ac:spMk id="9" creationId="{C494372B-99AE-BD89-CEE9-EB8985EE80F4}"/>
          </ac:spMkLst>
        </pc:spChg>
        <pc:spChg chg="add mod">
          <ac:chgData name="Leila Ingram-Smith" userId="abf53238-41da-4e01-a2dc-9d152a2d4646" providerId="ADAL" clId="{611E5A75-F42B-4420-B4DF-E991461CE404}" dt="2023-09-06T11:25:27.157" v="5"/>
          <ac:spMkLst>
            <pc:docMk/>
            <pc:sldMk cId="3124755041" sldId="275"/>
            <ac:spMk id="10" creationId="{A5557495-4DB5-1D05-0125-C9A9FDA8453A}"/>
          </ac:spMkLst>
        </pc:spChg>
        <pc:spChg chg="add mod">
          <ac:chgData name="Leila Ingram-Smith" userId="abf53238-41da-4e01-a2dc-9d152a2d4646" providerId="ADAL" clId="{611E5A75-F42B-4420-B4DF-E991461CE404}" dt="2023-09-06T11:25:27.157" v="5"/>
          <ac:spMkLst>
            <pc:docMk/>
            <pc:sldMk cId="3124755041" sldId="275"/>
            <ac:spMk id="11" creationId="{3E366FC1-BB65-F270-A6A8-5F46D101FA9A}"/>
          </ac:spMkLst>
        </pc:spChg>
        <pc:spChg chg="add del mod">
          <ac:chgData name="Leila Ingram-Smith" userId="abf53238-41da-4e01-a2dc-9d152a2d4646" providerId="ADAL" clId="{611E5A75-F42B-4420-B4DF-E991461CE404}" dt="2023-09-06T11:25:58.791" v="8" actId="478"/>
          <ac:spMkLst>
            <pc:docMk/>
            <pc:sldMk cId="3124755041" sldId="275"/>
            <ac:spMk id="13" creationId="{3E72C636-235E-D104-D525-E34D083E5FF9}"/>
          </ac:spMkLst>
        </pc:spChg>
      </pc:sldChg>
      <pc:sldChg chg="addSp delSp modSp add mod">
        <pc:chgData name="Leila Ingram-Smith" userId="abf53238-41da-4e01-a2dc-9d152a2d4646" providerId="ADAL" clId="{611E5A75-F42B-4420-B4DF-E991461CE404}" dt="2023-09-06T11:33:43.739" v="131"/>
        <pc:sldMkLst>
          <pc:docMk/>
          <pc:sldMk cId="3652527905" sldId="276"/>
        </pc:sldMkLst>
        <pc:spChg chg="del">
          <ac:chgData name="Leila Ingram-Smith" userId="abf53238-41da-4e01-a2dc-9d152a2d4646" providerId="ADAL" clId="{611E5A75-F42B-4420-B4DF-E991461CE404}" dt="2023-09-06T11:31:22.495" v="64" actId="478"/>
          <ac:spMkLst>
            <pc:docMk/>
            <pc:sldMk cId="3652527905" sldId="276"/>
            <ac:spMk id="2" creationId="{29CFDD70-82BD-AB3E-4DCB-D9ABC7A33CF0}"/>
          </ac:spMkLst>
        </pc:spChg>
        <pc:spChg chg="add del mod">
          <ac:chgData name="Leila Ingram-Smith" userId="abf53238-41da-4e01-a2dc-9d152a2d4646" providerId="ADAL" clId="{611E5A75-F42B-4420-B4DF-E991461CE404}" dt="2023-09-06T11:31:00.437" v="53" actId="478"/>
          <ac:spMkLst>
            <pc:docMk/>
            <pc:sldMk cId="3652527905" sldId="276"/>
            <ac:spMk id="4" creationId="{2ADE2E47-B44D-88B0-B851-77E8F62A64A0}"/>
          </ac:spMkLst>
        </pc:spChg>
        <pc:spChg chg="add del mod">
          <ac:chgData name="Leila Ingram-Smith" userId="abf53238-41da-4e01-a2dc-9d152a2d4646" providerId="ADAL" clId="{611E5A75-F42B-4420-B4DF-E991461CE404}" dt="2023-09-06T11:31:14.105" v="63" actId="478"/>
          <ac:spMkLst>
            <pc:docMk/>
            <pc:sldMk cId="3652527905" sldId="276"/>
            <ac:spMk id="5" creationId="{727590ED-F47A-E067-43F4-BA051C35E635}"/>
          </ac:spMkLst>
        </pc:spChg>
        <pc:spChg chg="add mod">
          <ac:chgData name="Leila Ingram-Smith" userId="abf53238-41da-4e01-a2dc-9d152a2d4646" providerId="ADAL" clId="{611E5A75-F42B-4420-B4DF-E991461CE404}" dt="2023-09-06T11:33:43.739" v="131"/>
          <ac:spMkLst>
            <pc:docMk/>
            <pc:sldMk cId="3652527905" sldId="276"/>
            <ac:spMk id="14" creationId="{62CF8C7B-20B1-3130-0ADE-5BC7E0C327B2}"/>
          </ac:spMkLst>
        </pc:spChg>
        <pc:spChg chg="mod">
          <ac:chgData name="Leila Ingram-Smith" userId="abf53238-41da-4e01-a2dc-9d152a2d4646" providerId="ADAL" clId="{611E5A75-F42B-4420-B4DF-E991461CE404}" dt="2023-09-06T11:32:18.147" v="102" actId="122"/>
          <ac:spMkLst>
            <pc:docMk/>
            <pc:sldMk cId="3652527905" sldId="276"/>
            <ac:spMk id="4098" creationId="{A8DCB404-8FF0-47D4-AE15-BE29709E17C0}"/>
          </ac:spMkLst>
        </pc:spChg>
        <pc:picChg chg="add mod">
          <ac:chgData name="Leila Ingram-Smith" userId="abf53238-41da-4e01-a2dc-9d152a2d4646" providerId="ADAL" clId="{611E5A75-F42B-4420-B4DF-E991461CE404}" dt="2023-09-06T11:32:08.521" v="95" actId="1076"/>
          <ac:picMkLst>
            <pc:docMk/>
            <pc:sldMk cId="3652527905" sldId="276"/>
            <ac:picMk id="6" creationId="{058E87F6-F577-C195-EEB6-5740D9067962}"/>
          </ac:picMkLst>
        </pc:picChg>
        <pc:picChg chg="add mod">
          <ac:chgData name="Leila Ingram-Smith" userId="abf53238-41da-4e01-a2dc-9d152a2d4646" providerId="ADAL" clId="{611E5A75-F42B-4420-B4DF-E991461CE404}" dt="2023-09-06T11:32:07.698" v="94" actId="1076"/>
          <ac:picMkLst>
            <pc:docMk/>
            <pc:sldMk cId="3652527905" sldId="276"/>
            <ac:picMk id="7" creationId="{1CEEBF21-0E63-82AC-0CA8-86EF9B2BBF28}"/>
          </ac:picMkLst>
        </pc:picChg>
        <pc:picChg chg="add mod">
          <ac:chgData name="Leila Ingram-Smith" userId="abf53238-41da-4e01-a2dc-9d152a2d4646" providerId="ADAL" clId="{611E5A75-F42B-4420-B4DF-E991461CE404}" dt="2023-09-06T11:31:58.690" v="85" actId="1076"/>
          <ac:picMkLst>
            <pc:docMk/>
            <pc:sldMk cId="3652527905" sldId="276"/>
            <ac:picMk id="8" creationId="{A1A412B5-6349-819E-8D85-D97255CA34DE}"/>
          </ac:picMkLst>
        </pc:picChg>
        <pc:picChg chg="add mod">
          <ac:chgData name="Leila Ingram-Smith" userId="abf53238-41da-4e01-a2dc-9d152a2d4646" providerId="ADAL" clId="{611E5A75-F42B-4420-B4DF-E991461CE404}" dt="2023-09-06T11:32:12.810" v="99" actId="1076"/>
          <ac:picMkLst>
            <pc:docMk/>
            <pc:sldMk cId="3652527905" sldId="276"/>
            <ac:picMk id="9" creationId="{012A1071-BDEA-8CFD-E85E-F1E3852D50DE}"/>
          </ac:picMkLst>
        </pc:picChg>
        <pc:picChg chg="add mod">
          <ac:chgData name="Leila Ingram-Smith" userId="abf53238-41da-4e01-a2dc-9d152a2d4646" providerId="ADAL" clId="{611E5A75-F42B-4420-B4DF-E991461CE404}" dt="2023-09-06T11:32:01.529" v="88" actId="1076"/>
          <ac:picMkLst>
            <pc:docMk/>
            <pc:sldMk cId="3652527905" sldId="276"/>
            <ac:picMk id="10" creationId="{99940C18-4D19-CBDB-9C9D-5AAB4A7F0A1E}"/>
          </ac:picMkLst>
        </pc:picChg>
        <pc:picChg chg="add mod">
          <ac:chgData name="Leila Ingram-Smith" userId="abf53238-41da-4e01-a2dc-9d152a2d4646" providerId="ADAL" clId="{611E5A75-F42B-4420-B4DF-E991461CE404}" dt="2023-09-06T11:32:09.545" v="96" actId="1076"/>
          <ac:picMkLst>
            <pc:docMk/>
            <pc:sldMk cId="3652527905" sldId="276"/>
            <ac:picMk id="11" creationId="{8A353161-AF6B-84F7-46E9-BC527E3A569E}"/>
          </ac:picMkLst>
        </pc:picChg>
        <pc:picChg chg="add mod">
          <ac:chgData name="Leila Ingram-Smith" userId="abf53238-41da-4e01-a2dc-9d152a2d4646" providerId="ADAL" clId="{611E5A75-F42B-4420-B4DF-E991461CE404}" dt="2023-09-06T11:32:11.827" v="98" actId="14100"/>
          <ac:picMkLst>
            <pc:docMk/>
            <pc:sldMk cId="3652527905" sldId="276"/>
            <ac:picMk id="12" creationId="{E6C2BD44-102B-6F63-08B7-76B96F80A5A7}"/>
          </ac:picMkLst>
        </pc:picChg>
        <pc:picChg chg="add mod">
          <ac:chgData name="Leila Ingram-Smith" userId="abf53238-41da-4e01-a2dc-9d152a2d4646" providerId="ADAL" clId="{611E5A75-F42B-4420-B4DF-E991461CE404}" dt="2023-09-06T11:32:14.090" v="100" actId="1076"/>
          <ac:picMkLst>
            <pc:docMk/>
            <pc:sldMk cId="3652527905" sldId="276"/>
            <ac:picMk id="13" creationId="{F4DAE34E-6934-0BAF-567A-D7E1A8D7D07F}"/>
          </ac:picMkLst>
        </pc:picChg>
        <pc:picChg chg="del">
          <ac:chgData name="Leila Ingram-Smith" userId="abf53238-41da-4e01-a2dc-9d152a2d4646" providerId="ADAL" clId="{611E5A75-F42B-4420-B4DF-E991461CE404}" dt="2023-09-06T11:31:02.534" v="56" actId="478"/>
          <ac:picMkLst>
            <pc:docMk/>
            <pc:sldMk cId="3652527905" sldId="276"/>
            <ac:picMk id="4099" creationId="{60F1AD63-DD1D-46B5-8437-6255FC973ABF}"/>
          </ac:picMkLst>
        </pc:picChg>
        <pc:picChg chg="del">
          <ac:chgData name="Leila Ingram-Smith" userId="abf53238-41da-4e01-a2dc-9d152a2d4646" providerId="ADAL" clId="{611E5A75-F42B-4420-B4DF-E991461CE404}" dt="2023-09-06T11:31:01.289" v="55" actId="478"/>
          <ac:picMkLst>
            <pc:docMk/>
            <pc:sldMk cId="3652527905" sldId="276"/>
            <ac:picMk id="4100" creationId="{1A3E58CB-39FF-49F5-BFB4-74A319EB2171}"/>
          </ac:picMkLst>
        </pc:picChg>
        <pc:picChg chg="del">
          <ac:chgData name="Leila Ingram-Smith" userId="abf53238-41da-4e01-a2dc-9d152a2d4646" providerId="ADAL" clId="{611E5A75-F42B-4420-B4DF-E991461CE404}" dt="2023-09-06T11:31:00.904" v="54" actId="478"/>
          <ac:picMkLst>
            <pc:docMk/>
            <pc:sldMk cId="3652527905" sldId="276"/>
            <ac:picMk id="4101" creationId="{41EA9CFF-4A1D-4770-89BC-DAD6C61D9039}"/>
          </ac:picMkLst>
        </pc:picChg>
        <pc:picChg chg="del">
          <ac:chgData name="Leila Ingram-Smith" userId="abf53238-41da-4e01-a2dc-9d152a2d4646" providerId="ADAL" clId="{611E5A75-F42B-4420-B4DF-E991461CE404}" dt="2023-09-06T11:30:59.162" v="51" actId="478"/>
          <ac:picMkLst>
            <pc:docMk/>
            <pc:sldMk cId="3652527905" sldId="276"/>
            <ac:picMk id="4102" creationId="{FA1735FC-8A08-48E8-9C31-473990CEE4FA}"/>
          </ac:picMkLst>
        </pc:picChg>
        <pc:picChg chg="del">
          <ac:chgData name="Leila Ingram-Smith" userId="abf53238-41da-4e01-a2dc-9d152a2d4646" providerId="ADAL" clId="{611E5A75-F42B-4420-B4DF-E991461CE404}" dt="2023-09-06T11:31:03.244" v="57" actId="478"/>
          <ac:picMkLst>
            <pc:docMk/>
            <pc:sldMk cId="3652527905" sldId="276"/>
            <ac:picMk id="4103" creationId="{6CDC4A27-32AB-4576-B80B-B594FADB175C}"/>
          </ac:picMkLst>
        </pc:picChg>
        <pc:picChg chg="del">
          <ac:chgData name="Leila Ingram-Smith" userId="abf53238-41da-4e01-a2dc-9d152a2d4646" providerId="ADAL" clId="{611E5A75-F42B-4420-B4DF-E991461CE404}" dt="2023-09-06T11:31:03.834" v="58" actId="478"/>
          <ac:picMkLst>
            <pc:docMk/>
            <pc:sldMk cId="3652527905" sldId="276"/>
            <ac:picMk id="4104" creationId="{7781B09F-3993-4767-BDB4-CADE20F8687A}"/>
          </ac:picMkLst>
        </pc:picChg>
        <pc:picChg chg="del">
          <ac:chgData name="Leila Ingram-Smith" userId="abf53238-41da-4e01-a2dc-9d152a2d4646" providerId="ADAL" clId="{611E5A75-F42B-4420-B4DF-E991461CE404}" dt="2023-09-06T11:31:04.390" v="59" actId="478"/>
          <ac:picMkLst>
            <pc:docMk/>
            <pc:sldMk cId="3652527905" sldId="276"/>
            <ac:picMk id="4105" creationId="{F4EEC719-16B3-4D33-A9D9-AB61E8839001}"/>
          </ac:picMkLst>
        </pc:picChg>
        <pc:picChg chg="del">
          <ac:chgData name="Leila Ingram-Smith" userId="abf53238-41da-4e01-a2dc-9d152a2d4646" providerId="ADAL" clId="{611E5A75-F42B-4420-B4DF-E991461CE404}" dt="2023-09-06T11:31:05.555" v="60" actId="478"/>
          <ac:picMkLst>
            <pc:docMk/>
            <pc:sldMk cId="3652527905" sldId="276"/>
            <ac:picMk id="4106" creationId="{7639CE1F-3BA2-45F6-A154-851D22C862BC}"/>
          </ac:picMkLst>
        </pc:picChg>
      </pc:sldChg>
      <pc:sldChg chg="addSp delSp modSp add mod">
        <pc:chgData name="Leila Ingram-Smith" userId="abf53238-41da-4e01-a2dc-9d152a2d4646" providerId="ADAL" clId="{611E5A75-F42B-4420-B4DF-E991461CE404}" dt="2023-09-06T11:33:30.569" v="129" actId="1076"/>
        <pc:sldMkLst>
          <pc:docMk/>
          <pc:sldMk cId="840014544" sldId="277"/>
        </pc:sldMkLst>
        <pc:spChg chg="add del mod">
          <ac:chgData name="Leila Ingram-Smith" userId="abf53238-41da-4e01-a2dc-9d152a2d4646" providerId="ADAL" clId="{611E5A75-F42B-4420-B4DF-E991461CE404}" dt="2023-09-06T11:32:53.614" v="107" actId="478"/>
          <ac:spMkLst>
            <pc:docMk/>
            <pc:sldMk cId="840014544" sldId="277"/>
            <ac:spMk id="4" creationId="{0DDC984B-2530-AA1F-4058-01086A1FC9EC}"/>
          </ac:spMkLst>
        </pc:spChg>
        <pc:spChg chg="add del mod">
          <ac:chgData name="Leila Ingram-Smith" userId="abf53238-41da-4e01-a2dc-9d152a2d4646" providerId="ADAL" clId="{611E5A75-F42B-4420-B4DF-E991461CE404}" dt="2023-09-06T11:33:15.073" v="120" actId="478"/>
          <ac:spMkLst>
            <pc:docMk/>
            <pc:sldMk cId="840014544" sldId="277"/>
            <ac:spMk id="5" creationId="{2561285B-9FC6-3727-790D-53EAE63EE653}"/>
          </ac:spMkLst>
        </pc:spChg>
        <pc:spChg chg="mod">
          <ac:chgData name="Leila Ingram-Smith" userId="abf53238-41da-4e01-a2dc-9d152a2d4646" providerId="ADAL" clId="{611E5A75-F42B-4420-B4DF-E991461CE404}" dt="2023-09-06T11:33:18.353" v="121" actId="1076"/>
          <ac:spMkLst>
            <pc:docMk/>
            <pc:sldMk cId="840014544" sldId="277"/>
            <ac:spMk id="6146" creationId="{4F8AF0F6-A108-4FDA-AE33-F0235484EFD6}"/>
          </ac:spMkLst>
        </pc:spChg>
        <pc:picChg chg="add mod">
          <ac:chgData name="Leila Ingram-Smith" userId="abf53238-41da-4e01-a2dc-9d152a2d4646" providerId="ADAL" clId="{611E5A75-F42B-4420-B4DF-E991461CE404}" dt="2023-09-06T11:33:21.305" v="122" actId="1076"/>
          <ac:picMkLst>
            <pc:docMk/>
            <pc:sldMk cId="840014544" sldId="277"/>
            <ac:picMk id="6" creationId="{91B9329F-46D6-8050-36C1-4A6B94D2E5CD}"/>
          </ac:picMkLst>
        </pc:picChg>
        <pc:picChg chg="add mod">
          <ac:chgData name="Leila Ingram-Smith" userId="abf53238-41da-4e01-a2dc-9d152a2d4646" providerId="ADAL" clId="{611E5A75-F42B-4420-B4DF-E991461CE404}" dt="2023-09-06T11:33:22.530" v="123" actId="1076"/>
          <ac:picMkLst>
            <pc:docMk/>
            <pc:sldMk cId="840014544" sldId="277"/>
            <ac:picMk id="7" creationId="{FBFC3DF9-900E-5CFE-DCC3-2F3734CE2099}"/>
          </ac:picMkLst>
        </pc:picChg>
        <pc:picChg chg="add mod">
          <ac:chgData name="Leila Ingram-Smith" userId="abf53238-41da-4e01-a2dc-9d152a2d4646" providerId="ADAL" clId="{611E5A75-F42B-4420-B4DF-E991461CE404}" dt="2023-09-06T11:33:23.490" v="124" actId="1076"/>
          <ac:picMkLst>
            <pc:docMk/>
            <pc:sldMk cId="840014544" sldId="277"/>
            <ac:picMk id="8" creationId="{439A8E4F-5E3F-2E78-C960-5AB2FE871CD3}"/>
          </ac:picMkLst>
        </pc:picChg>
        <pc:picChg chg="add mod">
          <ac:chgData name="Leila Ingram-Smith" userId="abf53238-41da-4e01-a2dc-9d152a2d4646" providerId="ADAL" clId="{611E5A75-F42B-4420-B4DF-E991461CE404}" dt="2023-09-06T11:33:24.833" v="125" actId="1076"/>
          <ac:picMkLst>
            <pc:docMk/>
            <pc:sldMk cId="840014544" sldId="277"/>
            <ac:picMk id="9" creationId="{0C67A881-A1F4-10CA-B404-1444BCD53545}"/>
          </ac:picMkLst>
        </pc:picChg>
        <pc:picChg chg="add mod">
          <ac:chgData name="Leila Ingram-Smith" userId="abf53238-41da-4e01-a2dc-9d152a2d4646" providerId="ADAL" clId="{611E5A75-F42B-4420-B4DF-E991461CE404}" dt="2023-09-06T11:33:26.217" v="126" actId="1076"/>
          <ac:picMkLst>
            <pc:docMk/>
            <pc:sldMk cId="840014544" sldId="277"/>
            <ac:picMk id="10" creationId="{BF4E1702-2C2E-21DA-24EC-E5E9611324DF}"/>
          </ac:picMkLst>
        </pc:picChg>
        <pc:picChg chg="add mod">
          <ac:chgData name="Leila Ingram-Smith" userId="abf53238-41da-4e01-a2dc-9d152a2d4646" providerId="ADAL" clId="{611E5A75-F42B-4420-B4DF-E991461CE404}" dt="2023-09-06T11:33:27.434" v="127" actId="1076"/>
          <ac:picMkLst>
            <pc:docMk/>
            <pc:sldMk cId="840014544" sldId="277"/>
            <ac:picMk id="11" creationId="{401A68B5-DC84-1843-06D4-944DB0D070B0}"/>
          </ac:picMkLst>
        </pc:picChg>
        <pc:picChg chg="add mod">
          <ac:chgData name="Leila Ingram-Smith" userId="abf53238-41da-4e01-a2dc-9d152a2d4646" providerId="ADAL" clId="{611E5A75-F42B-4420-B4DF-E991461CE404}" dt="2023-09-06T11:33:30.569" v="129" actId="1076"/>
          <ac:picMkLst>
            <pc:docMk/>
            <pc:sldMk cId="840014544" sldId="277"/>
            <ac:picMk id="12" creationId="{AFCBEB0E-8719-8D4B-3A5C-C4FC0E27F172}"/>
          </ac:picMkLst>
        </pc:picChg>
        <pc:picChg chg="add mod">
          <ac:chgData name="Leila Ingram-Smith" userId="abf53238-41da-4e01-a2dc-9d152a2d4646" providerId="ADAL" clId="{611E5A75-F42B-4420-B4DF-E991461CE404}" dt="2023-09-06T11:33:29.337" v="128" actId="1076"/>
          <ac:picMkLst>
            <pc:docMk/>
            <pc:sldMk cId="840014544" sldId="277"/>
            <ac:picMk id="13" creationId="{4DEB41C3-C891-A8EB-0A91-A93C97C287A6}"/>
          </ac:picMkLst>
        </pc:picChg>
        <pc:picChg chg="del">
          <ac:chgData name="Leila Ingram-Smith" userId="abf53238-41da-4e01-a2dc-9d152a2d4646" providerId="ADAL" clId="{611E5A75-F42B-4420-B4DF-E991461CE404}" dt="2023-09-06T11:32:49.234" v="105" actId="478"/>
          <ac:picMkLst>
            <pc:docMk/>
            <pc:sldMk cId="840014544" sldId="277"/>
            <ac:picMk id="6147" creationId="{D8A73BB5-76C1-4952-BCF4-EBD48938F3DF}"/>
          </ac:picMkLst>
        </pc:picChg>
        <pc:picChg chg="del">
          <ac:chgData name="Leila Ingram-Smith" userId="abf53238-41da-4e01-a2dc-9d152a2d4646" providerId="ADAL" clId="{611E5A75-F42B-4420-B4DF-E991461CE404}" dt="2023-09-06T11:32:54.069" v="108" actId="478"/>
          <ac:picMkLst>
            <pc:docMk/>
            <pc:sldMk cId="840014544" sldId="277"/>
            <ac:picMk id="6148" creationId="{27787263-1BD4-46E2-B74E-A469458E64B7}"/>
          </ac:picMkLst>
        </pc:picChg>
        <pc:picChg chg="del">
          <ac:chgData name="Leila Ingram-Smith" userId="abf53238-41da-4e01-a2dc-9d152a2d4646" providerId="ADAL" clId="{611E5A75-F42B-4420-B4DF-E991461CE404}" dt="2023-09-06T11:32:54.370" v="109" actId="478"/>
          <ac:picMkLst>
            <pc:docMk/>
            <pc:sldMk cId="840014544" sldId="277"/>
            <ac:picMk id="6149" creationId="{A3453168-71F5-4911-8D14-5B4E09442288}"/>
          </ac:picMkLst>
        </pc:picChg>
        <pc:picChg chg="del">
          <ac:chgData name="Leila Ingram-Smith" userId="abf53238-41da-4e01-a2dc-9d152a2d4646" providerId="ADAL" clId="{611E5A75-F42B-4420-B4DF-E991461CE404}" dt="2023-09-06T11:32:54.747" v="110" actId="478"/>
          <ac:picMkLst>
            <pc:docMk/>
            <pc:sldMk cId="840014544" sldId="277"/>
            <ac:picMk id="6150" creationId="{3F9A93A6-DA2B-4BE8-9B00-B3861E3EB6B6}"/>
          </ac:picMkLst>
        </pc:picChg>
        <pc:picChg chg="del">
          <ac:chgData name="Leila Ingram-Smith" userId="abf53238-41da-4e01-a2dc-9d152a2d4646" providerId="ADAL" clId="{611E5A75-F42B-4420-B4DF-E991461CE404}" dt="2023-09-06T11:32:55.621" v="111" actId="478"/>
          <ac:picMkLst>
            <pc:docMk/>
            <pc:sldMk cId="840014544" sldId="277"/>
            <ac:picMk id="6151" creationId="{69956E79-FCE6-48E1-A8DD-EE46519181D0}"/>
          </ac:picMkLst>
        </pc:picChg>
        <pc:picChg chg="del">
          <ac:chgData name="Leila Ingram-Smith" userId="abf53238-41da-4e01-a2dc-9d152a2d4646" providerId="ADAL" clId="{611E5A75-F42B-4420-B4DF-E991461CE404}" dt="2023-09-06T11:32:56.022" v="112" actId="478"/>
          <ac:picMkLst>
            <pc:docMk/>
            <pc:sldMk cId="840014544" sldId="277"/>
            <ac:picMk id="6152" creationId="{9DEC5F42-7E7C-438E-B3C8-9BA6DD0354C7}"/>
          </ac:picMkLst>
        </pc:picChg>
        <pc:picChg chg="del">
          <ac:chgData name="Leila Ingram-Smith" userId="abf53238-41da-4e01-a2dc-9d152a2d4646" providerId="ADAL" clId="{611E5A75-F42B-4420-B4DF-E991461CE404}" dt="2023-09-06T11:32:56.412" v="113" actId="478"/>
          <ac:picMkLst>
            <pc:docMk/>
            <pc:sldMk cId="840014544" sldId="277"/>
            <ac:picMk id="6153" creationId="{6A5C758F-6D9B-4FE6-8CF4-B8974E071FEC}"/>
          </ac:picMkLst>
        </pc:picChg>
        <pc:picChg chg="del">
          <ac:chgData name="Leila Ingram-Smith" userId="abf53238-41da-4e01-a2dc-9d152a2d4646" providerId="ADAL" clId="{611E5A75-F42B-4420-B4DF-E991461CE404}" dt="2023-09-06T11:32:57.472" v="114" actId="478"/>
          <ac:picMkLst>
            <pc:docMk/>
            <pc:sldMk cId="840014544" sldId="277"/>
            <ac:picMk id="6154" creationId="{B213A1B2-CF3B-4D57-9B4A-D8294ABE9C1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87C41-8BA1-4684-A491-D094123D5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EEC90-F891-4F27-8423-B80A7B587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4E6CD-41E3-4F8D-B705-E7799DC10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6FBC5-0021-4B39-8719-E01A9A4A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5BB56-BC41-4143-A3CC-752108D4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84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7B6CE-25B5-4118-B95B-8F55595D0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8CB171-58F4-477B-8DE2-6D019D7A2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71A59-324C-4AE6-B211-F7A58925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2E48A-EC41-4EBF-B916-6585EF04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4F11-3DAE-469C-ABA9-6E741DDB3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35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85E59-AF62-4170-BFD3-3BC05EBFE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F45095-2177-4D34-899D-7AD85EB2D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B1DC1-A0E9-46AC-8D95-7EEA0E5F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A99B5-309B-40D9-AA66-92E48F8C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6DE54-C122-4B9B-9CE0-CB15E08BB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13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A667-335A-4584-96AE-F3C5EBF6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F6AF7-E08B-45AC-B9F7-D59DAAC2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1B7DA-6F01-4E05-9378-7CBE91C42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4C4CD-E2F5-45F2-9E8E-9A3E531E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AD283-D2C0-4733-97B0-03913937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8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9CFA-A337-4F5A-A35F-733975105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86062-2B9D-4597-A11D-97C2AF15C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A3073-0E32-4E83-87D9-A82BA7BEC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DB91C-C5FA-4DCC-B04F-90D62391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8D012-54C0-458D-83D5-E99B7A09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55AB1-1060-48C9-8E76-B9B7BD6EA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78363-5490-4D5C-BDDC-39E7CFBB0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8955F-92FA-4310-BCB8-2611518B9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96EC6-EAC5-41B0-B893-C41904C46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62E84-A6F6-4E94-A58F-C8FFA976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50124-45C6-4A18-A23E-08CCC785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52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3B83-20C4-46CE-B7F4-224E21089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E77D7-13E3-4B94-BE9D-61C40A53D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EAB94-3B49-4604-84C4-B35D4A2FD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DD3FF-2A8A-476B-92F0-98A09635F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5774A6-D3A4-47D3-8CB5-5AEE2502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60D094-1E4B-4095-B359-7493CCEC2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8D719A-47CF-41C4-B13E-C91561F56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60BBAB-6C36-416E-9CE4-0FF975B69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66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D8B9E-A24E-4ACE-97E9-1548197F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2DD49F-9641-4D34-A520-0B0DC2D9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0DE82-7C18-40F0-B3E9-E7116557C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A0960-75AF-45F7-B786-B250E0DB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37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64039-E248-4DA9-848D-9A83E57E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0AE34-BED3-495A-8D7C-FEAB48F1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D8FE8-164C-48CF-A6AD-0BB81EC5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97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B2ED0-1320-4C47-8689-5E29A29F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26363-F4C4-43A9-94C3-ECD0E9A5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C4210-0085-4581-B0BC-A7BAF4A0A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F7370-9136-474C-BB89-DAF86BCE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0EFDA-3DCC-4BEF-8DBF-C607B1EF8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D1E5B-A25E-4E2F-8E59-5FF6BC52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68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B0B6C-994F-4CC8-BB24-2DC94F06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E463E-18ED-48EF-A383-257764BD5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DC45D-E36E-4040-ADD9-41C444CFC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CD46C-3601-4E3E-8534-E644F622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A5CF1-C82C-449F-8AD5-08E264926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1D225-CCC6-45BB-8CB7-0DC3859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94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B80172-8414-4EEC-AC4B-EA1DCB622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4B3CA-9337-472C-B670-C7BF72440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C0EEA-E2BE-4DA5-9F76-DB398C553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DCD59-37CD-4AC3-8BC5-62E19FDCED9D}" type="datetimeFigureOut">
              <a:rPr lang="en-GB" smtClean="0"/>
              <a:t>20/12/2023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AECA7-B263-4B16-AC1B-C55BCA592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61AF2-7143-4DC5-BB6A-3C163B3D89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D1E4-4971-4A33-A501-171A943D8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98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4BFF7FF-7EB5-58CB-A23B-08CA71FE8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4430"/>
            <a:ext cx="10515600" cy="344453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4800" b="1" dirty="0">
                <a:latin typeface="Century Gothic" panose="020B0502020202020204" pitchFamily="34" charset="0"/>
              </a:rPr>
              <a:t>How does Holy Communion build a Christian Community?</a:t>
            </a:r>
          </a:p>
        </p:txBody>
      </p:sp>
      <p:sp>
        <p:nvSpPr>
          <p:cNvPr id="10" name="Text Box 22">
            <a:extLst>
              <a:ext uri="{FF2B5EF4-FFF2-40B4-BE49-F238E27FC236}">
                <a16:creationId xmlns:a16="http://schemas.microsoft.com/office/drawing/2014/main" id="{A5557495-4DB5-1D05-0125-C9A9FDA84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32562"/>
            <a:ext cx="241617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LESSON </a:t>
            </a:r>
            <a:r>
              <a:rPr lang="en-US" altLang="en-US" sz="1000" dirty="0"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- YEAR 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3E366FC1-BB65-F270-A6A8-5F46D101F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3775" y="6532562"/>
            <a:ext cx="357822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Copyright London Diocesan Board for Schools 2023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5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>
            <a:extLst>
              <a:ext uri="{FF2B5EF4-FFF2-40B4-BE49-F238E27FC236}">
                <a16:creationId xmlns:a16="http://schemas.microsoft.com/office/drawing/2014/main" id="{B467D662-F3BA-41CB-A7DD-B9291A3A3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b="1" dirty="0">
                <a:latin typeface="Century Gothic" panose="020B0502020202020204" pitchFamily="34" charset="0"/>
              </a:rPr>
              <a:t>Slide 3 could be used as an assessment tool.</a:t>
            </a:r>
          </a:p>
        </p:txBody>
      </p:sp>
      <p:sp>
        <p:nvSpPr>
          <p:cNvPr id="3075" name="Content Placeholder 3">
            <a:extLst>
              <a:ext uri="{FF2B5EF4-FFF2-40B4-BE49-F238E27FC236}">
                <a16:creationId xmlns:a16="http://schemas.microsoft.com/office/drawing/2014/main" id="{13BA3E29-F4F9-40B5-A4EA-8B43A3904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28776"/>
            <a:ext cx="10414518" cy="4525963"/>
          </a:xfrm>
        </p:spPr>
        <p:txBody>
          <a:bodyPr>
            <a:normAutofit/>
          </a:bodyPr>
          <a:lstStyle/>
          <a:p>
            <a:r>
              <a:rPr lang="en-GB" altLang="en-US" dirty="0">
                <a:latin typeface="Century Gothic" panose="020B0502020202020204" pitchFamily="34" charset="0"/>
              </a:rPr>
              <a:t>Each child has 8 pieces cut up before the lesson</a:t>
            </a:r>
          </a:p>
          <a:p>
            <a:endParaRPr lang="en-GB" altLang="en-US" dirty="0">
              <a:latin typeface="Century Gothic" panose="020B0502020202020204" pitchFamily="34" charset="0"/>
            </a:endParaRPr>
          </a:p>
          <a:p>
            <a:r>
              <a:rPr lang="en-GB" altLang="en-US" dirty="0">
                <a:latin typeface="Century Gothic" panose="020B0502020202020204" pitchFamily="34" charset="0"/>
              </a:rPr>
              <a:t>Each child sticks them in their book in the order that they think each event happens in the Holy Communion liturgy.</a:t>
            </a:r>
          </a:p>
          <a:p>
            <a:endParaRPr lang="en-GB" alt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altLang="en-US" dirty="0">
                <a:latin typeface="Century Gothic" panose="020B0502020202020204" pitchFamily="34" charset="0"/>
              </a:rPr>
              <a:t>Slides 4 and 5 explains the correct order.</a:t>
            </a:r>
          </a:p>
          <a:p>
            <a:pPr marL="0" indent="0">
              <a:buNone/>
            </a:pPr>
            <a:r>
              <a:rPr lang="en-GB" altLang="en-US" dirty="0">
                <a:latin typeface="Century Gothic" panose="020B0502020202020204" pitchFamily="34" charset="0"/>
              </a:rPr>
              <a:t>Children may want to know what each symbol represents i.e., saying sorry etc before they begin.</a:t>
            </a:r>
          </a:p>
        </p:txBody>
      </p:sp>
      <p:sp>
        <p:nvSpPr>
          <p:cNvPr id="2" name="Text Box 22">
            <a:extLst>
              <a:ext uri="{FF2B5EF4-FFF2-40B4-BE49-F238E27FC236}">
                <a16:creationId xmlns:a16="http://schemas.microsoft.com/office/drawing/2014/main" id="{23473ABB-762A-D9C4-FCBF-C174851ED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32562"/>
            <a:ext cx="241617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LESSON </a:t>
            </a:r>
            <a:r>
              <a:rPr lang="en-US" altLang="en-US" sz="1000" dirty="0"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- YEAR 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A8DCB404-8FF0-47D4-AE15-BE29709E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246" y="262490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GB" altLang="en-US" sz="3600" b="1" dirty="0">
                <a:latin typeface="Century Gothic" panose="020B0502020202020204" pitchFamily="34" charset="0"/>
              </a:rPr>
              <a:t>I wonder which order these things come in the Holy Communion liturgy?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58E87F6-F577-C195-EEB6-5740D9067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7145" y="2127354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1CEEBF21-0E63-82AC-0CA8-86EF9B2BB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5404" y="2127354"/>
            <a:ext cx="1736725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A1A412B5-6349-819E-8D85-D97255CA34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0138" y="2027238"/>
            <a:ext cx="2000250" cy="1908175"/>
          </a:xfr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012A1071-BDEA-8CFD-E85E-F1E3852D5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839" r="-874" b="-5750"/>
          <a:stretch>
            <a:fillRect/>
          </a:stretch>
        </p:blipFill>
        <p:spPr bwMode="auto">
          <a:xfrm>
            <a:off x="7762072" y="5428352"/>
            <a:ext cx="3806774" cy="135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940C18-4D19-CBDB-9C9D-5AAB4A7F0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399" y="4730646"/>
            <a:ext cx="3691213" cy="172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353161-AF6B-84F7-46E9-BC527E3A5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3290" y="4344194"/>
            <a:ext cx="2211387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C2BD44-102B-6F63-08B7-76B96F80A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2072" y="3167131"/>
            <a:ext cx="2211386" cy="208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F4DAE34E-6934-0BAF-567A-D7E1A8D7D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24865" y="2359129"/>
            <a:ext cx="1831975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22">
            <a:extLst>
              <a:ext uri="{FF2B5EF4-FFF2-40B4-BE49-F238E27FC236}">
                <a16:creationId xmlns:a16="http://schemas.microsoft.com/office/drawing/2014/main" id="{62CF8C7B-20B1-3130-0ADE-5BC7E0C3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32562"/>
            <a:ext cx="241617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LESSON </a:t>
            </a:r>
            <a:r>
              <a:rPr lang="en-US" altLang="en-US" sz="1000" dirty="0"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- YEAR 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52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89A200D-8C3E-49F9-825F-A0CF28D5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b="1">
                <a:latin typeface="Century Gothic" panose="020B0502020202020204" pitchFamily="34" charset="0"/>
              </a:rPr>
              <a:t>Order (For the teacher)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D56438F-C893-4618-8AA1-553D9E81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721" y="1399591"/>
            <a:ext cx="10702213" cy="4726571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altLang="en-US" sz="1800" b="1" dirty="0">
                <a:latin typeface="Century Gothic" pitchFamily="34" charset="0"/>
              </a:rPr>
              <a:t>Greeting </a:t>
            </a:r>
            <a:r>
              <a:rPr lang="en-GB" altLang="en-US" sz="1800" dirty="0">
                <a:latin typeface="Century Gothic" pitchFamily="34" charset="0"/>
              </a:rPr>
              <a:t>(Picture of people hugging.)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1800" b="1" dirty="0">
                <a:latin typeface="Century Gothic" pitchFamily="34" charset="0"/>
              </a:rPr>
              <a:t>Saying sorry </a:t>
            </a:r>
            <a:r>
              <a:rPr lang="en-GB" altLang="en-US" sz="1800" dirty="0">
                <a:latin typeface="Century Gothic" pitchFamily="34" charset="0"/>
              </a:rPr>
              <a:t>– confession and absolution. (Picture of the sad faces.)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1800" b="1" dirty="0">
                <a:latin typeface="Century Gothic" pitchFamily="34" charset="0"/>
              </a:rPr>
              <a:t>Singing</a:t>
            </a:r>
            <a:r>
              <a:rPr lang="en-GB" altLang="en-US" sz="1800" dirty="0">
                <a:latin typeface="Century Gothic" pitchFamily="34" charset="0"/>
              </a:rPr>
              <a:t> – Gloria – praising God because the people have been forgiven.</a:t>
            </a:r>
          </a:p>
          <a:p>
            <a:pPr marL="0" indent="0">
              <a:buNone/>
              <a:defRPr/>
            </a:pPr>
            <a:r>
              <a:rPr lang="en-GB" altLang="en-US" sz="1800" b="1" dirty="0">
                <a:latin typeface="Century Gothic" pitchFamily="34" charset="0"/>
              </a:rPr>
              <a:t>The Liturgy of the Word: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1800" b="1" dirty="0">
                <a:latin typeface="Century Gothic" pitchFamily="34" charset="0"/>
              </a:rPr>
              <a:t>Hearing the word </a:t>
            </a:r>
            <a:r>
              <a:rPr lang="en-GB" altLang="en-US" sz="1800" dirty="0">
                <a:latin typeface="Century Gothic" pitchFamily="34" charset="0"/>
              </a:rPr>
              <a:t>of God from the Bible.  Old Testament/New Testament/psalm/Gospel reading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1800" b="1" dirty="0">
                <a:latin typeface="Century Gothic" pitchFamily="34" charset="0"/>
              </a:rPr>
              <a:t>Intercessions – saying our prayers</a:t>
            </a:r>
            <a:r>
              <a:rPr lang="en-GB" altLang="en-US" sz="1800" dirty="0">
                <a:latin typeface="Century Gothic" pitchFamily="34" charset="0"/>
              </a:rPr>
              <a:t> – remembering the world/our community/the sick/those who are dying/those who have died.</a:t>
            </a:r>
          </a:p>
          <a:p>
            <a:pPr marL="0" indent="0">
              <a:buNone/>
              <a:defRPr/>
            </a:pPr>
            <a:r>
              <a:rPr lang="en-GB" altLang="en-US" sz="1800" b="1" dirty="0">
                <a:latin typeface="Century Gothic" pitchFamily="34" charset="0"/>
              </a:rPr>
              <a:t>The Liturgy of the Sacrament:</a:t>
            </a:r>
            <a:endParaRPr lang="en-GB" altLang="en-US" sz="1800" dirty="0">
              <a:latin typeface="Century Gothic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1800" b="1" dirty="0">
                <a:latin typeface="Century Gothic" pitchFamily="34" charset="0"/>
              </a:rPr>
              <a:t>The peace </a:t>
            </a:r>
            <a:r>
              <a:rPr lang="en-GB" altLang="en-US" sz="1800" dirty="0">
                <a:latin typeface="Century Gothic" pitchFamily="34" charset="0"/>
              </a:rPr>
              <a:t>– wishing the peace of Christ for your neighbour.  (Picture of the globe.)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1800" b="1" dirty="0">
                <a:latin typeface="Century Gothic" pitchFamily="34" charset="0"/>
              </a:rPr>
              <a:t>The Eucharistic Prayer</a:t>
            </a:r>
          </a:p>
          <a:p>
            <a:pPr marL="0" indent="0">
              <a:buNone/>
              <a:defRPr/>
            </a:pPr>
            <a:r>
              <a:rPr lang="en-GB" altLang="en-US" sz="1800" b="1" dirty="0">
                <a:latin typeface="Century Gothic" pitchFamily="34" charset="0"/>
              </a:rPr>
              <a:t>The Dismissal: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1800" b="1" dirty="0">
                <a:latin typeface="Century Gothic" pitchFamily="34" charset="0"/>
              </a:rPr>
              <a:t>The Blessing </a:t>
            </a:r>
            <a:r>
              <a:rPr lang="en-GB" altLang="en-US" sz="1800" dirty="0">
                <a:latin typeface="Century Gothic" pitchFamily="34" charset="0"/>
              </a:rPr>
              <a:t>– sending out. (Picture of someone saying goodbye.)</a:t>
            </a:r>
          </a:p>
        </p:txBody>
      </p:sp>
      <p:sp>
        <p:nvSpPr>
          <p:cNvPr id="2" name="Text Box 22">
            <a:extLst>
              <a:ext uri="{FF2B5EF4-FFF2-40B4-BE49-F238E27FC236}">
                <a16:creationId xmlns:a16="http://schemas.microsoft.com/office/drawing/2014/main" id="{DFC3651B-CBD9-DA55-C792-541926C18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32562"/>
            <a:ext cx="241617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LESSON </a:t>
            </a:r>
            <a:r>
              <a:rPr lang="en-US" altLang="en-US" sz="1000" dirty="0"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- YEAR 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F8AF0F6-A108-4FDA-AE33-F0235484E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420"/>
            <a:ext cx="10515600" cy="111918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b="1" dirty="0">
                <a:latin typeface="Century Gothic" panose="020B0502020202020204" pitchFamily="34" charset="0"/>
              </a:rPr>
              <a:t>The order of the Holy Communion liturgy</a:t>
            </a:r>
          </a:p>
        </p:txBody>
      </p:sp>
      <p:sp>
        <p:nvSpPr>
          <p:cNvPr id="2" name="Text Box 22">
            <a:extLst>
              <a:ext uri="{FF2B5EF4-FFF2-40B4-BE49-F238E27FC236}">
                <a16:creationId xmlns:a16="http://schemas.microsoft.com/office/drawing/2014/main" id="{41F89E1B-991F-CA99-8766-A05955D07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32562"/>
            <a:ext cx="2416175" cy="325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LESSON </a:t>
            </a:r>
            <a:r>
              <a:rPr lang="en-US" altLang="en-US" sz="1000" dirty="0"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Work Sans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- YEAR 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91B9329F-46D6-8050-36C1-4A6B94D2E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676" y="1867668"/>
            <a:ext cx="2126077" cy="202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>
            <a:extLst>
              <a:ext uri="{FF2B5EF4-FFF2-40B4-BE49-F238E27FC236}">
                <a16:creationId xmlns:a16="http://schemas.microsoft.com/office/drawing/2014/main" id="{FBFC3DF9-900E-5CFE-DCC3-2F3734CE2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7110" y="1950348"/>
            <a:ext cx="2067020" cy="194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439A8E4F-5E3F-2E78-C960-5AB2FE871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23487" y="2267659"/>
            <a:ext cx="2787523" cy="156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0C67A881-A1F4-10CA-B404-1444BCD53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85481" y="1871042"/>
            <a:ext cx="1845975" cy="2021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BF4E1702-2C2E-21DA-24EC-E5E961132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839" r="-874" b="-5750"/>
          <a:stretch>
            <a:fillRect/>
          </a:stretch>
        </p:blipFill>
        <p:spPr bwMode="auto">
          <a:xfrm>
            <a:off x="571676" y="4785451"/>
            <a:ext cx="3173929" cy="122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401A68B5-DC84-1843-06D4-944DB0D07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0620" y="4406485"/>
            <a:ext cx="2126077" cy="212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AFCBEB0E-8719-8D4B-3A5C-C4FC0E27F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8545" y="4344785"/>
            <a:ext cx="2350497" cy="235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4DEB41C3-C891-A8EB-0A91-A93C97C28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0890" y="4490936"/>
            <a:ext cx="1947217" cy="187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014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6" ma:contentTypeDescription="Create a new document." ma:contentTypeScope="" ma:versionID="4140d98b5e72ec949c32c2c289918fb9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91e60c445ca9e904630b9d9ce2925bd6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775CFE-C0C9-43ED-A246-B7FD6B326E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222C4A-542B-4B43-AC31-0444ECA1CE52}">
  <ds:schemaRefs>
    <ds:schemaRef ds:uri="37c5c6fe-bc8e-4494-977e-45e76d6ce1fa"/>
    <ds:schemaRef ds:uri="http://schemas.microsoft.com/office/2006/documentManagement/types"/>
    <ds:schemaRef ds:uri="62940bfc-e56c-4552-8076-1b7135828164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478262-33A0-4DFB-94F1-0ABEBBD0B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c5c6fe-bc8e-4494-977e-45e76d6ce1fa"/>
    <ds:schemaRef ds:uri="62940bfc-e56c-4552-8076-1b7135828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Work Sans SemiBold</vt:lpstr>
      <vt:lpstr>Office Theme</vt:lpstr>
      <vt:lpstr>How does Holy Communion build a Christian Community?</vt:lpstr>
      <vt:lpstr>Slide 3 could be used as an assessment tool.</vt:lpstr>
      <vt:lpstr>I wonder which order these things come in the Holy Communion liturgy?</vt:lpstr>
      <vt:lpstr>Order (For the teacher)</vt:lpstr>
      <vt:lpstr>The order of the Holy Communion liturgy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Holy Communion build a Christian Community?</dc:title>
  <dc:creator>mary thorne</dc:creator>
  <cp:lastModifiedBy>Abigail Chand</cp:lastModifiedBy>
  <cp:revision>3</cp:revision>
  <dcterms:created xsi:type="dcterms:W3CDTF">2020-07-13T16:51:10Z</dcterms:created>
  <dcterms:modified xsi:type="dcterms:W3CDTF">2023-12-20T15:01:05Z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0x01010017785FF21E3A1444BE0DFE2E5C59DFFC</vt:lpwstr>
  </property>
  <property fmtid="{D5CDD505-2E9C-101B-9397-08002B2CF9AE}" pid="3" name="Order">
    <vt:r8>417000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