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5" r:id="rId10"/>
    <p:sldId id="266" r:id="rId11"/>
    <p:sldId id="263" r:id="rId12"/>
    <p:sldId id="281" r:id="rId13"/>
    <p:sldId id="269" r:id="rId14"/>
    <p:sldId id="28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564B7-020F-4E7A-A366-B1ACC5A08A04}" v="71" dt="2023-09-06T11:08:33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6D3564B7-020F-4E7A-A366-B1ACC5A08A04}"/>
    <pc:docChg chg="undo redo custSel addSld delSld modSld sldOrd">
      <pc:chgData name="Leila Ingram-Smith" userId="abf53238-41da-4e01-a2dc-9d152a2d4646" providerId="ADAL" clId="{6D3564B7-020F-4E7A-A366-B1ACC5A08A04}" dt="2023-09-06T11:08:47.539" v="153" actId="1076"/>
      <pc:docMkLst>
        <pc:docMk/>
      </pc:docMkLst>
      <pc:sldChg chg="addSp delSp modSp mod">
        <pc:chgData name="Leila Ingram-Smith" userId="abf53238-41da-4e01-a2dc-9d152a2d4646" providerId="ADAL" clId="{6D3564B7-020F-4E7A-A366-B1ACC5A08A04}" dt="2023-09-06T09:30:09.839" v="8" actId="207"/>
        <pc:sldMkLst>
          <pc:docMk/>
          <pc:sldMk cId="3637685446" sldId="256"/>
        </pc:sldMkLst>
        <pc:spChg chg="add mod">
          <ac:chgData name="Leila Ingram-Smith" userId="abf53238-41da-4e01-a2dc-9d152a2d4646" providerId="ADAL" clId="{6D3564B7-020F-4E7A-A366-B1ACC5A08A04}" dt="2023-09-06T09:30:07.377" v="7" actId="207"/>
          <ac:spMkLst>
            <pc:docMk/>
            <pc:sldMk cId="3637685446" sldId="256"/>
            <ac:spMk id="7" creationId="{2BB66580-6699-D273-1943-9EA74568E4CF}"/>
          </ac:spMkLst>
        </pc:spChg>
        <pc:spChg chg="add mod">
          <ac:chgData name="Leila Ingram-Smith" userId="abf53238-41da-4e01-a2dc-9d152a2d4646" providerId="ADAL" clId="{6D3564B7-020F-4E7A-A366-B1ACC5A08A04}" dt="2023-09-06T09:30:09.839" v="8" actId="207"/>
          <ac:spMkLst>
            <pc:docMk/>
            <pc:sldMk cId="3637685446" sldId="256"/>
            <ac:spMk id="8" creationId="{82650A9A-8995-10A2-B379-24E7FFE1091E}"/>
          </ac:spMkLst>
        </pc:spChg>
        <pc:picChg chg="del">
          <ac:chgData name="Leila Ingram-Smith" userId="abf53238-41da-4e01-a2dc-9d152a2d4646" providerId="ADAL" clId="{6D3564B7-020F-4E7A-A366-B1ACC5A08A04}" dt="2023-09-06T09:29:48.499" v="0" actId="478"/>
          <ac:picMkLst>
            <pc:docMk/>
            <pc:sldMk cId="3637685446" sldId="256"/>
            <ac:picMk id="4" creationId="{A63AE160-1736-4101-869A-B4DC427D8FCD}"/>
          </ac:picMkLst>
        </pc:picChg>
        <pc:picChg chg="add mod">
          <ac:chgData name="Leila Ingram-Smith" userId="abf53238-41da-4e01-a2dc-9d152a2d4646" providerId="ADAL" clId="{6D3564B7-020F-4E7A-A366-B1ACC5A08A04}" dt="2023-09-06T09:29:48.947" v="1"/>
          <ac:picMkLst>
            <pc:docMk/>
            <pc:sldMk cId="3637685446" sldId="256"/>
            <ac:picMk id="6" creationId="{DA61BE91-47B2-DC33-D93B-61B77AE0F6DE}"/>
          </ac:picMkLst>
        </pc:picChg>
      </pc:sldChg>
      <pc:sldChg chg="addSp modSp mod">
        <pc:chgData name="Leila Ingram-Smith" userId="abf53238-41da-4e01-a2dc-9d152a2d4646" providerId="ADAL" clId="{6D3564B7-020F-4E7A-A366-B1ACC5A08A04}" dt="2023-09-06T09:35:33.400" v="44" actId="1076"/>
        <pc:sldMkLst>
          <pc:docMk/>
          <pc:sldMk cId="3487892741" sldId="257"/>
        </pc:sldMkLst>
        <pc:spChg chg="add mod">
          <ac:chgData name="Leila Ingram-Smith" userId="abf53238-41da-4e01-a2dc-9d152a2d4646" providerId="ADAL" clId="{6D3564B7-020F-4E7A-A366-B1ACC5A08A04}" dt="2023-09-06T09:30:14.439" v="9"/>
          <ac:spMkLst>
            <pc:docMk/>
            <pc:sldMk cId="3487892741" sldId="257"/>
            <ac:spMk id="3" creationId="{E545195F-0769-1E8D-B32F-5A8C57E2099D}"/>
          </ac:spMkLst>
        </pc:spChg>
        <pc:picChg chg="mod modCrop">
          <ac:chgData name="Leila Ingram-Smith" userId="abf53238-41da-4e01-a2dc-9d152a2d4646" providerId="ADAL" clId="{6D3564B7-020F-4E7A-A366-B1ACC5A08A04}" dt="2023-09-06T09:35:33.400" v="44" actId="1076"/>
          <ac:picMkLst>
            <pc:docMk/>
            <pc:sldMk cId="3487892741" sldId="257"/>
            <ac:picMk id="2" creationId="{B2110CA5-2729-4298-B355-4515605E4B7A}"/>
          </ac:picMkLst>
        </pc:picChg>
      </pc:sldChg>
      <pc:sldChg chg="addSp modSp">
        <pc:chgData name="Leila Ingram-Smith" userId="abf53238-41da-4e01-a2dc-9d152a2d4646" providerId="ADAL" clId="{6D3564B7-020F-4E7A-A366-B1ACC5A08A04}" dt="2023-09-06T09:36:05.726" v="53" actId="1076"/>
        <pc:sldMkLst>
          <pc:docMk/>
          <pc:sldMk cId="4036539738" sldId="258"/>
        </pc:sldMkLst>
        <pc:spChg chg="add mod">
          <ac:chgData name="Leila Ingram-Smith" userId="abf53238-41da-4e01-a2dc-9d152a2d4646" providerId="ADAL" clId="{6D3564B7-020F-4E7A-A366-B1ACC5A08A04}" dt="2023-09-06T09:30:15.621" v="10"/>
          <ac:spMkLst>
            <pc:docMk/>
            <pc:sldMk cId="4036539738" sldId="258"/>
            <ac:spMk id="2" creationId="{7FF070B6-BBB9-57AF-E09E-051A1BB7B112}"/>
          </ac:spMkLst>
        </pc:spChg>
        <pc:picChg chg="mod">
          <ac:chgData name="Leila Ingram-Smith" userId="abf53238-41da-4e01-a2dc-9d152a2d4646" providerId="ADAL" clId="{6D3564B7-020F-4E7A-A366-B1ACC5A08A04}" dt="2023-09-06T09:36:05.726" v="53" actId="1076"/>
          <ac:picMkLst>
            <pc:docMk/>
            <pc:sldMk cId="4036539738" sldId="258"/>
            <ac:picMk id="1026" creationId="{80524E74-0972-4796-8180-B428C979E2A2}"/>
          </ac:picMkLst>
        </pc:picChg>
      </pc:sldChg>
      <pc:sldChg chg="addSp modSp mod">
        <pc:chgData name="Leila Ingram-Smith" userId="abf53238-41da-4e01-a2dc-9d152a2d4646" providerId="ADAL" clId="{6D3564B7-020F-4E7A-A366-B1ACC5A08A04}" dt="2023-09-06T09:39:46.352" v="65"/>
        <pc:sldMkLst>
          <pc:docMk/>
          <pc:sldMk cId="1293718948" sldId="259"/>
        </pc:sldMkLst>
        <pc:spChg chg="add mod">
          <ac:chgData name="Leila Ingram-Smith" userId="abf53238-41da-4e01-a2dc-9d152a2d4646" providerId="ADAL" clId="{6D3564B7-020F-4E7A-A366-B1ACC5A08A04}" dt="2023-09-06T09:30:16.474" v="11"/>
          <ac:spMkLst>
            <pc:docMk/>
            <pc:sldMk cId="1293718948" sldId="259"/>
            <ac:spMk id="3" creationId="{F324884F-CA75-0416-3042-86D49F2E707C}"/>
          </ac:spMkLst>
        </pc:spChg>
        <pc:picChg chg="mod">
          <ac:chgData name="Leila Ingram-Smith" userId="abf53238-41da-4e01-a2dc-9d152a2d4646" providerId="ADAL" clId="{6D3564B7-020F-4E7A-A366-B1ACC5A08A04}" dt="2023-09-06T09:39:46.352" v="65"/>
          <ac:picMkLst>
            <pc:docMk/>
            <pc:sldMk cId="1293718948" sldId="259"/>
            <ac:picMk id="2" creationId="{BFDEEB9C-921E-4AC1-8301-51C2A17AD8FA}"/>
          </ac:picMkLst>
        </pc:picChg>
      </pc:sldChg>
      <pc:sldChg chg="addSp modSp mod">
        <pc:chgData name="Leila Ingram-Smith" userId="abf53238-41da-4e01-a2dc-9d152a2d4646" providerId="ADAL" clId="{6D3564B7-020F-4E7A-A366-B1ACC5A08A04}" dt="2023-09-06T09:38:41.750" v="63" actId="1076"/>
        <pc:sldMkLst>
          <pc:docMk/>
          <pc:sldMk cId="2432262600" sldId="260"/>
        </pc:sldMkLst>
        <pc:spChg chg="add mod">
          <ac:chgData name="Leila Ingram-Smith" userId="abf53238-41da-4e01-a2dc-9d152a2d4646" providerId="ADAL" clId="{6D3564B7-020F-4E7A-A366-B1ACC5A08A04}" dt="2023-09-06T09:30:17.196" v="12"/>
          <ac:spMkLst>
            <pc:docMk/>
            <pc:sldMk cId="2432262600" sldId="260"/>
            <ac:spMk id="3" creationId="{CDED7246-B000-45F0-F8C3-1DEBD71C409A}"/>
          </ac:spMkLst>
        </pc:spChg>
        <pc:picChg chg="mod modCrop">
          <ac:chgData name="Leila Ingram-Smith" userId="abf53238-41da-4e01-a2dc-9d152a2d4646" providerId="ADAL" clId="{6D3564B7-020F-4E7A-A366-B1ACC5A08A04}" dt="2023-09-06T09:38:41.750" v="63" actId="1076"/>
          <ac:picMkLst>
            <pc:docMk/>
            <pc:sldMk cId="2432262600" sldId="260"/>
            <ac:picMk id="2" creationId="{714ADEEE-B1CF-442B-8CD3-00047AF99D5B}"/>
          </ac:picMkLst>
        </pc:picChg>
      </pc:sldChg>
      <pc:sldChg chg="addSp delSp modSp mod">
        <pc:chgData name="Leila Ingram-Smith" userId="abf53238-41da-4e01-a2dc-9d152a2d4646" providerId="ADAL" clId="{6D3564B7-020F-4E7A-A366-B1ACC5A08A04}" dt="2023-09-06T10:38:53.728" v="113" actId="1076"/>
        <pc:sldMkLst>
          <pc:docMk/>
          <pc:sldMk cId="3606585207" sldId="263"/>
        </pc:sldMkLst>
        <pc:spChg chg="add mod">
          <ac:chgData name="Leila Ingram-Smith" userId="abf53238-41da-4e01-a2dc-9d152a2d4646" providerId="ADAL" clId="{6D3564B7-020F-4E7A-A366-B1ACC5A08A04}" dt="2023-09-06T09:30:19.620" v="15"/>
          <ac:spMkLst>
            <pc:docMk/>
            <pc:sldMk cId="3606585207" sldId="263"/>
            <ac:spMk id="3" creationId="{E44A6D9E-EE09-589A-75C7-DDAF2B997949}"/>
          </ac:spMkLst>
        </pc:spChg>
        <pc:picChg chg="add del mod">
          <ac:chgData name="Leila Ingram-Smith" userId="abf53238-41da-4e01-a2dc-9d152a2d4646" providerId="ADAL" clId="{6D3564B7-020F-4E7A-A366-B1ACC5A08A04}" dt="2023-09-06T10:38:47.795" v="111" actId="478"/>
          <ac:picMkLst>
            <pc:docMk/>
            <pc:sldMk cId="3606585207" sldId="263"/>
            <ac:picMk id="2" creationId="{632B53D6-F865-4DDA-B3CD-301BB5913FC3}"/>
          </ac:picMkLst>
        </pc:picChg>
        <pc:picChg chg="add mod">
          <ac:chgData name="Leila Ingram-Smith" userId="abf53238-41da-4e01-a2dc-9d152a2d4646" providerId="ADAL" clId="{6D3564B7-020F-4E7A-A366-B1ACC5A08A04}" dt="2023-09-06T10:38:53.728" v="113" actId="1076"/>
          <ac:picMkLst>
            <pc:docMk/>
            <pc:sldMk cId="3606585207" sldId="263"/>
            <ac:picMk id="4" creationId="{5932CEFD-8148-5737-BCA0-BBF8C44D7ADF}"/>
          </ac:picMkLst>
        </pc:picChg>
        <pc:picChg chg="add del mod">
          <ac:chgData name="Leila Ingram-Smith" userId="abf53238-41da-4e01-a2dc-9d152a2d4646" providerId="ADAL" clId="{6D3564B7-020F-4E7A-A366-B1ACC5A08A04}" dt="2023-09-06T10:21:51.487" v="86"/>
          <ac:picMkLst>
            <pc:docMk/>
            <pc:sldMk cId="3606585207" sldId="263"/>
            <ac:picMk id="15362" creationId="{5D5A7A44-2E8D-48A2-18C3-6BA13E8236E5}"/>
          </ac:picMkLst>
        </pc:picChg>
      </pc:sldChg>
      <pc:sldChg chg="addSp modSp">
        <pc:chgData name="Leila Ingram-Smith" userId="abf53238-41da-4e01-a2dc-9d152a2d4646" providerId="ADAL" clId="{6D3564B7-020F-4E7A-A366-B1ACC5A08A04}" dt="2023-09-06T09:40:02.865" v="66" actId="14826"/>
        <pc:sldMkLst>
          <pc:docMk/>
          <pc:sldMk cId="1833745091" sldId="265"/>
        </pc:sldMkLst>
        <pc:spChg chg="add mod">
          <ac:chgData name="Leila Ingram-Smith" userId="abf53238-41da-4e01-a2dc-9d152a2d4646" providerId="ADAL" clId="{6D3564B7-020F-4E7A-A366-B1ACC5A08A04}" dt="2023-09-06T09:30:18.224" v="13"/>
          <ac:spMkLst>
            <pc:docMk/>
            <pc:sldMk cId="1833745091" sldId="265"/>
            <ac:spMk id="3" creationId="{9624CF68-FB35-57CF-B7D2-15C4A56F66CC}"/>
          </ac:spMkLst>
        </pc:spChg>
        <pc:picChg chg="mod">
          <ac:chgData name="Leila Ingram-Smith" userId="abf53238-41da-4e01-a2dc-9d152a2d4646" providerId="ADAL" clId="{6D3564B7-020F-4E7A-A366-B1ACC5A08A04}" dt="2023-09-06T09:40:02.865" v="66" actId="14826"/>
          <ac:picMkLst>
            <pc:docMk/>
            <pc:sldMk cId="1833745091" sldId="265"/>
            <ac:picMk id="2" creationId="{F6229E2F-7331-4D2B-9E84-A4293AE8845B}"/>
          </ac:picMkLst>
        </pc:picChg>
      </pc:sldChg>
      <pc:sldChg chg="addSp modSp mod">
        <pc:chgData name="Leila Ingram-Smith" userId="abf53238-41da-4e01-a2dc-9d152a2d4646" providerId="ADAL" clId="{6D3564B7-020F-4E7A-A366-B1ACC5A08A04}" dt="2023-09-06T09:52:24.380" v="75" actId="1076"/>
        <pc:sldMkLst>
          <pc:docMk/>
          <pc:sldMk cId="740580339" sldId="266"/>
        </pc:sldMkLst>
        <pc:spChg chg="add mod">
          <ac:chgData name="Leila Ingram-Smith" userId="abf53238-41da-4e01-a2dc-9d152a2d4646" providerId="ADAL" clId="{6D3564B7-020F-4E7A-A366-B1ACC5A08A04}" dt="2023-09-06T09:30:18.980" v="14"/>
          <ac:spMkLst>
            <pc:docMk/>
            <pc:sldMk cId="740580339" sldId="266"/>
            <ac:spMk id="3" creationId="{0BDF4886-A225-CE4E-1E1B-45A7CC410737}"/>
          </ac:spMkLst>
        </pc:spChg>
        <pc:picChg chg="mod">
          <ac:chgData name="Leila Ingram-Smith" userId="abf53238-41da-4e01-a2dc-9d152a2d4646" providerId="ADAL" clId="{6D3564B7-020F-4E7A-A366-B1ACC5A08A04}" dt="2023-09-06T09:52:24.380" v="75" actId="1076"/>
          <ac:picMkLst>
            <pc:docMk/>
            <pc:sldMk cId="740580339" sldId="266"/>
            <ac:picMk id="2" creationId="{2C633FCA-F95B-45A2-85CF-743F20AEFAC7}"/>
          </ac:picMkLst>
        </pc:picChg>
        <pc:picChg chg="add mod">
          <ac:chgData name="Leila Ingram-Smith" userId="abf53238-41da-4e01-a2dc-9d152a2d4646" providerId="ADAL" clId="{6D3564B7-020F-4E7A-A366-B1ACC5A08A04}" dt="2023-09-06T09:52:19.805" v="74" actId="14100"/>
          <ac:picMkLst>
            <pc:docMk/>
            <pc:sldMk cId="740580339" sldId="266"/>
            <ac:picMk id="5" creationId="{09D1F32C-ECB1-97B0-5F54-6E4E311A255E}"/>
          </ac:picMkLst>
        </pc:picChg>
      </pc:sldChg>
      <pc:sldChg chg="addSp delSp modSp del mod">
        <pc:chgData name="Leila Ingram-Smith" userId="abf53238-41da-4e01-a2dc-9d152a2d4646" providerId="ADAL" clId="{6D3564B7-020F-4E7A-A366-B1ACC5A08A04}" dt="2023-09-06T11:08:28.710" v="147" actId="2696"/>
        <pc:sldMkLst>
          <pc:docMk/>
          <pc:sldMk cId="1873536734" sldId="267"/>
        </pc:sldMkLst>
        <pc:spChg chg="add mod">
          <ac:chgData name="Leila Ingram-Smith" userId="abf53238-41da-4e01-a2dc-9d152a2d4646" providerId="ADAL" clId="{6D3564B7-020F-4E7A-A366-B1ACC5A08A04}" dt="2023-09-06T09:30:20.344" v="16"/>
          <ac:spMkLst>
            <pc:docMk/>
            <pc:sldMk cId="1873536734" sldId="267"/>
            <ac:spMk id="2" creationId="{44E86A96-DEF0-9AE2-DC47-A9A1FAB8CCF7}"/>
          </ac:spMkLst>
        </pc:spChg>
        <pc:picChg chg="del mod">
          <ac:chgData name="Leila Ingram-Smith" userId="abf53238-41da-4e01-a2dc-9d152a2d4646" providerId="ADAL" clId="{6D3564B7-020F-4E7A-A366-B1ACC5A08A04}" dt="2023-09-06T10:33:05.281" v="93" actId="478"/>
          <ac:picMkLst>
            <pc:docMk/>
            <pc:sldMk cId="1873536734" sldId="267"/>
            <ac:picMk id="3" creationId="{791C3853-6AB9-4DB1-81DD-17A5AD54D19B}"/>
          </ac:picMkLst>
        </pc:picChg>
        <pc:picChg chg="add del">
          <ac:chgData name="Leila Ingram-Smith" userId="abf53238-41da-4e01-a2dc-9d152a2d4646" providerId="ADAL" clId="{6D3564B7-020F-4E7A-A366-B1ACC5A08A04}" dt="2023-09-06T11:08:25.270" v="146" actId="478"/>
          <ac:picMkLst>
            <pc:docMk/>
            <pc:sldMk cId="1873536734" sldId="267"/>
            <ac:picMk id="5" creationId="{7486CD83-58CC-C317-F7E2-3E1D1D2F49B0}"/>
          </ac:picMkLst>
        </pc:picChg>
      </pc:sldChg>
      <pc:sldChg chg="addSp modSp mod ord">
        <pc:chgData name="Leila Ingram-Smith" userId="abf53238-41da-4e01-a2dc-9d152a2d4646" providerId="ADAL" clId="{6D3564B7-020F-4E7A-A366-B1ACC5A08A04}" dt="2023-09-06T11:08:47.539" v="153" actId="1076"/>
        <pc:sldMkLst>
          <pc:docMk/>
          <pc:sldMk cId="2814841678" sldId="269"/>
        </pc:sldMkLst>
        <pc:spChg chg="add mod">
          <ac:chgData name="Leila Ingram-Smith" userId="abf53238-41da-4e01-a2dc-9d152a2d4646" providerId="ADAL" clId="{6D3564B7-020F-4E7A-A366-B1ACC5A08A04}" dt="2023-09-06T09:30:21.036" v="17"/>
          <ac:spMkLst>
            <pc:docMk/>
            <pc:sldMk cId="2814841678" sldId="269"/>
            <ac:spMk id="3" creationId="{BC4F175B-200D-D0CF-1900-473E5B701F98}"/>
          </ac:spMkLst>
        </pc:spChg>
        <pc:picChg chg="mod">
          <ac:chgData name="Leila Ingram-Smith" userId="abf53238-41da-4e01-a2dc-9d152a2d4646" providerId="ADAL" clId="{6D3564B7-020F-4E7A-A366-B1ACC5A08A04}" dt="2023-09-06T11:08:47.539" v="153" actId="1076"/>
          <ac:picMkLst>
            <pc:docMk/>
            <pc:sldMk cId="2814841678" sldId="269"/>
            <ac:picMk id="2" creationId="{1BFCD9B5-C84A-4DA4-A79D-460A7D05D09D}"/>
          </ac:picMkLst>
        </pc:picChg>
        <pc:picChg chg="add mod">
          <ac:chgData name="Leila Ingram-Smith" userId="abf53238-41da-4e01-a2dc-9d152a2d4646" providerId="ADAL" clId="{6D3564B7-020F-4E7A-A366-B1ACC5A08A04}" dt="2023-09-06T11:08:39.356" v="151" actId="1076"/>
          <ac:picMkLst>
            <pc:docMk/>
            <pc:sldMk cId="2814841678" sldId="269"/>
            <ac:picMk id="4" creationId="{9D2A3E18-C258-1F24-0CA2-259AF54F7323}"/>
          </ac:picMkLst>
        </pc:picChg>
      </pc:sldChg>
      <pc:sldChg chg="addSp modSp del">
        <pc:chgData name="Leila Ingram-Smith" userId="abf53238-41da-4e01-a2dc-9d152a2d4646" providerId="ADAL" clId="{6D3564B7-020F-4E7A-A366-B1ACC5A08A04}" dt="2023-09-06T10:33:32.602" v="98" actId="2696"/>
        <pc:sldMkLst>
          <pc:docMk/>
          <pc:sldMk cId="1060052569" sldId="270"/>
        </pc:sldMkLst>
        <pc:spChg chg="add mod">
          <ac:chgData name="Leila Ingram-Smith" userId="abf53238-41da-4e01-a2dc-9d152a2d4646" providerId="ADAL" clId="{6D3564B7-020F-4E7A-A366-B1ACC5A08A04}" dt="2023-09-06T09:30:21.731" v="18"/>
          <ac:spMkLst>
            <pc:docMk/>
            <pc:sldMk cId="1060052569" sldId="270"/>
            <ac:spMk id="3" creationId="{DB5178B2-E302-53D6-671E-E7528C1A4BE1}"/>
          </ac:spMkLst>
        </pc:spChg>
      </pc:sldChg>
      <pc:sldChg chg="addSp modSp">
        <pc:chgData name="Leila Ingram-Smith" userId="abf53238-41da-4e01-a2dc-9d152a2d4646" providerId="ADAL" clId="{6D3564B7-020F-4E7A-A366-B1ACC5A08A04}" dt="2023-09-06T09:30:22.388" v="19"/>
        <pc:sldMkLst>
          <pc:docMk/>
          <pc:sldMk cId="3322846784" sldId="271"/>
        </pc:sldMkLst>
        <pc:spChg chg="add mod">
          <ac:chgData name="Leila Ingram-Smith" userId="abf53238-41da-4e01-a2dc-9d152a2d4646" providerId="ADAL" clId="{6D3564B7-020F-4E7A-A366-B1ACC5A08A04}" dt="2023-09-06T09:30:22.388" v="19"/>
          <ac:spMkLst>
            <pc:docMk/>
            <pc:sldMk cId="3322846784" sldId="271"/>
            <ac:spMk id="3" creationId="{BB047F0F-D8D1-2F8C-236A-C30194BC381A}"/>
          </ac:spMkLst>
        </pc:spChg>
      </pc:sldChg>
      <pc:sldChg chg="addSp delSp modSp mod">
        <pc:chgData name="Leila Ingram-Smith" userId="abf53238-41da-4e01-a2dc-9d152a2d4646" providerId="ADAL" clId="{6D3564B7-020F-4E7A-A366-B1ACC5A08A04}" dt="2023-09-06T10:54:05.020" v="115" actId="22"/>
        <pc:sldMkLst>
          <pc:docMk/>
          <pc:sldMk cId="1362012203" sldId="272"/>
        </pc:sldMkLst>
        <pc:spChg chg="add mod">
          <ac:chgData name="Leila Ingram-Smith" userId="abf53238-41da-4e01-a2dc-9d152a2d4646" providerId="ADAL" clId="{6D3564B7-020F-4E7A-A366-B1ACC5A08A04}" dt="2023-09-06T09:30:23.058" v="20"/>
          <ac:spMkLst>
            <pc:docMk/>
            <pc:sldMk cId="1362012203" sldId="272"/>
            <ac:spMk id="3" creationId="{4050E9BA-41E4-7705-3423-9E0060F40F53}"/>
          </ac:spMkLst>
        </pc:spChg>
        <pc:picChg chg="del">
          <ac:chgData name="Leila Ingram-Smith" userId="abf53238-41da-4e01-a2dc-9d152a2d4646" providerId="ADAL" clId="{6D3564B7-020F-4E7A-A366-B1ACC5A08A04}" dt="2023-09-06T10:54:04.233" v="114" actId="478"/>
          <ac:picMkLst>
            <pc:docMk/>
            <pc:sldMk cId="1362012203" sldId="272"/>
            <ac:picMk id="2" creationId="{971B8DB9-B50E-4C22-86D5-86F9EB65FF84}"/>
          </ac:picMkLst>
        </pc:picChg>
        <pc:picChg chg="add">
          <ac:chgData name="Leila Ingram-Smith" userId="abf53238-41da-4e01-a2dc-9d152a2d4646" providerId="ADAL" clId="{6D3564B7-020F-4E7A-A366-B1ACC5A08A04}" dt="2023-09-06T10:54:05.020" v="115" actId="22"/>
          <ac:picMkLst>
            <pc:docMk/>
            <pc:sldMk cId="1362012203" sldId="272"/>
            <ac:picMk id="5" creationId="{60DCF2C0-AFC1-0BBD-14F0-235650B72A90}"/>
          </ac:picMkLst>
        </pc:picChg>
      </pc:sldChg>
      <pc:sldChg chg="addSp modSp del">
        <pc:chgData name="Leila Ingram-Smith" userId="abf53238-41da-4e01-a2dc-9d152a2d4646" providerId="ADAL" clId="{6D3564B7-020F-4E7A-A366-B1ACC5A08A04}" dt="2023-09-06T10:55:40.184" v="116" actId="2696"/>
        <pc:sldMkLst>
          <pc:docMk/>
          <pc:sldMk cId="1657569541" sldId="273"/>
        </pc:sldMkLst>
        <pc:spChg chg="add mod">
          <ac:chgData name="Leila Ingram-Smith" userId="abf53238-41da-4e01-a2dc-9d152a2d4646" providerId="ADAL" clId="{6D3564B7-020F-4E7A-A366-B1ACC5A08A04}" dt="2023-09-06T09:30:23.860" v="21"/>
          <ac:spMkLst>
            <pc:docMk/>
            <pc:sldMk cId="1657569541" sldId="273"/>
            <ac:spMk id="3" creationId="{52B703C8-257D-D5DA-B34C-1F2B9C96DF14}"/>
          </ac:spMkLst>
        </pc:spChg>
      </pc:sldChg>
      <pc:sldChg chg="addSp modSp mod">
        <pc:chgData name="Leila Ingram-Smith" userId="abf53238-41da-4e01-a2dc-9d152a2d4646" providerId="ADAL" clId="{6D3564B7-020F-4E7A-A366-B1ACC5A08A04}" dt="2023-09-06T10:59:55.259" v="126" actId="1076"/>
        <pc:sldMkLst>
          <pc:docMk/>
          <pc:sldMk cId="800319358" sldId="274"/>
        </pc:sldMkLst>
        <pc:spChg chg="add mod">
          <ac:chgData name="Leila Ingram-Smith" userId="abf53238-41da-4e01-a2dc-9d152a2d4646" providerId="ADAL" clId="{6D3564B7-020F-4E7A-A366-B1ACC5A08A04}" dt="2023-09-06T09:30:24.709" v="22"/>
          <ac:spMkLst>
            <pc:docMk/>
            <pc:sldMk cId="800319358" sldId="274"/>
            <ac:spMk id="3" creationId="{A9F61C34-0AEA-BCE3-C77C-50224FA5C1CC}"/>
          </ac:spMkLst>
        </pc:spChg>
        <pc:picChg chg="mod modCrop">
          <ac:chgData name="Leila Ingram-Smith" userId="abf53238-41da-4e01-a2dc-9d152a2d4646" providerId="ADAL" clId="{6D3564B7-020F-4E7A-A366-B1ACC5A08A04}" dt="2023-09-06T10:59:55.259" v="126" actId="1076"/>
          <ac:picMkLst>
            <pc:docMk/>
            <pc:sldMk cId="800319358" sldId="274"/>
            <ac:picMk id="2" creationId="{38870AAB-83BF-4987-82BE-E370444F8AAB}"/>
          </ac:picMkLst>
        </pc:picChg>
      </pc:sldChg>
      <pc:sldChg chg="addSp modSp mod">
        <pc:chgData name="Leila Ingram-Smith" userId="abf53238-41da-4e01-a2dc-9d152a2d4646" providerId="ADAL" clId="{6D3564B7-020F-4E7A-A366-B1ACC5A08A04}" dt="2023-09-06T11:00:29.677" v="129" actId="1076"/>
        <pc:sldMkLst>
          <pc:docMk/>
          <pc:sldMk cId="648793913" sldId="275"/>
        </pc:sldMkLst>
        <pc:spChg chg="add mod">
          <ac:chgData name="Leila Ingram-Smith" userId="abf53238-41da-4e01-a2dc-9d152a2d4646" providerId="ADAL" clId="{6D3564B7-020F-4E7A-A366-B1ACC5A08A04}" dt="2023-09-06T09:30:25.419" v="23"/>
          <ac:spMkLst>
            <pc:docMk/>
            <pc:sldMk cId="648793913" sldId="275"/>
            <ac:spMk id="3" creationId="{AD5D775D-DD9C-A20F-29CC-D10BF3BA0FF8}"/>
          </ac:spMkLst>
        </pc:spChg>
        <pc:picChg chg="mod">
          <ac:chgData name="Leila Ingram-Smith" userId="abf53238-41da-4e01-a2dc-9d152a2d4646" providerId="ADAL" clId="{6D3564B7-020F-4E7A-A366-B1ACC5A08A04}" dt="2023-09-06T11:00:29.677" v="129" actId="1076"/>
          <ac:picMkLst>
            <pc:docMk/>
            <pc:sldMk cId="648793913" sldId="275"/>
            <ac:picMk id="2" creationId="{3610B6BF-B553-4836-824A-9AC7485F7DE7}"/>
          </ac:picMkLst>
        </pc:picChg>
      </pc:sldChg>
      <pc:sldChg chg="addSp modSp mod">
        <pc:chgData name="Leila Ingram-Smith" userId="abf53238-41da-4e01-a2dc-9d152a2d4646" providerId="ADAL" clId="{6D3564B7-020F-4E7A-A366-B1ACC5A08A04}" dt="2023-09-06T11:01:04.329" v="132" actId="1076"/>
        <pc:sldMkLst>
          <pc:docMk/>
          <pc:sldMk cId="212955686" sldId="276"/>
        </pc:sldMkLst>
        <pc:spChg chg="add mod">
          <ac:chgData name="Leila Ingram-Smith" userId="abf53238-41da-4e01-a2dc-9d152a2d4646" providerId="ADAL" clId="{6D3564B7-020F-4E7A-A366-B1ACC5A08A04}" dt="2023-09-06T09:30:26.143" v="24"/>
          <ac:spMkLst>
            <pc:docMk/>
            <pc:sldMk cId="212955686" sldId="276"/>
            <ac:spMk id="3" creationId="{96D4C56C-C05D-05F2-B2A2-8EA4F78A23C7}"/>
          </ac:spMkLst>
        </pc:spChg>
        <pc:picChg chg="mod">
          <ac:chgData name="Leila Ingram-Smith" userId="abf53238-41da-4e01-a2dc-9d152a2d4646" providerId="ADAL" clId="{6D3564B7-020F-4E7A-A366-B1ACC5A08A04}" dt="2023-09-06T11:01:04.329" v="132" actId="1076"/>
          <ac:picMkLst>
            <pc:docMk/>
            <pc:sldMk cId="212955686" sldId="276"/>
            <ac:picMk id="2" creationId="{CD4A6B36-89C3-4B13-825C-14FE1C2A5816}"/>
          </ac:picMkLst>
        </pc:picChg>
      </pc:sldChg>
      <pc:sldChg chg="addSp delSp modSp mod">
        <pc:chgData name="Leila Ingram-Smith" userId="abf53238-41da-4e01-a2dc-9d152a2d4646" providerId="ADAL" clId="{6D3564B7-020F-4E7A-A366-B1ACC5A08A04}" dt="2023-09-06T11:04:47.771" v="138" actId="1076"/>
        <pc:sldMkLst>
          <pc:docMk/>
          <pc:sldMk cId="3990826242" sldId="277"/>
        </pc:sldMkLst>
        <pc:spChg chg="add mod">
          <ac:chgData name="Leila Ingram-Smith" userId="abf53238-41da-4e01-a2dc-9d152a2d4646" providerId="ADAL" clId="{6D3564B7-020F-4E7A-A366-B1ACC5A08A04}" dt="2023-09-06T09:30:26.930" v="25"/>
          <ac:spMkLst>
            <pc:docMk/>
            <pc:sldMk cId="3990826242" sldId="277"/>
            <ac:spMk id="4" creationId="{E97DA4B7-8895-A218-3191-CDDAE9256E3B}"/>
          </ac:spMkLst>
        </pc:spChg>
        <pc:picChg chg="del">
          <ac:chgData name="Leila Ingram-Smith" userId="abf53238-41da-4e01-a2dc-9d152a2d4646" providerId="ADAL" clId="{6D3564B7-020F-4E7A-A366-B1ACC5A08A04}" dt="2023-09-06T11:04:42.284" v="136" actId="478"/>
          <ac:picMkLst>
            <pc:docMk/>
            <pc:sldMk cId="3990826242" sldId="277"/>
            <ac:picMk id="2" creationId="{961EE33D-3EE9-4E4F-8CE5-3D358D02759E}"/>
          </ac:picMkLst>
        </pc:picChg>
        <pc:picChg chg="mod">
          <ac:chgData name="Leila Ingram-Smith" userId="abf53238-41da-4e01-a2dc-9d152a2d4646" providerId="ADAL" clId="{6D3564B7-020F-4E7A-A366-B1ACC5A08A04}" dt="2023-09-06T11:04:47.771" v="138" actId="1076"/>
          <ac:picMkLst>
            <pc:docMk/>
            <pc:sldMk cId="3990826242" sldId="277"/>
            <ac:picMk id="3" creationId="{1AB8514A-6CE5-488C-AC5E-FC90D7DE593A}"/>
          </ac:picMkLst>
        </pc:picChg>
      </pc:sldChg>
      <pc:sldChg chg="addSp modSp mod">
        <pc:chgData name="Leila Ingram-Smith" userId="abf53238-41da-4e01-a2dc-9d152a2d4646" providerId="ADAL" clId="{6D3564B7-020F-4E7A-A366-B1ACC5A08A04}" dt="2023-09-06T11:05:51.252" v="141" actId="1076"/>
        <pc:sldMkLst>
          <pc:docMk/>
          <pc:sldMk cId="3961531774" sldId="278"/>
        </pc:sldMkLst>
        <pc:spChg chg="add mod">
          <ac:chgData name="Leila Ingram-Smith" userId="abf53238-41da-4e01-a2dc-9d152a2d4646" providerId="ADAL" clId="{6D3564B7-020F-4E7A-A366-B1ACC5A08A04}" dt="2023-09-06T09:30:27.702" v="26"/>
          <ac:spMkLst>
            <pc:docMk/>
            <pc:sldMk cId="3961531774" sldId="278"/>
            <ac:spMk id="3" creationId="{F77BF7F1-7452-26F7-F800-B00007146A1A}"/>
          </ac:spMkLst>
        </pc:spChg>
        <pc:picChg chg="mod">
          <ac:chgData name="Leila Ingram-Smith" userId="abf53238-41da-4e01-a2dc-9d152a2d4646" providerId="ADAL" clId="{6D3564B7-020F-4E7A-A366-B1ACC5A08A04}" dt="2023-09-06T11:05:51.252" v="141" actId="1076"/>
          <ac:picMkLst>
            <pc:docMk/>
            <pc:sldMk cId="3961531774" sldId="278"/>
            <ac:picMk id="2" creationId="{57BD2924-DEE1-482C-B0A0-4909F4F95FA9}"/>
          </ac:picMkLst>
        </pc:picChg>
      </pc:sldChg>
      <pc:sldChg chg="addSp modSp mod">
        <pc:chgData name="Leila Ingram-Smith" userId="abf53238-41da-4e01-a2dc-9d152a2d4646" providerId="ADAL" clId="{6D3564B7-020F-4E7A-A366-B1ACC5A08A04}" dt="2023-09-06T11:08:08.636" v="143" actId="1076"/>
        <pc:sldMkLst>
          <pc:docMk/>
          <pc:sldMk cId="316380422" sldId="279"/>
        </pc:sldMkLst>
        <pc:spChg chg="add mod">
          <ac:chgData name="Leila Ingram-Smith" userId="abf53238-41da-4e01-a2dc-9d152a2d4646" providerId="ADAL" clId="{6D3564B7-020F-4E7A-A366-B1ACC5A08A04}" dt="2023-09-06T09:30:28.520" v="27"/>
          <ac:spMkLst>
            <pc:docMk/>
            <pc:sldMk cId="316380422" sldId="279"/>
            <ac:spMk id="3" creationId="{E6EF345A-D466-87E9-B863-91EF3BA833F5}"/>
          </ac:spMkLst>
        </pc:spChg>
        <pc:picChg chg="mod">
          <ac:chgData name="Leila Ingram-Smith" userId="abf53238-41da-4e01-a2dc-9d152a2d4646" providerId="ADAL" clId="{6D3564B7-020F-4E7A-A366-B1ACC5A08A04}" dt="2023-09-06T11:08:08.636" v="143" actId="1076"/>
          <ac:picMkLst>
            <pc:docMk/>
            <pc:sldMk cId="316380422" sldId="279"/>
            <ac:picMk id="2" creationId="{54A4A31A-E8BD-47C5-9662-D83F81B49618}"/>
          </ac:picMkLst>
        </pc:picChg>
      </pc:sldChg>
      <pc:sldChg chg="modSp add mod">
        <pc:chgData name="Leila Ingram-Smith" userId="abf53238-41da-4e01-a2dc-9d152a2d4646" providerId="ADAL" clId="{6D3564B7-020F-4E7A-A366-B1ACC5A08A04}" dt="2023-09-06T10:38:41.447" v="109" actId="1076"/>
        <pc:sldMkLst>
          <pc:docMk/>
          <pc:sldMk cId="3729761134" sldId="280"/>
        </pc:sldMkLst>
        <pc:picChg chg="mod">
          <ac:chgData name="Leila Ingram-Smith" userId="abf53238-41da-4e01-a2dc-9d152a2d4646" providerId="ADAL" clId="{6D3564B7-020F-4E7A-A366-B1ACC5A08A04}" dt="2023-09-06T10:38:41.447" v="109" actId="1076"/>
          <ac:picMkLst>
            <pc:docMk/>
            <pc:sldMk cId="3729761134" sldId="280"/>
            <ac:picMk id="2" creationId="{1BFCD9B5-C84A-4DA4-A79D-460A7D05D09D}"/>
          </ac:picMkLst>
        </pc:picChg>
      </pc:sldChg>
      <pc:sldChg chg="add">
        <pc:chgData name="Leila Ingram-Smith" userId="abf53238-41da-4e01-a2dc-9d152a2d4646" providerId="ADAL" clId="{6D3564B7-020F-4E7A-A366-B1ACC5A08A04}" dt="2023-09-06T10:38:44.898" v="110" actId="2890"/>
        <pc:sldMkLst>
          <pc:docMk/>
          <pc:sldMk cId="2781400973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8C5F-159C-4699-AD65-3FA6B9F998EE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85BA-764E-4417-A54E-140B62D43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6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085BA-764E-4417-A54E-140B62D430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Paten – special plate with the consecrated host placed on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085BA-764E-4417-A54E-140B62D430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Ciborium with the individual hosts in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085BA-764E-4417-A54E-140B62D430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0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Receiving of communion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085BA-764E-4417-A54E-140B62D430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3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Celebrating Holy Communion.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085BA-764E-4417-A54E-140B62D430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0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Celebrating Holy Communion.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085BA-764E-4417-A54E-140B62D430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2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giving of Holy Communion.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085BA-764E-4417-A54E-140B62D430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5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giving of Holy Communion.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085BA-764E-4417-A54E-140B62D430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6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FF7B-A62E-44D9-B951-1E25DDF66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514E1-E610-41E6-B2EA-6291E989D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EE8AE-828D-4BC6-ACC8-F1019BFA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ACF1-B836-4FB4-83E0-BF3BAD1A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DB6C4-27D1-459E-A916-5CE32F64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38A1-9862-4EC1-BFC8-DA29CB31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BA342-118E-43D8-A832-76409133A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23A2F-C975-40EC-8CE3-A09CD909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4385B-5C4A-4450-93E3-43495749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B71A5-AF21-484C-99F2-4ACBB0D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4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B66DE-4E58-428A-966F-2A21885F3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D6C9B-EE93-4414-A70E-F56341756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B0BF-88AA-478A-B59A-B12C4DD8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71D7D-B633-482F-A1EC-E75FAF53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1A27F-8784-4F7F-97E1-3535C370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2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EC21-F3B2-4EF5-B416-67DCF1CC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ABDC-1A1E-43B2-A052-D58A3A2EE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7633-D899-4876-A370-240BA8E6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2A667-EA6B-421E-8BA0-1A5D50BD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4E37B-E7C7-4813-9195-03DF9D9C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0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EC43-162C-4150-B372-D7A26BAB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57C43-5E12-441E-9BA2-43671DBE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1D36A-D345-4F53-BE82-81ADD65B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B4FB9-FDCA-49E0-8B3F-E1C812E0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B6650-8170-46EA-9C30-BC9EC178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0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3DC5-C4C1-4B81-BDC2-AB003350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C13A-D4D7-4270-942A-913F809D5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0AB51-1E13-4F2B-A869-D7EDC9AA4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73285-01C3-4B9E-A4B2-2438FF05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C11C8-0185-48F1-A43A-31E344FC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08B2B-AC59-4D5C-8A03-5A5A7E5E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5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B62D-F9D5-4B28-8B43-A54C8756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4F4FB-C659-462C-9961-AF137D8DD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7E24B-DC46-4C77-A0CC-B33894FB1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1F8BF-10B8-46EC-AAFF-151AA45F9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1FA972-E664-4E4B-A98C-C63F1AB8E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D0E0D-C9E1-48E9-B6E9-9D786B80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F8EFD-6FC3-4226-BE90-AD81C63A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47359-C45C-4AC8-8C20-FBBAD9D4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3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40E6-C815-4E46-9765-EB44A781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11255-5B17-45A3-A0BB-4DC5E462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1F085-A306-4E1A-B808-4EA6D869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24B8A-E052-40A8-9343-D2D7BDA4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2D9CF-1AE2-4EAB-BB39-A8CE1F3E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4F946-C86F-4279-AED7-A404314C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F03A2-DCFD-4F46-90B7-FB323BB1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22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7FBC-BBB1-486E-8E42-4C9AD214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7D9F-286E-4059-BC22-11024BC4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0E03D-C677-4415-8E4F-760FB2E5B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460D0-5CF6-4341-8BE4-F2867130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DFA62-D2D9-4C17-91A4-C2ECC49E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87F83-13EE-4F22-8E2D-F468AE19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9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082F-84C3-4B12-A906-B59720AA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D54A3-22E3-4FED-9B95-EF56BC153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639B9-3EF0-480A-80FE-A830104DE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47BEE-FB95-44B1-BE24-E852A64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C0D4-8A8B-4700-8E9A-710565E1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917A2-371C-4BB5-BE0A-1FCCA48F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8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372CF-23F8-4900-83D6-CBF40C66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2046E-273C-4E4F-A128-BFD6F044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17250-87F2-4B6D-AF49-BA599169C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786C-716E-46B4-AC53-E05B36485D94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EC236-9266-4D65-99F5-47C890E6B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ADE3A-B498-4550-805F-F880E8C42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B18A-2C7A-4B14-996C-0522DE08D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61BE91-47B2-DC33-D93B-61B77AE0F6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408" y="456301"/>
            <a:ext cx="4248167" cy="5945398"/>
          </a:xfrm>
          <a:prstGeom prst="rect">
            <a:avLst/>
          </a:prstGeom>
        </p:spPr>
      </p:pic>
      <p:sp>
        <p:nvSpPr>
          <p:cNvPr id="7" name="Text Box 22">
            <a:extLst>
              <a:ext uri="{FF2B5EF4-FFF2-40B4-BE49-F238E27FC236}">
                <a16:creationId xmlns:a16="http://schemas.microsoft.com/office/drawing/2014/main" id="{2BB66580-6699-D273-1943-9EA74568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82650A9A-8995-10A2-B379-24E7FFE1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775" y="6532562"/>
            <a:ext cx="3578225" cy="325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Copyright London Diocesan Board for Schools 2023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8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FCD9B5-C84A-4DA4-A79D-460A7D05D0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950" y="286846"/>
            <a:ext cx="7310100" cy="3278323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BC4F175B-200D-D0CF-1900-473E5B701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A3E18-C258-1F24-0CA2-259AF54F73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358" y="3768316"/>
            <a:ext cx="4439284" cy="27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4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FCD9B5-C84A-4DA4-A79D-460A7D05D0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13" y="1756808"/>
            <a:ext cx="6832637" cy="4555091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BC4F175B-200D-D0CF-1900-473E5B701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6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89236A-BBB0-4CC1-AC06-9773D5C1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908" y="1023082"/>
            <a:ext cx="6416431" cy="4338272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BB047F0F-D8D1-2F8C-236A-C30194BC3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4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>
            <a:extLst>
              <a:ext uri="{FF2B5EF4-FFF2-40B4-BE49-F238E27FC236}">
                <a16:creationId xmlns:a16="http://schemas.microsoft.com/office/drawing/2014/main" id="{4050E9BA-41E4-7705-3423-9E0060F4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CF2C0-AFC1-0BBD-14F0-235650B72A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821" y="0"/>
            <a:ext cx="5460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1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870AAB-83BF-4987-82BE-E370444F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887" y="1165682"/>
            <a:ext cx="6790226" cy="4526635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A9F61C34-0AEA-BCE3-C77C-50224FA5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1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0B6BF-B553-4836-824A-9AC7485F7D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553" y="526165"/>
            <a:ext cx="7740894" cy="5805670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AD5D775D-DD9C-A20F-29CC-D10BF3BA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9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4A6B36-89C3-4B13-825C-14FE1C2A58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864" y="1252049"/>
            <a:ext cx="7740271" cy="4353902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96D4C56C-C05D-05F2-B2A2-8EA4F78A2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8514A-6CE5-488C-AC5E-FC90D7DE59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215" y="878477"/>
            <a:ext cx="7651569" cy="5101045"/>
          </a:xfrm>
          <a:prstGeom prst="rect">
            <a:avLst/>
          </a:prstGeom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E97DA4B7-8895-A218-3191-CDDAE925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2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D2924-DEE1-482C-B0A0-4909F4F95F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100" y="872662"/>
            <a:ext cx="7723799" cy="5112676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F77BF7F1-7452-26F7-F800-B0000714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3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4A31A-E8BD-47C5-9662-D83F81B496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614" y="755727"/>
            <a:ext cx="8010771" cy="5346545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E6EF345A-D466-87E9-B863-91EF3BA83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10CA5-2729-4298-B355-4515605E4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720" y="834803"/>
            <a:ext cx="6494560" cy="5188393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E545195F-0769-1E8D-B32F-5A8C57E20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9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524E74-0972-4796-8180-B428C979E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708" y="1220923"/>
            <a:ext cx="5618584" cy="441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2">
            <a:extLst>
              <a:ext uri="{FF2B5EF4-FFF2-40B4-BE49-F238E27FC236}">
                <a16:creationId xmlns:a16="http://schemas.microsoft.com/office/drawing/2014/main" id="{7FF070B6-BBB9-57AF-E09E-051A1BB7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3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DEEB9C-921E-4AC1-8301-51C2A17AD8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829" y="1187305"/>
            <a:ext cx="7970341" cy="4483390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F324884F-CA75-0416-3042-86D49F2E7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1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ADEEE-B1CF-442B-8CD3-00047AF99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578" y="949250"/>
            <a:ext cx="7110844" cy="4959500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CDED7246-B000-45F0-F8C3-1DEBD71C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6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229E2F-7331-4D2B-9E84-A4293AE884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1312" y="1285875"/>
            <a:ext cx="6429375" cy="4286250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9624CF68-FB35-57CF-B7D2-15C4A56F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4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33FCA-F95B-45A2-85CF-743F20AEF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7369" y="747713"/>
            <a:ext cx="4355306" cy="2903538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0BDF4886-A225-CE4E-1E1B-45A7CC410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09D1F32C-ECB1-97B0-5F54-6E4E311A25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75" y="747714"/>
            <a:ext cx="4355306" cy="29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8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>
            <a:extLst>
              <a:ext uri="{FF2B5EF4-FFF2-40B4-BE49-F238E27FC236}">
                <a16:creationId xmlns:a16="http://schemas.microsoft.com/office/drawing/2014/main" id="{E44A6D9E-EE09-589A-75C7-DDAF2B99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2CEFD-8148-5737-BCA0-BBF8C44D7A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227" y="977818"/>
            <a:ext cx="7353545" cy="49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2B53D6-F865-4DDA-B3CD-301BB591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230" y="942730"/>
            <a:ext cx="6418385" cy="4582747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E44A6D9E-EE09-589A-75C7-DDAF2B99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2561"/>
            <a:ext cx="2416175" cy="325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Work Sans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LESSON 1a - YEAR 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0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433CB-D701-4457-AAF2-699C508A3F3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7c5c6fe-bc8e-4494-977e-45e76d6ce1fa"/>
    <ds:schemaRef ds:uri="http://schemas.microsoft.com/office/2006/metadata/properties"/>
    <ds:schemaRef ds:uri="http://purl.org/dc/elements/1.1/"/>
    <ds:schemaRef ds:uri="62940bfc-e56c-4552-8076-1b713582816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75D6CA-A637-440B-85A2-9723AC555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F7FCD9-2ECC-45EC-AF1D-B5B166501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155</Words>
  <Application>Microsoft Office PowerPoint</Application>
  <PresentationFormat>Widescreen</PresentationFormat>
  <Paragraphs>36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Work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Abigail Chand</cp:lastModifiedBy>
  <cp:revision>9</cp:revision>
  <dcterms:created xsi:type="dcterms:W3CDTF">2020-07-07T17:39:12Z</dcterms:created>
  <dcterms:modified xsi:type="dcterms:W3CDTF">2023-12-20T15:00:38Z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lpwstr>418500.000000000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