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60" r:id="rId5"/>
    <p:sldId id="256" r:id="rId6"/>
    <p:sldId id="259" r:id="rId7"/>
    <p:sldId id="258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60136C-B15C-4B24-9DA8-92D37FF97837}" v="21" dt="2023-09-06T09:10:31.3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6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ila Ingram-Smith" userId="abf53238-41da-4e01-a2dc-9d152a2d4646" providerId="ADAL" clId="{B960136C-B15C-4B24-9DA8-92D37FF97837}"/>
    <pc:docChg chg="undo custSel addSld delSld modSld sldOrd">
      <pc:chgData name="Leila Ingram-Smith" userId="abf53238-41da-4e01-a2dc-9d152a2d4646" providerId="ADAL" clId="{B960136C-B15C-4B24-9DA8-92D37FF97837}" dt="2023-09-06T09:27:41.400" v="107" actId="1076"/>
      <pc:docMkLst>
        <pc:docMk/>
      </pc:docMkLst>
      <pc:sldChg chg="addSp delSp modSp mod">
        <pc:chgData name="Leila Ingram-Smith" userId="abf53238-41da-4e01-a2dc-9d152a2d4646" providerId="ADAL" clId="{B960136C-B15C-4B24-9DA8-92D37FF97837}" dt="2023-09-06T09:03:19.523" v="54" actId="255"/>
        <pc:sldMkLst>
          <pc:docMk/>
          <pc:sldMk cId="2450655420" sldId="256"/>
        </pc:sldMkLst>
        <pc:spChg chg="add mod">
          <ac:chgData name="Leila Ingram-Smith" userId="abf53238-41da-4e01-a2dc-9d152a2d4646" providerId="ADAL" clId="{B960136C-B15C-4B24-9DA8-92D37FF97837}" dt="2023-09-06T08:36:02.169" v="20"/>
          <ac:spMkLst>
            <pc:docMk/>
            <pc:sldMk cId="2450655420" sldId="256"/>
            <ac:spMk id="3" creationId="{96E6FCF9-ADCD-9333-184B-5DA1399B2D42}"/>
          </ac:spMkLst>
        </pc:spChg>
        <pc:spChg chg="add mod">
          <ac:chgData name="Leila Ingram-Smith" userId="abf53238-41da-4e01-a2dc-9d152a2d4646" providerId="ADAL" clId="{B960136C-B15C-4B24-9DA8-92D37FF97837}" dt="2023-09-06T08:36:02.169" v="20"/>
          <ac:spMkLst>
            <pc:docMk/>
            <pc:sldMk cId="2450655420" sldId="256"/>
            <ac:spMk id="5" creationId="{18282789-1697-5B5F-C854-EDF5C2AEB614}"/>
          </ac:spMkLst>
        </pc:spChg>
        <pc:spChg chg="add mod">
          <ac:chgData name="Leila Ingram-Smith" userId="abf53238-41da-4e01-a2dc-9d152a2d4646" providerId="ADAL" clId="{B960136C-B15C-4B24-9DA8-92D37FF97837}" dt="2023-09-06T09:03:19.523" v="54" actId="255"/>
          <ac:spMkLst>
            <pc:docMk/>
            <pc:sldMk cId="2450655420" sldId="256"/>
            <ac:spMk id="6" creationId="{DCECC887-2215-7C7B-14E0-1494DAE2738C}"/>
          </ac:spMkLst>
        </pc:spChg>
        <pc:picChg chg="add del mod">
          <ac:chgData name="Leila Ingram-Smith" userId="abf53238-41da-4e01-a2dc-9d152a2d4646" providerId="ADAL" clId="{B960136C-B15C-4B24-9DA8-92D37FF97837}" dt="2023-09-06T08:36:04.676" v="21" actId="478"/>
          <ac:picMkLst>
            <pc:docMk/>
            <pc:sldMk cId="2450655420" sldId="256"/>
            <ac:picMk id="2" creationId="{D49869F9-489E-B1BE-372F-8F893C4BDB0D}"/>
          </ac:picMkLst>
        </pc:picChg>
        <pc:picChg chg="del">
          <ac:chgData name="Leila Ingram-Smith" userId="abf53238-41da-4e01-a2dc-9d152a2d4646" providerId="ADAL" clId="{B960136C-B15C-4B24-9DA8-92D37FF97837}" dt="2023-09-06T09:02:32.299" v="42" actId="478"/>
          <ac:picMkLst>
            <pc:docMk/>
            <pc:sldMk cId="2450655420" sldId="256"/>
            <ac:picMk id="4" creationId="{3F208F20-2F24-49F8-91EE-DFBC3ED787FF}"/>
          </ac:picMkLst>
        </pc:picChg>
        <pc:picChg chg="add mod">
          <ac:chgData name="Leila Ingram-Smith" userId="abf53238-41da-4e01-a2dc-9d152a2d4646" providerId="ADAL" clId="{B960136C-B15C-4B24-9DA8-92D37FF97837}" dt="2023-09-06T09:02:45.392" v="45" actId="1076"/>
          <ac:picMkLst>
            <pc:docMk/>
            <pc:sldMk cId="2450655420" sldId="256"/>
            <ac:picMk id="4098" creationId="{949F9ACC-F6BE-217A-D445-EA911E862368}"/>
          </ac:picMkLst>
        </pc:picChg>
      </pc:sldChg>
      <pc:sldChg chg="addSp delSp modSp del mod">
        <pc:chgData name="Leila Ingram-Smith" userId="abf53238-41da-4e01-a2dc-9d152a2d4646" providerId="ADAL" clId="{B960136C-B15C-4B24-9DA8-92D37FF97837}" dt="2023-09-06T09:13:18.981" v="103" actId="2696"/>
        <pc:sldMkLst>
          <pc:docMk/>
          <pc:sldMk cId="983012988" sldId="257"/>
        </pc:sldMkLst>
        <pc:spChg chg="add mod">
          <ac:chgData name="Leila Ingram-Smith" userId="abf53238-41da-4e01-a2dc-9d152a2d4646" providerId="ADAL" clId="{B960136C-B15C-4B24-9DA8-92D37FF97837}" dt="2023-09-06T08:36:10.091" v="23"/>
          <ac:spMkLst>
            <pc:docMk/>
            <pc:sldMk cId="983012988" sldId="257"/>
            <ac:spMk id="3" creationId="{8981393E-021D-88AD-1B9D-4AC13C613227}"/>
          </ac:spMkLst>
        </pc:spChg>
        <pc:spChg chg="add mod">
          <ac:chgData name="Leila Ingram-Smith" userId="abf53238-41da-4e01-a2dc-9d152a2d4646" providerId="ADAL" clId="{B960136C-B15C-4B24-9DA8-92D37FF97837}" dt="2023-09-06T08:36:10.091" v="23"/>
          <ac:spMkLst>
            <pc:docMk/>
            <pc:sldMk cId="983012988" sldId="257"/>
            <ac:spMk id="5" creationId="{53E5B147-5EFB-ADF6-8E86-5095E861DE30}"/>
          </ac:spMkLst>
        </pc:spChg>
        <pc:picChg chg="add del mod">
          <ac:chgData name="Leila Ingram-Smith" userId="abf53238-41da-4e01-a2dc-9d152a2d4646" providerId="ADAL" clId="{B960136C-B15C-4B24-9DA8-92D37FF97837}" dt="2023-09-06T08:36:12.313" v="24" actId="478"/>
          <ac:picMkLst>
            <pc:docMk/>
            <pc:sldMk cId="983012988" sldId="257"/>
            <ac:picMk id="2" creationId="{CA8415D0-BE99-9E7A-F13B-B6C519C13BF3}"/>
          </ac:picMkLst>
        </pc:picChg>
      </pc:sldChg>
      <pc:sldChg chg="addSp delSp modSp mod">
        <pc:chgData name="Leila Ingram-Smith" userId="abf53238-41da-4e01-a2dc-9d152a2d4646" providerId="ADAL" clId="{B960136C-B15C-4B24-9DA8-92D37FF97837}" dt="2023-09-06T09:27:41.400" v="107" actId="1076"/>
        <pc:sldMkLst>
          <pc:docMk/>
          <pc:sldMk cId="1572737170" sldId="258"/>
        </pc:sldMkLst>
        <pc:spChg chg="add mod">
          <ac:chgData name="Leila Ingram-Smith" userId="abf53238-41da-4e01-a2dc-9d152a2d4646" providerId="ADAL" clId="{B960136C-B15C-4B24-9DA8-92D37FF97837}" dt="2023-09-06T08:36:20.825" v="27"/>
          <ac:spMkLst>
            <pc:docMk/>
            <pc:sldMk cId="1572737170" sldId="258"/>
            <ac:spMk id="4" creationId="{790BE200-BA6D-1DC5-6AEE-41E1AAF24B80}"/>
          </ac:spMkLst>
        </pc:spChg>
        <pc:spChg chg="add mod">
          <ac:chgData name="Leila Ingram-Smith" userId="abf53238-41da-4e01-a2dc-9d152a2d4646" providerId="ADAL" clId="{B960136C-B15C-4B24-9DA8-92D37FF97837}" dt="2023-09-06T08:36:20.825" v="27"/>
          <ac:spMkLst>
            <pc:docMk/>
            <pc:sldMk cId="1572737170" sldId="258"/>
            <ac:spMk id="5" creationId="{A3282B92-0C05-2CAF-8D21-960E11A9500C}"/>
          </ac:spMkLst>
        </pc:spChg>
        <pc:picChg chg="del">
          <ac:chgData name="Leila Ingram-Smith" userId="abf53238-41da-4e01-a2dc-9d152a2d4646" providerId="ADAL" clId="{B960136C-B15C-4B24-9DA8-92D37FF97837}" dt="2023-09-06T09:27:29.569" v="104" actId="478"/>
          <ac:picMkLst>
            <pc:docMk/>
            <pc:sldMk cId="1572737170" sldId="258"/>
            <ac:picMk id="2" creationId="{EFA9C770-80C8-4E1F-B6C5-E2A3EA555ACE}"/>
          </ac:picMkLst>
        </pc:picChg>
        <pc:picChg chg="add del mod">
          <ac:chgData name="Leila Ingram-Smith" userId="abf53238-41da-4e01-a2dc-9d152a2d4646" providerId="ADAL" clId="{B960136C-B15C-4B24-9DA8-92D37FF97837}" dt="2023-09-06T08:36:22.532" v="28" actId="478"/>
          <ac:picMkLst>
            <pc:docMk/>
            <pc:sldMk cId="1572737170" sldId="258"/>
            <ac:picMk id="3" creationId="{0003592C-6020-B3C9-7E7D-365C37A8D58D}"/>
          </ac:picMkLst>
        </pc:picChg>
        <pc:picChg chg="add mod">
          <ac:chgData name="Leila Ingram-Smith" userId="abf53238-41da-4e01-a2dc-9d152a2d4646" providerId="ADAL" clId="{B960136C-B15C-4B24-9DA8-92D37FF97837}" dt="2023-09-06T09:27:41.400" v="107" actId="1076"/>
          <ac:picMkLst>
            <pc:docMk/>
            <pc:sldMk cId="1572737170" sldId="258"/>
            <ac:picMk id="7" creationId="{D37594D0-3D78-C375-E395-70ED8C2854A8}"/>
          </ac:picMkLst>
        </pc:picChg>
      </pc:sldChg>
      <pc:sldChg chg="addSp delSp modSp mod">
        <pc:chgData name="Leila Ingram-Smith" userId="abf53238-41da-4e01-a2dc-9d152a2d4646" providerId="ADAL" clId="{B960136C-B15C-4B24-9DA8-92D37FF97837}" dt="2023-09-06T09:10:42.096" v="100"/>
        <pc:sldMkLst>
          <pc:docMk/>
          <pc:sldMk cId="126968606" sldId="259"/>
        </pc:sldMkLst>
        <pc:spChg chg="add mod">
          <ac:chgData name="Leila Ingram-Smith" userId="abf53238-41da-4e01-a2dc-9d152a2d4646" providerId="ADAL" clId="{B960136C-B15C-4B24-9DA8-92D37FF97837}" dt="2023-09-06T08:36:16.194" v="25"/>
          <ac:spMkLst>
            <pc:docMk/>
            <pc:sldMk cId="126968606" sldId="259"/>
            <ac:spMk id="4" creationId="{6FF38B69-D7CE-EC60-567E-243F28FC26A3}"/>
          </ac:spMkLst>
        </pc:spChg>
        <pc:spChg chg="add mod">
          <ac:chgData name="Leila Ingram-Smith" userId="abf53238-41da-4e01-a2dc-9d152a2d4646" providerId="ADAL" clId="{B960136C-B15C-4B24-9DA8-92D37FF97837}" dt="2023-09-06T08:36:16.194" v="25"/>
          <ac:spMkLst>
            <pc:docMk/>
            <pc:sldMk cId="126968606" sldId="259"/>
            <ac:spMk id="5" creationId="{18DE04BE-105E-D68C-827E-E6ECACD6CCD0}"/>
          </ac:spMkLst>
        </pc:spChg>
        <pc:spChg chg="add del">
          <ac:chgData name="Leila Ingram-Smith" userId="abf53238-41da-4e01-a2dc-9d152a2d4646" providerId="ADAL" clId="{B960136C-B15C-4B24-9DA8-92D37FF97837}" dt="2023-09-06T09:10:11.590" v="92" actId="22"/>
          <ac:spMkLst>
            <pc:docMk/>
            <pc:sldMk cId="126968606" sldId="259"/>
            <ac:spMk id="7" creationId="{B62531A1-B5CA-6532-1C19-6227E21A2426}"/>
          </ac:spMkLst>
        </pc:spChg>
        <pc:spChg chg="add mod">
          <ac:chgData name="Leila Ingram-Smith" userId="abf53238-41da-4e01-a2dc-9d152a2d4646" providerId="ADAL" clId="{B960136C-B15C-4B24-9DA8-92D37FF97837}" dt="2023-09-06T09:10:42.096" v="100"/>
          <ac:spMkLst>
            <pc:docMk/>
            <pc:sldMk cId="126968606" sldId="259"/>
            <ac:spMk id="8" creationId="{C61E0AE1-3707-0BF8-8C0C-4A40CA40C0F7}"/>
          </ac:spMkLst>
        </pc:spChg>
        <pc:picChg chg="add del mod">
          <ac:chgData name="Leila Ingram-Smith" userId="abf53238-41da-4e01-a2dc-9d152a2d4646" providerId="ADAL" clId="{B960136C-B15C-4B24-9DA8-92D37FF97837}" dt="2023-09-06T09:10:22.953" v="96" actId="1076"/>
          <ac:picMkLst>
            <pc:docMk/>
            <pc:sldMk cId="126968606" sldId="259"/>
            <ac:picMk id="2" creationId="{B091819E-7405-47F3-BF41-8E9887D5C7DE}"/>
          </ac:picMkLst>
        </pc:picChg>
        <pc:picChg chg="add del mod">
          <ac:chgData name="Leila Ingram-Smith" userId="abf53238-41da-4e01-a2dc-9d152a2d4646" providerId="ADAL" clId="{B960136C-B15C-4B24-9DA8-92D37FF97837}" dt="2023-09-06T08:36:18.502" v="26" actId="478"/>
          <ac:picMkLst>
            <pc:docMk/>
            <pc:sldMk cId="126968606" sldId="259"/>
            <ac:picMk id="3" creationId="{4B032CE1-96A8-7BC4-4858-D99CB2E55798}"/>
          </ac:picMkLst>
        </pc:picChg>
      </pc:sldChg>
      <pc:sldChg chg="addSp delSp modSp mod">
        <pc:chgData name="Leila Ingram-Smith" userId="abf53238-41da-4e01-a2dc-9d152a2d4646" providerId="ADAL" clId="{B960136C-B15C-4B24-9DA8-92D37FF97837}" dt="2023-09-06T08:38:31.832" v="41" actId="14100"/>
        <pc:sldMkLst>
          <pc:docMk/>
          <pc:sldMk cId="1095378790" sldId="260"/>
        </pc:sldMkLst>
        <pc:spChg chg="add mod">
          <ac:chgData name="Leila Ingram-Smith" userId="abf53238-41da-4e01-a2dc-9d152a2d4646" providerId="ADAL" clId="{B960136C-B15C-4B24-9DA8-92D37FF97837}" dt="2023-09-06T08:33:18.115" v="13" actId="20577"/>
          <ac:spMkLst>
            <pc:docMk/>
            <pc:sldMk cId="1095378790" sldId="260"/>
            <ac:spMk id="3" creationId="{ACAF4718-138D-69CF-59DA-D99A98C92C5B}"/>
          </ac:spMkLst>
        </pc:spChg>
        <pc:spChg chg="add mod">
          <ac:chgData name="Leila Ingram-Smith" userId="abf53238-41da-4e01-a2dc-9d152a2d4646" providerId="ADAL" clId="{B960136C-B15C-4B24-9DA8-92D37FF97837}" dt="2023-09-06T08:33:07.489" v="8" actId="207"/>
          <ac:spMkLst>
            <pc:docMk/>
            <pc:sldMk cId="1095378790" sldId="260"/>
            <ac:spMk id="4" creationId="{76C15531-004B-9188-F643-9FCC8D09B1C6}"/>
          </ac:spMkLst>
        </pc:spChg>
        <pc:spChg chg="add del mod">
          <ac:chgData name="Leila Ingram-Smith" userId="abf53238-41da-4e01-a2dc-9d152a2d4646" providerId="ADAL" clId="{B960136C-B15C-4B24-9DA8-92D37FF97837}" dt="2023-09-06T08:32:50.554" v="4" actId="478"/>
          <ac:spMkLst>
            <pc:docMk/>
            <pc:sldMk cId="1095378790" sldId="260"/>
            <ac:spMk id="5" creationId="{A7018814-08D5-4181-8B4A-B37079389967}"/>
          </ac:spMkLst>
        </pc:spChg>
        <pc:spChg chg="add mod">
          <ac:chgData name="Leila Ingram-Smith" userId="abf53238-41da-4e01-a2dc-9d152a2d4646" providerId="ADAL" clId="{B960136C-B15C-4B24-9DA8-92D37FF97837}" dt="2023-09-06T08:38:31.832" v="41" actId="14100"/>
          <ac:spMkLst>
            <pc:docMk/>
            <pc:sldMk cId="1095378790" sldId="260"/>
            <ac:spMk id="6" creationId="{283E483D-B671-D165-E87D-69B06EA715F0}"/>
          </ac:spMkLst>
        </pc:spChg>
        <pc:picChg chg="mod">
          <ac:chgData name="Leila Ingram-Smith" userId="abf53238-41da-4e01-a2dc-9d152a2d4646" providerId="ADAL" clId="{B960136C-B15C-4B24-9DA8-92D37FF97837}" dt="2023-09-06T08:36:40.535" v="31" actId="1076"/>
          <ac:picMkLst>
            <pc:docMk/>
            <pc:sldMk cId="1095378790" sldId="260"/>
            <ac:picMk id="2" creationId="{84784F8A-CA21-4849-9E8F-6DC4B2766758}"/>
          </ac:picMkLst>
        </pc:picChg>
      </pc:sldChg>
      <pc:sldChg chg="addSp delSp add del mod">
        <pc:chgData name="Leila Ingram-Smith" userId="abf53238-41da-4e01-a2dc-9d152a2d4646" providerId="ADAL" clId="{B960136C-B15C-4B24-9DA8-92D37FF97837}" dt="2023-09-06T08:35:50.766" v="18" actId="2696"/>
        <pc:sldMkLst>
          <pc:docMk/>
          <pc:sldMk cId="1576375503" sldId="261"/>
        </pc:sldMkLst>
        <pc:picChg chg="del">
          <ac:chgData name="Leila Ingram-Smith" userId="abf53238-41da-4e01-a2dc-9d152a2d4646" providerId="ADAL" clId="{B960136C-B15C-4B24-9DA8-92D37FF97837}" dt="2023-09-06T08:35:46.267" v="15" actId="478"/>
          <ac:picMkLst>
            <pc:docMk/>
            <pc:sldMk cId="1576375503" sldId="261"/>
            <ac:picMk id="2" creationId="{84784F8A-CA21-4849-9E8F-6DC4B2766758}"/>
          </ac:picMkLst>
        </pc:picChg>
        <pc:picChg chg="add del">
          <ac:chgData name="Leila Ingram-Smith" userId="abf53238-41da-4e01-a2dc-9d152a2d4646" providerId="ADAL" clId="{B960136C-B15C-4B24-9DA8-92D37FF97837}" dt="2023-09-06T08:35:48.890" v="17" actId="478"/>
          <ac:picMkLst>
            <pc:docMk/>
            <pc:sldMk cId="1576375503" sldId="261"/>
            <ac:picMk id="3074" creationId="{FC13F7ED-6233-2978-8E62-989FDCBB713F}"/>
          </ac:picMkLst>
        </pc:picChg>
      </pc:sldChg>
      <pc:sldChg chg="delSp modSp add mod ord">
        <pc:chgData name="Leila Ingram-Smith" userId="abf53238-41da-4e01-a2dc-9d152a2d4646" providerId="ADAL" clId="{B960136C-B15C-4B24-9DA8-92D37FF97837}" dt="2023-09-06T09:11:01.891" v="102"/>
        <pc:sldMkLst>
          <pc:docMk/>
          <pc:sldMk cId="1668033142" sldId="261"/>
        </pc:sldMkLst>
        <pc:spChg chg="mod">
          <ac:chgData name="Leila Ingram-Smith" userId="abf53238-41da-4e01-a2dc-9d152a2d4646" providerId="ADAL" clId="{B960136C-B15C-4B24-9DA8-92D37FF97837}" dt="2023-09-06T09:08:00.067" v="89" actId="12"/>
          <ac:spMkLst>
            <pc:docMk/>
            <pc:sldMk cId="1668033142" sldId="261"/>
            <ac:spMk id="6" creationId="{DCECC887-2215-7C7B-14E0-1494DAE2738C}"/>
          </ac:spMkLst>
        </pc:spChg>
        <pc:picChg chg="del">
          <ac:chgData name="Leila Ingram-Smith" userId="abf53238-41da-4e01-a2dc-9d152a2d4646" providerId="ADAL" clId="{B960136C-B15C-4B24-9DA8-92D37FF97837}" dt="2023-09-06T09:07:05.453" v="56" actId="478"/>
          <ac:picMkLst>
            <pc:docMk/>
            <pc:sldMk cId="1668033142" sldId="261"/>
            <ac:picMk id="4098" creationId="{949F9ACC-F6BE-217A-D445-EA911E862368}"/>
          </ac:picMkLst>
        </pc:picChg>
      </pc:sldChg>
      <pc:sldChg chg="add del">
        <pc:chgData name="Leila Ingram-Smith" userId="abf53238-41da-4e01-a2dc-9d152a2d4646" providerId="ADAL" clId="{B960136C-B15C-4B24-9DA8-92D37FF97837}" dt="2023-09-06T08:36:08.124" v="22" actId="2696"/>
        <pc:sldMkLst>
          <pc:docMk/>
          <pc:sldMk cId="2497862965" sldId="2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F0354-25D5-4C5E-91CD-365028CF8C2B}" type="datetimeFigureOut">
              <a:rPr lang="en-GB" smtClean="0"/>
              <a:t>20/12/2023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579CB-5622-4E05-8022-EF56F303AC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63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odsonginstitute.com/offerings.html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The Betrayal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Marilyn Todd-Daniels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4579CB-5622-4E05-8022-EF56F303ACF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453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CA0CB-00A8-4563-80A7-A985CFA8DA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BD2C85-F604-4167-A761-561E573535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EE2BC-9FDE-4897-B8F3-42C3BCFD5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240C-04E3-4286-BF24-617BFB85F269}" type="datetimeFigureOut">
              <a:rPr lang="en-GB" smtClean="0"/>
              <a:t>20/12/2023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22ECA8-B1B3-4CB8-8E5C-E2B6A18AA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FF536-93A2-4007-9133-02179002A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F8D8-34B4-487C-BE20-4794179AC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909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DC116-96F5-4E26-B6DE-6009A0F3E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82BB9D-7825-4CA3-9AA5-B03C2CB61C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B399EF-8182-4F0B-B72B-80B568605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240C-04E3-4286-BF24-617BFB85F269}" type="datetimeFigureOut">
              <a:rPr lang="en-GB" smtClean="0"/>
              <a:t>20/12/2023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75D9F-8DA5-4400-A6F0-9E5346C4A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77D16A-3DA3-4C56-854F-BA14A6ADA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F8D8-34B4-487C-BE20-4794179AC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04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A83503-983C-4BCE-8DD3-B9482F7F6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A18586-51D4-49F2-86CC-72CEB7C6A8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962028-6DE1-47EE-B9DB-E505DE66C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240C-04E3-4286-BF24-617BFB85F269}" type="datetimeFigureOut">
              <a:rPr lang="en-GB" smtClean="0"/>
              <a:t>20/12/2023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D54AC-47D9-4847-A599-5C800675C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D71CD-212F-4932-93F4-5D1E5AF32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F8D8-34B4-487C-BE20-4794179AC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171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35236-C444-4E65-A209-289C6FAFF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34CB8-FDE3-491C-B762-306D23905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0F0F52-4A0E-4E13-9C18-45CD8D1F7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240C-04E3-4286-BF24-617BFB85F269}" type="datetimeFigureOut">
              <a:rPr lang="en-GB" smtClean="0"/>
              <a:t>20/12/2023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B5C5E-24DD-4EC7-974B-AC1F39BA2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2EADE-7AA4-4393-B4C1-EF0BA97F1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F8D8-34B4-487C-BE20-4794179AC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504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5D3F0-A7C9-45D3-B60C-CF796F0EE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E94C2-8683-4221-8741-A1E8184587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29351-7708-43E0-B8A5-31A4E938E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240C-04E3-4286-BF24-617BFB85F269}" type="datetimeFigureOut">
              <a:rPr lang="en-GB" smtClean="0"/>
              <a:t>20/12/2023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BEA22-C41C-41AA-8D0B-99765660A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5D71A-412A-437C-B13E-85F4EF6E6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F8D8-34B4-487C-BE20-4794179AC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725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65809-6E1F-48F7-8328-369C71A51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FCC31-49A0-4480-B214-ED9F91B9C9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0A3EEB-D149-481C-BA19-B0D3E57787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39EF96-4D0D-422A-A399-CB9744CB5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240C-04E3-4286-BF24-617BFB85F269}" type="datetimeFigureOut">
              <a:rPr lang="en-GB" smtClean="0"/>
              <a:t>20/12/2023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29A90A-9130-4B15-AF45-62C9475AE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EDA047-3248-4737-8D4D-A18E734B0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F8D8-34B4-487C-BE20-4794179AC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314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DB458-AF39-42D7-91A7-AE70D15F5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106C09-266A-40AC-9CEC-BCC393A947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499217-A467-46A0-86ED-F5FBDD8950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70B085-4B9E-48A2-A843-52AFCE4FF8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6389EF-210B-4D4B-B827-A63CCA04F5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C6FBE4-7035-42B0-9C38-D1BD899AC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240C-04E3-4286-BF24-617BFB85F269}" type="datetimeFigureOut">
              <a:rPr lang="en-GB" smtClean="0"/>
              <a:t>20/12/2023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6D28D4-ADCE-4BD5-BAC8-5A420E997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2D31B4-212E-4D1D-A5FC-C7D405F0B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F8D8-34B4-487C-BE20-4794179AC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257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CA5E3-9955-43D4-ABBB-82508DF36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C29579-0B22-42FE-81F3-1903C1484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240C-04E3-4286-BF24-617BFB85F269}" type="datetimeFigureOut">
              <a:rPr lang="en-GB" smtClean="0"/>
              <a:t>20/12/2023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FEFA98-1605-450D-A59B-714E61436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791CBA-87D4-4169-A1E7-12E4848C2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F8D8-34B4-487C-BE20-4794179AC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703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00349F-5BC4-4ABB-A80C-18D6FEEC0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240C-04E3-4286-BF24-617BFB85F269}" type="datetimeFigureOut">
              <a:rPr lang="en-GB" smtClean="0"/>
              <a:t>20/12/2023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29B3BF-A1CE-4D98-BAB1-FEF476F98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A6EC8A-1393-4422-B367-B9209B1CC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F8D8-34B4-487C-BE20-4794179AC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642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A6A7A-8483-4C74-BE43-4B8C138F5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A2D2C-DF79-4966-88E3-D5DA1C96D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119A88-B496-4116-8FB1-70A8B4EF85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11750A-0357-4701-AC7D-9DAA36FB9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240C-04E3-4286-BF24-617BFB85F269}" type="datetimeFigureOut">
              <a:rPr lang="en-GB" smtClean="0"/>
              <a:t>20/12/2023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4BD175-5010-4AB0-B953-95E7C122B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B01D44-F5A9-4B2B-AB18-D8B9A7989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F8D8-34B4-487C-BE20-4794179AC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833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AB8DD-C24D-4E78-AF6D-342354ACA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EE7ECF-C649-4378-A838-17E2057ED6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A45BF2-EAF3-448B-A324-6DAB9CE636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627F87-D09C-416A-844F-FB3B046EA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240C-04E3-4286-BF24-617BFB85F269}" type="datetimeFigureOut">
              <a:rPr lang="en-GB" smtClean="0"/>
              <a:t>20/12/2023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618487-FEF4-452C-84BA-9A5006D69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6BA05-F41C-4C92-B4F7-A037BD318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F8D8-34B4-487C-BE20-4794179AC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01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6C6EA7-1152-4F25-BE30-A8B617A96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EDFA74-767B-4843-BA3D-C84C167FA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1A04D-1503-431F-956D-70197B54BF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D240C-04E3-4286-BF24-617BFB85F269}" type="datetimeFigureOut">
              <a:rPr lang="en-GB" smtClean="0"/>
              <a:t>20/12/2023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96F323-FA75-4C5D-A76D-00235A8725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78F246-7C86-4A51-B118-93C02735CE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7F8D8-34B4-487C-BE20-4794179AC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86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en:Leonardo_da_Vinci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n.wikipedia.org/wiki/en:The_Last_Supper_(Leonardo)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kiart.org/en/simon-ushakov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lackartdepot.com/collections/artist-sarah-jenkins-art-gallery/products/the-last-supper-by-sarah-jenkins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4784F8A-CA21-4849-9E8F-6DC4B276675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74522" y="905915"/>
            <a:ext cx="9042956" cy="5046170"/>
          </a:xfrm>
          <a:prstGeom prst="rect">
            <a:avLst/>
          </a:prstGeom>
        </p:spPr>
      </p:pic>
      <p:sp>
        <p:nvSpPr>
          <p:cNvPr id="3" name="Text Box 22">
            <a:extLst>
              <a:ext uri="{FF2B5EF4-FFF2-40B4-BE49-F238E27FC236}">
                <a16:creationId xmlns:a16="http://schemas.microsoft.com/office/drawing/2014/main" id="{ACAF4718-138D-69CF-59DA-D99A98C92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18275"/>
            <a:ext cx="2416175" cy="339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effectLst/>
                <a:latin typeface="Work Sans SemiBol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LESSON 1 - YEAR 4</a:t>
            </a:r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76C15531-004B-9188-F643-9FCC8D09B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3775" y="6532562"/>
            <a:ext cx="3578225" cy="3254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effectLst/>
                <a:latin typeface="Work Sans SemiBol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Copyright London Diocesan Board for Schools 2023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3E483D-B671-D165-E87D-69B06EA715F0}"/>
              </a:ext>
            </a:extLst>
          </p:cNvPr>
          <p:cNvSpPr txBox="1"/>
          <p:nvPr/>
        </p:nvSpPr>
        <p:spPr>
          <a:xfrm>
            <a:off x="10786369" y="905915"/>
            <a:ext cx="14056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0" u="none" strike="noStrike" dirty="0">
                <a:solidFill>
                  <a:srgbClr val="3366BB"/>
                </a:solidFill>
                <a:effectLst/>
                <a:latin typeface="Century Gothic" panose="020B0502020202020204" pitchFamily="34" charset="0"/>
                <a:hlinkClick r:id="rId3" tooltip="w:en:Leonardo da Vinci"/>
              </a:rPr>
              <a:t>Leonardo da Vinci</a:t>
            </a:r>
            <a:r>
              <a:rPr lang="en-GB" sz="1000" i="0" dirty="0">
                <a:solidFill>
                  <a:srgbClr val="202122"/>
                </a:solidFill>
                <a:effectLst/>
                <a:latin typeface="Century Gothic" panose="020B0502020202020204" pitchFamily="34" charset="0"/>
              </a:rPr>
              <a:t>: </a:t>
            </a:r>
            <a:r>
              <a:rPr lang="en-GB" sz="1000" i="0" u="none" strike="noStrike" dirty="0">
                <a:solidFill>
                  <a:srgbClr val="3366BB"/>
                </a:solidFill>
                <a:effectLst/>
                <a:latin typeface="Century Gothic" panose="020B0502020202020204" pitchFamily="34" charset="0"/>
                <a:hlinkClick r:id="rId4" tooltip="w:en:The Last Supper (Leonardo)"/>
              </a:rPr>
              <a:t>The Last Supper</a:t>
            </a:r>
            <a:r>
              <a:rPr lang="en-GB" sz="1000" i="0" u="none" strike="noStrike" dirty="0">
                <a:solidFill>
                  <a:srgbClr val="3366BB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en-GB" sz="100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1495–1498</a:t>
            </a:r>
            <a:endParaRPr lang="en-GB" sz="1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378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2">
            <a:extLst>
              <a:ext uri="{FF2B5EF4-FFF2-40B4-BE49-F238E27FC236}">
                <a16:creationId xmlns:a16="http://schemas.microsoft.com/office/drawing/2014/main" id="{96E6FCF9-ADCD-9333-184B-5DA1399B2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18275"/>
            <a:ext cx="2416175" cy="339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effectLst/>
                <a:latin typeface="Work Sans SemiBol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LESSON 1 - YEAR 4</a:t>
            </a:r>
          </a:p>
        </p:txBody>
      </p:sp>
      <p:sp>
        <p:nvSpPr>
          <p:cNvPr id="5" name="Text Box 1">
            <a:extLst>
              <a:ext uri="{FF2B5EF4-FFF2-40B4-BE49-F238E27FC236}">
                <a16:creationId xmlns:a16="http://schemas.microsoft.com/office/drawing/2014/main" id="{18282789-1697-5B5F-C854-EDF5C2AEB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3775" y="6532562"/>
            <a:ext cx="3578225" cy="3254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effectLst/>
                <a:latin typeface="Work Sans SemiBol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Copyright London Diocesan Board for Schools 2023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pic>
        <p:nvPicPr>
          <p:cNvPr id="4098" name="Picture 2" descr="The Last Supper, 1685 - Simon Ushakov">
            <a:extLst>
              <a:ext uri="{FF2B5EF4-FFF2-40B4-BE49-F238E27FC236}">
                <a16:creationId xmlns:a16="http://schemas.microsoft.com/office/drawing/2014/main" id="{949F9ACC-F6BE-217A-D445-EA911E8623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0571" y="586365"/>
            <a:ext cx="7910858" cy="5685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CECC887-2215-7C7B-14E0-1494DAE2738C}"/>
              </a:ext>
            </a:extLst>
          </p:cNvPr>
          <p:cNvSpPr txBox="1"/>
          <p:nvPr/>
        </p:nvSpPr>
        <p:spPr>
          <a:xfrm>
            <a:off x="10402887" y="666218"/>
            <a:ext cx="159972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100" b="1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The Last Supper</a:t>
            </a:r>
          </a:p>
          <a:p>
            <a:pPr algn="l"/>
            <a:r>
              <a:rPr lang="en-GB" sz="1100" b="0" i="0" u="none" strike="noStrike" dirty="0">
                <a:solidFill>
                  <a:srgbClr val="0057A3"/>
                </a:solidFill>
                <a:effectLst/>
                <a:latin typeface="Century Gothic" panose="020B0502020202020204" pitchFamily="34" charset="0"/>
                <a:hlinkClick r:id="rId3"/>
              </a:rPr>
              <a:t>Simon Ushakov</a:t>
            </a:r>
            <a:endParaRPr lang="en-GB" sz="1100" b="1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1100" b="0" i="0" u="none" strike="noStrike" dirty="0">
                <a:solidFill>
                  <a:srgbClr val="A4A4A4"/>
                </a:solidFill>
                <a:effectLst/>
                <a:latin typeface="Century Gothic" panose="020B0502020202020204" pitchFamily="34" charset="0"/>
              </a:rPr>
              <a:t>Original Title: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 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Тайная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вечеря</a:t>
            </a:r>
            <a:endParaRPr lang="en-GB" sz="11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1100" b="0" i="0" u="none" strike="noStrike" dirty="0">
                <a:solidFill>
                  <a:srgbClr val="A4A4A4"/>
                </a:solidFill>
                <a:effectLst/>
                <a:latin typeface="Century Gothic" panose="020B0502020202020204" pitchFamily="34" charset="0"/>
              </a:rPr>
              <a:t>Date: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 1685</a:t>
            </a:r>
          </a:p>
        </p:txBody>
      </p:sp>
    </p:spTree>
    <p:extLst>
      <p:ext uri="{BB962C8B-B14F-4D97-AF65-F5344CB8AC3E}">
        <p14:creationId xmlns:p14="http://schemas.microsoft.com/office/powerpoint/2010/main" val="2450655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091819E-7405-47F3-BF41-8E9887D5C7D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98496" y="714151"/>
            <a:ext cx="8195007" cy="5429697"/>
          </a:xfrm>
          <a:prstGeom prst="rect">
            <a:avLst/>
          </a:prstGeom>
        </p:spPr>
      </p:pic>
      <p:sp>
        <p:nvSpPr>
          <p:cNvPr id="4" name="Text Box 22">
            <a:extLst>
              <a:ext uri="{FF2B5EF4-FFF2-40B4-BE49-F238E27FC236}">
                <a16:creationId xmlns:a16="http://schemas.microsoft.com/office/drawing/2014/main" id="{6FF38B69-D7CE-EC60-567E-243F28FC2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18275"/>
            <a:ext cx="2416175" cy="339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effectLst/>
                <a:latin typeface="Work Sans SemiBol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LESSON 1 - YEAR 4</a:t>
            </a:r>
          </a:p>
        </p:txBody>
      </p:sp>
      <p:sp>
        <p:nvSpPr>
          <p:cNvPr id="5" name="Text Box 1">
            <a:extLst>
              <a:ext uri="{FF2B5EF4-FFF2-40B4-BE49-F238E27FC236}">
                <a16:creationId xmlns:a16="http://schemas.microsoft.com/office/drawing/2014/main" id="{18DE04BE-105E-D68C-827E-E6ECACD6C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3775" y="6532562"/>
            <a:ext cx="3578225" cy="3254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effectLst/>
                <a:latin typeface="Work Sans SemiBol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Copyright London Diocesan Board for Schools 2023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1E0AE1-3707-0BF8-8C0C-4A40CA40C0F7}"/>
              </a:ext>
            </a:extLst>
          </p:cNvPr>
          <p:cNvSpPr txBox="1"/>
          <p:nvPr/>
        </p:nvSpPr>
        <p:spPr>
          <a:xfrm>
            <a:off x="10402887" y="666218"/>
            <a:ext cx="159972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en-GB" sz="1100" b="0" i="0" dirty="0">
                <a:solidFill>
                  <a:srgbClr val="707070"/>
                </a:solidFill>
                <a:effectLst/>
                <a:latin typeface="adobe-clean"/>
              </a:rPr>
              <a:t>Last supper altarpiece in Mother Teresa cathedral in </a:t>
            </a:r>
            <a:r>
              <a:rPr lang="en-GB" sz="1100" b="0" i="0" dirty="0" err="1">
                <a:solidFill>
                  <a:srgbClr val="707070"/>
                </a:solidFill>
                <a:effectLst/>
                <a:latin typeface="adobe-clean"/>
              </a:rPr>
              <a:t>Vau</a:t>
            </a:r>
            <a:r>
              <a:rPr lang="en-GB" sz="1100" b="0" i="0" dirty="0">
                <a:solidFill>
                  <a:srgbClr val="707070"/>
                </a:solidFill>
                <a:effectLst/>
                <a:latin typeface="adobe-clean"/>
              </a:rPr>
              <a:t> </a:t>
            </a:r>
            <a:r>
              <a:rPr lang="en-GB" sz="1100" b="0" i="0" dirty="0" err="1">
                <a:solidFill>
                  <a:srgbClr val="707070"/>
                </a:solidFill>
                <a:effectLst/>
                <a:latin typeface="adobe-clean"/>
              </a:rPr>
              <a:t>i</a:t>
            </a:r>
            <a:r>
              <a:rPr lang="en-GB" sz="1100" b="0" i="0" dirty="0">
                <a:solidFill>
                  <a:srgbClr val="707070"/>
                </a:solidFill>
                <a:effectLst/>
                <a:latin typeface="adobe-clean"/>
              </a:rPr>
              <a:t> </a:t>
            </a:r>
            <a:r>
              <a:rPr lang="en-GB" sz="1100" b="0" i="0" dirty="0" err="1">
                <a:solidFill>
                  <a:srgbClr val="707070"/>
                </a:solidFill>
                <a:effectLst/>
                <a:latin typeface="adobe-clean"/>
              </a:rPr>
              <a:t>Dejes</a:t>
            </a:r>
            <a:r>
              <a:rPr lang="en-GB" sz="1100" b="0" i="0" dirty="0">
                <a:solidFill>
                  <a:srgbClr val="707070"/>
                </a:solidFill>
                <a:effectLst/>
                <a:latin typeface="adobe-clean"/>
              </a:rPr>
              <a:t>, Albania.</a:t>
            </a:r>
            <a:endParaRPr lang="en-GB" sz="1100" b="0" i="0" dirty="0">
              <a:solidFill>
                <a:srgbClr val="000000"/>
              </a:solidFill>
              <a:effectLst/>
              <a:latin typeface="adobe-clean"/>
            </a:endParaRPr>
          </a:p>
        </p:txBody>
      </p:sp>
    </p:spTree>
    <p:extLst>
      <p:ext uri="{BB962C8B-B14F-4D97-AF65-F5344CB8AC3E}">
        <p14:creationId xmlns:p14="http://schemas.microsoft.com/office/powerpoint/2010/main" val="126968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>
            <a:extLst>
              <a:ext uri="{FF2B5EF4-FFF2-40B4-BE49-F238E27FC236}">
                <a16:creationId xmlns:a16="http://schemas.microsoft.com/office/drawing/2014/main" id="{790BE200-BA6D-1DC5-6AEE-41E1AAF24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18275"/>
            <a:ext cx="2416175" cy="339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effectLst/>
                <a:latin typeface="Work Sans SemiBol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LESSON 1 - YEAR 4</a:t>
            </a:r>
          </a:p>
        </p:txBody>
      </p:sp>
      <p:sp>
        <p:nvSpPr>
          <p:cNvPr id="5" name="Text Box 1">
            <a:extLst>
              <a:ext uri="{FF2B5EF4-FFF2-40B4-BE49-F238E27FC236}">
                <a16:creationId xmlns:a16="http://schemas.microsoft.com/office/drawing/2014/main" id="{A3282B92-0C05-2CAF-8D21-960E11A95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3775" y="6532562"/>
            <a:ext cx="3578225" cy="3254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effectLst/>
                <a:latin typeface="Work Sans SemiBol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Copyright London Diocesan Board for Schools 2023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37594D0-3D78-C375-E395-70ED8C2854A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0718" y="1030911"/>
            <a:ext cx="11570563" cy="4796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737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2">
            <a:extLst>
              <a:ext uri="{FF2B5EF4-FFF2-40B4-BE49-F238E27FC236}">
                <a16:creationId xmlns:a16="http://schemas.microsoft.com/office/drawing/2014/main" id="{96E6FCF9-ADCD-9333-184B-5DA1399B2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18275"/>
            <a:ext cx="2416175" cy="339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effectLst/>
                <a:latin typeface="Work Sans SemiBol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LESSON 1 - YEAR 4</a:t>
            </a:r>
          </a:p>
        </p:txBody>
      </p:sp>
      <p:sp>
        <p:nvSpPr>
          <p:cNvPr id="5" name="Text Box 1">
            <a:extLst>
              <a:ext uri="{FF2B5EF4-FFF2-40B4-BE49-F238E27FC236}">
                <a16:creationId xmlns:a16="http://schemas.microsoft.com/office/drawing/2014/main" id="{18282789-1697-5B5F-C854-EDF5C2AEB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3775" y="6532562"/>
            <a:ext cx="3578225" cy="3254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effectLst/>
                <a:latin typeface="Work Sans SemiBol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Copyright London Diocesan Board for Schools 2023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ECC887-2215-7C7B-14E0-1494DAE2738C}"/>
              </a:ext>
            </a:extLst>
          </p:cNvPr>
          <p:cNvSpPr txBox="1"/>
          <p:nvPr/>
        </p:nvSpPr>
        <p:spPr>
          <a:xfrm>
            <a:off x="858174" y="683974"/>
            <a:ext cx="10475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100" dirty="0">
                <a:hlinkClick r:id="rId2"/>
              </a:rPr>
              <a:t>The Last Supper by Sarah Jenkins (African American Art) – The Black Art Depot</a:t>
            </a:r>
            <a:endParaRPr lang="en-GB" sz="11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033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785FF21E3A1444BE0DFE2E5C59DFFC" ma:contentTypeVersion="6" ma:contentTypeDescription="Create a new document." ma:contentTypeScope="" ma:versionID="4140d98b5e72ec949c32c2c289918fb9">
  <xsd:schema xmlns:xsd="http://www.w3.org/2001/XMLSchema" xmlns:xs="http://www.w3.org/2001/XMLSchema" xmlns:p="http://schemas.microsoft.com/office/2006/metadata/properties" xmlns:ns2="37c5c6fe-bc8e-4494-977e-45e76d6ce1fa" xmlns:ns3="62940bfc-e56c-4552-8076-1b7135828164" targetNamespace="http://schemas.microsoft.com/office/2006/metadata/properties" ma:root="true" ma:fieldsID="91e60c445ca9e904630b9d9ce2925bd6" ns2:_="" ns3:_="">
    <xsd:import namespace="37c5c6fe-bc8e-4494-977e-45e76d6ce1fa"/>
    <xsd:import namespace="62940bfc-e56c-4552-8076-1b71358281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c5c6fe-bc8e-4494-977e-45e76d6ce1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940bfc-e56c-4552-8076-1b713582816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986D1BA-EF30-4BD3-94FE-A3413005EB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c5c6fe-bc8e-4494-977e-45e76d6ce1fa"/>
    <ds:schemaRef ds:uri="62940bfc-e56c-4552-8076-1b71358281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8ED3429-4EB7-45E7-AFC2-00EEDB2E36C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89F3DF-92A1-4C98-A9BD-7492CAEC53B5}">
  <ds:schemaRefs>
    <ds:schemaRef ds:uri="http://schemas.microsoft.com/office/2006/metadata/properties"/>
    <ds:schemaRef ds:uri="62940bfc-e56c-4552-8076-1b7135828164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37c5c6fe-bc8e-4494-977e-45e76d6ce1fa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122</Words>
  <Application>Microsoft Office PowerPoint</Application>
  <PresentationFormat>Widescreen</PresentationFormat>
  <Paragraphs>19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adobe-clean</vt:lpstr>
      <vt:lpstr>Arial</vt:lpstr>
      <vt:lpstr>Calibri</vt:lpstr>
      <vt:lpstr>Calibri Light</vt:lpstr>
      <vt:lpstr>Century Gothic</vt:lpstr>
      <vt:lpstr>Work Sans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thorne</dc:creator>
  <cp:lastModifiedBy>Abigail Chand</cp:lastModifiedBy>
  <cp:revision>3</cp:revision>
  <dcterms:created xsi:type="dcterms:W3CDTF">2020-07-02T15:15:25Z</dcterms:created>
  <dcterms:modified xsi:type="dcterms:W3CDTF">2023-12-20T15:00:07Z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0x01010017785FF21E3A1444BE0DFE2E5C59DFFC</vt:lpwstr>
  </property>
  <property fmtid="{D5CDD505-2E9C-101B-9397-08002B2CF9AE}" pid="3" name="Order">
    <vt:r8>417100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