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45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5D13E-D458-4E80-9EA5-1DC9AE50707A}" v="4" dt="2023-09-04T11:57:16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5" autoAdjust="0"/>
  </p:normalViewPr>
  <p:slideViewPr>
    <p:cSldViewPr>
      <p:cViewPr varScale="1">
        <p:scale>
          <a:sx n="99" d="100"/>
          <a:sy n="99" d="100"/>
        </p:scale>
        <p:origin x="10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8025D13E-D458-4E80-9EA5-1DC9AE50707A}"/>
    <pc:docChg chg="undo custSel modSld">
      <pc:chgData name="Leila Ingram-Smith" userId="abf53238-41da-4e01-a2dc-9d152a2d4646" providerId="ADAL" clId="{8025D13E-D458-4E80-9EA5-1DC9AE50707A}" dt="2023-09-04T11:58:39.425" v="149" actId="1076"/>
      <pc:docMkLst>
        <pc:docMk/>
      </pc:docMkLst>
      <pc:sldChg chg="addSp delSp modSp mod">
        <pc:chgData name="Leila Ingram-Smith" userId="abf53238-41da-4e01-a2dc-9d152a2d4646" providerId="ADAL" clId="{8025D13E-D458-4E80-9EA5-1DC9AE50707A}" dt="2023-09-04T11:58:39.425" v="149" actId="1076"/>
        <pc:sldMkLst>
          <pc:docMk/>
          <pc:sldMk cId="307745003" sldId="259"/>
        </pc:sldMkLst>
        <pc:spChg chg="mod">
          <ac:chgData name="Leila Ingram-Smith" userId="abf53238-41da-4e01-a2dc-9d152a2d4646" providerId="ADAL" clId="{8025D13E-D458-4E80-9EA5-1DC9AE50707A}" dt="2023-09-04T11:51:45.266" v="52" actId="1076"/>
          <ac:spMkLst>
            <pc:docMk/>
            <pc:sldMk cId="307745003" sldId="259"/>
            <ac:spMk id="2" creationId="{00000000-0000-0000-0000-000000000000}"/>
          </ac:spMkLst>
        </pc:spChg>
        <pc:spChg chg="add del mod">
          <ac:chgData name="Leila Ingram-Smith" userId="abf53238-41da-4e01-a2dc-9d152a2d4646" providerId="ADAL" clId="{8025D13E-D458-4E80-9EA5-1DC9AE50707A}" dt="2023-09-04T11:48:39.550" v="14" actId="478"/>
          <ac:spMkLst>
            <pc:docMk/>
            <pc:sldMk cId="307745003" sldId="259"/>
            <ac:spMk id="3" creationId="{455332BA-EDAC-C4F0-3D18-F3069FBC0197}"/>
          </ac:spMkLst>
        </pc:spChg>
        <pc:spChg chg="add mod">
          <ac:chgData name="Leila Ingram-Smith" userId="abf53238-41da-4e01-a2dc-9d152a2d4646" providerId="ADAL" clId="{8025D13E-D458-4E80-9EA5-1DC9AE50707A}" dt="2023-09-04T11:51:09.722" v="43" actId="1076"/>
          <ac:spMkLst>
            <pc:docMk/>
            <pc:sldMk cId="307745003" sldId="259"/>
            <ac:spMk id="4" creationId="{125DBA2A-90AE-BC92-F472-C8DEB0E37FF1}"/>
          </ac:spMkLst>
        </pc:spChg>
        <pc:spChg chg="add mod">
          <ac:chgData name="Leila Ingram-Smith" userId="abf53238-41da-4e01-a2dc-9d152a2d4646" providerId="ADAL" clId="{8025D13E-D458-4E80-9EA5-1DC9AE50707A}" dt="2023-09-04T11:53:33.778" v="87" actId="208"/>
          <ac:spMkLst>
            <pc:docMk/>
            <pc:sldMk cId="307745003" sldId="259"/>
            <ac:spMk id="5" creationId="{D08814C3-E6F0-E7F6-58E1-8D38FE54A9EE}"/>
          </ac:spMkLst>
        </pc:spChg>
        <pc:spChg chg="del mod">
          <ac:chgData name="Leila Ingram-Smith" userId="abf53238-41da-4e01-a2dc-9d152a2d4646" providerId="ADAL" clId="{8025D13E-D458-4E80-9EA5-1DC9AE50707A}" dt="2023-09-04T11:48:02.222" v="10" actId="478"/>
          <ac:spMkLst>
            <pc:docMk/>
            <pc:sldMk cId="307745003" sldId="259"/>
            <ac:spMk id="6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8:39.425" v="149" actId="1076"/>
          <ac:spMkLst>
            <pc:docMk/>
            <pc:sldMk cId="307745003" sldId="259"/>
            <ac:spMk id="7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4:27.073" v="97" actId="14100"/>
          <ac:spMkLst>
            <pc:docMk/>
            <pc:sldMk cId="307745003" sldId="259"/>
            <ac:spMk id="8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8:32.298" v="147" actId="120"/>
          <ac:spMkLst>
            <pc:docMk/>
            <pc:sldMk cId="307745003" sldId="259"/>
            <ac:spMk id="9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7:41.041" v="131" actId="14100"/>
          <ac:spMkLst>
            <pc:docMk/>
            <pc:sldMk cId="307745003" sldId="259"/>
            <ac:spMk id="10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8:22.993" v="145" actId="1076"/>
          <ac:spMkLst>
            <pc:docMk/>
            <pc:sldMk cId="307745003" sldId="259"/>
            <ac:spMk id="11" creationId="{00000000-0000-0000-0000-000000000000}"/>
          </ac:spMkLst>
        </pc:spChg>
        <pc:picChg chg="add mod">
          <ac:chgData name="Leila Ingram-Smith" userId="abf53238-41da-4e01-a2dc-9d152a2d4646" providerId="ADAL" clId="{8025D13E-D458-4E80-9EA5-1DC9AE50707A}" dt="2023-09-04T11:55:26.593" v="111" actId="1076"/>
          <ac:picMkLst>
            <pc:docMk/>
            <pc:sldMk cId="307745003" sldId="259"/>
            <ac:picMk id="13" creationId="{56FC0E2A-B8F9-F47B-D34D-2E1FEDA845C3}"/>
          </ac:picMkLst>
        </pc:picChg>
        <pc:picChg chg="add mod">
          <ac:chgData name="Leila Ingram-Smith" userId="abf53238-41da-4e01-a2dc-9d152a2d4646" providerId="ADAL" clId="{8025D13E-D458-4E80-9EA5-1DC9AE50707A}" dt="2023-09-04T11:57:57.017" v="137" actId="1076"/>
          <ac:picMkLst>
            <pc:docMk/>
            <pc:sldMk cId="307745003" sldId="259"/>
            <ac:picMk id="15" creationId="{DF8AA742-4C7D-D698-C3EC-66784E174134}"/>
          </ac:picMkLst>
        </pc:picChg>
        <pc:picChg chg="add mod">
          <ac:chgData name="Leila Ingram-Smith" userId="abf53238-41da-4e01-a2dc-9d152a2d4646" providerId="ADAL" clId="{8025D13E-D458-4E80-9EA5-1DC9AE50707A}" dt="2023-09-04T11:58:28.985" v="146" actId="1076"/>
          <ac:picMkLst>
            <pc:docMk/>
            <pc:sldMk cId="307745003" sldId="259"/>
            <ac:picMk id="17" creationId="{9C52B78E-80C2-ED76-1EC6-24433A128A4F}"/>
          </ac:picMkLst>
        </pc:picChg>
        <pc:picChg chg="add mod">
          <ac:chgData name="Leila Ingram-Smith" userId="abf53238-41da-4e01-a2dc-9d152a2d4646" providerId="ADAL" clId="{8025D13E-D458-4E80-9EA5-1DC9AE50707A}" dt="2023-09-04T11:58:19.913" v="144" actId="1076"/>
          <ac:picMkLst>
            <pc:docMk/>
            <pc:sldMk cId="307745003" sldId="259"/>
            <ac:picMk id="19" creationId="{E47E3416-F9AE-FB3D-D412-3248A88105F2}"/>
          </ac:picMkLst>
        </pc:picChg>
      </pc:sldChg>
      <pc:sldChg chg="modSp mod">
        <pc:chgData name="Leila Ingram-Smith" userId="abf53238-41da-4e01-a2dc-9d152a2d4646" providerId="ADAL" clId="{8025D13E-D458-4E80-9EA5-1DC9AE50707A}" dt="2023-09-04T11:52:30.018" v="75" actId="20577"/>
        <pc:sldMkLst>
          <pc:docMk/>
          <pc:sldMk cId="80369425" sldId="261"/>
        </pc:sldMkLst>
        <pc:spChg chg="mod">
          <ac:chgData name="Leila Ingram-Smith" userId="abf53238-41da-4e01-a2dc-9d152a2d4646" providerId="ADAL" clId="{8025D13E-D458-4E80-9EA5-1DC9AE50707A}" dt="2023-09-04T11:52:30.018" v="75" actId="20577"/>
          <ac:spMkLst>
            <pc:docMk/>
            <pc:sldMk cId="80369425" sldId="261"/>
            <ac:spMk id="7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1:57.444" v="54" actId="113"/>
          <ac:spMkLst>
            <pc:docMk/>
            <pc:sldMk cId="80369425" sldId="261"/>
            <ac:spMk id="8" creationId="{00000000-0000-0000-0000-000000000000}"/>
          </ac:spMkLst>
        </pc:spChg>
        <pc:spChg chg="mod">
          <ac:chgData name="Leila Ingram-Smith" userId="abf53238-41da-4e01-a2dc-9d152a2d4646" providerId="ADAL" clId="{8025D13E-D458-4E80-9EA5-1DC9AE50707A}" dt="2023-09-04T11:52:00.580" v="55" actId="113"/>
          <ac:spMkLst>
            <pc:docMk/>
            <pc:sldMk cId="80369425" sldId="261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27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2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64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95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1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75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61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94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6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9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73DC-010B-4F6F-B3F4-534E804B8A23}" type="datetimeFigureOut">
              <a:rPr lang="en-GB" smtClean="0"/>
              <a:t>21/11/2023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E8FD-D813-4591-97C3-D59E191E77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2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57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GB" dirty="0"/>
              <a:t>Think about Guru </a:t>
            </a:r>
            <a:r>
              <a:rPr lang="en-GB" dirty="0" err="1"/>
              <a:t>Argun</a:t>
            </a:r>
            <a:r>
              <a:rPr lang="en-GB" dirty="0"/>
              <a:t> Dev’s Life – write down your thoughts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632" y="1521386"/>
            <a:ext cx="1744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  <a:r>
              <a:rPr lang="en-GB" dirty="0"/>
              <a:t> thing I was not sure about:</a:t>
            </a:r>
          </a:p>
        </p:txBody>
      </p:sp>
      <p:sp>
        <p:nvSpPr>
          <p:cNvPr id="8" name="Oval 7"/>
          <p:cNvSpPr/>
          <p:nvPr/>
        </p:nvSpPr>
        <p:spPr>
          <a:xfrm>
            <a:off x="581348" y="1391449"/>
            <a:ext cx="3738624" cy="2668943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868144" y="1475155"/>
            <a:ext cx="201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  <a:r>
              <a:rPr lang="en-GB" dirty="0"/>
              <a:t> things I found interesting:</a:t>
            </a:r>
          </a:p>
        </p:txBody>
      </p:sp>
      <p:sp>
        <p:nvSpPr>
          <p:cNvPr id="10" name="Right Arrow Callout 9"/>
          <p:cNvSpPr/>
          <p:nvPr/>
        </p:nvSpPr>
        <p:spPr>
          <a:xfrm>
            <a:off x="581348" y="4345251"/>
            <a:ext cx="7981304" cy="223361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780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58601" y="4435937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  <a:r>
              <a:rPr lang="en-GB" dirty="0"/>
              <a:t> questions I’d like to ask:</a:t>
            </a:r>
            <a:endParaRPr lang="en-GB" b="1" dirty="0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125DBA2A-90AE-BC92-F472-C8DEB0E37FF1}"/>
              </a:ext>
            </a:extLst>
          </p:cNvPr>
          <p:cNvSpPr/>
          <p:nvPr/>
        </p:nvSpPr>
        <p:spPr>
          <a:xfrm>
            <a:off x="4572000" y="1425307"/>
            <a:ext cx="3990653" cy="2668943"/>
          </a:xfrm>
          <a:prstGeom prst="hexagon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D08814C3-E6F0-E7F6-58E1-8D38FE54A9EE}"/>
              </a:ext>
            </a:extLst>
          </p:cNvPr>
          <p:cNvSpPr/>
          <p:nvPr/>
        </p:nvSpPr>
        <p:spPr>
          <a:xfrm>
            <a:off x="7380312" y="619571"/>
            <a:ext cx="761568" cy="553367"/>
          </a:xfrm>
          <a:prstGeom prst="cloudCallout">
            <a:avLst>
              <a:gd name="adj1" fmla="val -66795"/>
              <a:gd name="adj2" fmla="val 51270"/>
            </a:avLst>
          </a:prstGeom>
          <a:solidFill>
            <a:srgbClr val="55345A">
              <a:alpha val="10196"/>
            </a:srgbClr>
          </a:solidFill>
          <a:ln>
            <a:solidFill>
              <a:srgbClr val="5534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raphic 12" descr="Question Mark with solid fill">
            <a:extLst>
              <a:ext uri="{FF2B5EF4-FFF2-40B4-BE49-F238E27FC236}">
                <a16:creationId xmlns:a16="http://schemas.microsoft.com/office/drawing/2014/main" id="{56FC0E2A-B8F9-F47B-D34D-2E1FEDA845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1405" y="706563"/>
            <a:ext cx="379382" cy="379382"/>
          </a:xfrm>
          <a:prstGeom prst="rect">
            <a:avLst/>
          </a:prstGeom>
        </p:spPr>
      </p:pic>
      <p:pic>
        <p:nvPicPr>
          <p:cNvPr id="15" name="Graphic 14" descr="Badge 1 with solid fill">
            <a:extLst>
              <a:ext uri="{FF2B5EF4-FFF2-40B4-BE49-F238E27FC236}">
                <a16:creationId xmlns:a16="http://schemas.microsoft.com/office/drawing/2014/main" id="{DF8AA742-4C7D-D698-C3EC-66784E1741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8601" y="1557224"/>
            <a:ext cx="610493" cy="610493"/>
          </a:xfrm>
          <a:prstGeom prst="rect">
            <a:avLst/>
          </a:prstGeom>
        </p:spPr>
      </p:pic>
      <p:pic>
        <p:nvPicPr>
          <p:cNvPr id="17" name="Graphic 16" descr="Badge with solid fill">
            <a:extLst>
              <a:ext uri="{FF2B5EF4-FFF2-40B4-BE49-F238E27FC236}">
                <a16:creationId xmlns:a16="http://schemas.microsoft.com/office/drawing/2014/main" id="{9C52B78E-80C2-ED76-1EC6-24433A128A4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98344" y="1480548"/>
            <a:ext cx="635543" cy="635543"/>
          </a:xfrm>
          <a:prstGeom prst="rect">
            <a:avLst/>
          </a:prstGeom>
        </p:spPr>
      </p:pic>
      <p:pic>
        <p:nvPicPr>
          <p:cNvPr id="19" name="Graphic 18" descr="Badge 3 with solid fill">
            <a:extLst>
              <a:ext uri="{FF2B5EF4-FFF2-40B4-BE49-F238E27FC236}">
                <a16:creationId xmlns:a16="http://schemas.microsoft.com/office/drawing/2014/main" id="{E47E3416-F9AE-FB3D-D412-3248A88105F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7283" y="4335434"/>
            <a:ext cx="591368" cy="59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323528" y="260648"/>
            <a:ext cx="8208912" cy="1872208"/>
          </a:xfrm>
          <a:prstGeom prst="rightArrowCallout">
            <a:avLst>
              <a:gd name="adj1" fmla="val 25000"/>
              <a:gd name="adj2" fmla="val 22093"/>
              <a:gd name="adj3" fmla="val 25000"/>
              <a:gd name="adj4" fmla="val 78780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Callout 4"/>
          <p:cNvSpPr/>
          <p:nvPr/>
        </p:nvSpPr>
        <p:spPr>
          <a:xfrm>
            <a:off x="336983" y="2276872"/>
            <a:ext cx="8229872" cy="194421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780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Callout 5"/>
          <p:cNvSpPr/>
          <p:nvPr/>
        </p:nvSpPr>
        <p:spPr>
          <a:xfrm>
            <a:off x="326909" y="4437112"/>
            <a:ext cx="8205531" cy="200858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780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40466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Best three questions from </a:t>
            </a:r>
            <a:r>
              <a:rPr lang="en-GB" b="1" dirty="0"/>
              <a:t>my partner and me</a:t>
            </a:r>
            <a:r>
              <a:rPr lang="en-GB" dirty="0"/>
              <a:t>: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34888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Best three questions from our </a:t>
            </a:r>
            <a:r>
              <a:rPr lang="en-GB" b="1" dirty="0"/>
              <a:t>pair and another pair</a:t>
            </a:r>
            <a:r>
              <a:rPr lang="en-GB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58112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Best three questions from our </a:t>
            </a:r>
            <a:r>
              <a:rPr lang="en-GB" b="1" dirty="0"/>
              <a:t>class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036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6" ma:contentTypeDescription="Create a new document." ma:contentTypeScope="" ma:versionID="4140d98b5e72ec949c32c2c289918fb9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91e60c445ca9e904630b9d9ce2925bd6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393AF2-E943-4C2A-A545-F84E01466A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ADE6BE-2D6F-4B18-81C3-4DE70CF560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388F9D-C2D3-4885-B2EA-FBB7D0E9FD3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2940bfc-e56c-4552-8076-1b7135828164"/>
    <ds:schemaRef ds:uri="http://purl.org/dc/terms/"/>
    <ds:schemaRef ds:uri="37c5c6fe-bc8e-4494-977e-45e76d6ce1f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Think about Guru Argun Dev’s Life – write down your thoughts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Guru Raam Das</dc:title>
  <dc:creator>Kathryn</dc:creator>
  <cp:lastModifiedBy>Abigail Chand</cp:lastModifiedBy>
  <cp:revision>17</cp:revision>
  <dcterms:created xsi:type="dcterms:W3CDTF">2014-08-01T18:55:42Z</dcterms:created>
  <dcterms:modified xsi:type="dcterms:W3CDTF">2023-11-21T15:50:49Z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402400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