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64" r:id="rId5"/>
    <p:sldId id="256" r:id="rId6"/>
    <p:sldId id="261" r:id="rId7"/>
    <p:sldId id="257" r:id="rId8"/>
    <p:sldId id="258" r:id="rId9"/>
    <p:sldId id="259" r:id="rId10"/>
    <p:sldId id="26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47E710-4355-47BD-B9BB-A2C722AADD62}" v="1" dt="2023-08-31T13:42:42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F747E710-4355-47BD-B9BB-A2C722AADD62}"/>
    <pc:docChg chg="undo custSel modSld">
      <pc:chgData name="Leila Ingram-Smith" userId="abf53238-41da-4e01-a2dc-9d152a2d4646" providerId="ADAL" clId="{F747E710-4355-47BD-B9BB-A2C722AADD62}" dt="2023-08-31T13:42:52.042" v="5" actId="1076"/>
      <pc:docMkLst>
        <pc:docMk/>
      </pc:docMkLst>
      <pc:sldChg chg="modSp mod">
        <pc:chgData name="Leila Ingram-Smith" userId="abf53238-41da-4e01-a2dc-9d152a2d4646" providerId="ADAL" clId="{F747E710-4355-47BD-B9BB-A2C722AADD62}" dt="2023-08-31T13:42:52.042" v="5" actId="1076"/>
        <pc:sldMkLst>
          <pc:docMk/>
          <pc:sldMk cId="3218574539" sldId="259"/>
        </pc:sldMkLst>
        <pc:picChg chg="mod">
          <ac:chgData name="Leila Ingram-Smith" userId="abf53238-41da-4e01-a2dc-9d152a2d4646" providerId="ADAL" clId="{F747E710-4355-47BD-B9BB-A2C722AADD62}" dt="2023-08-31T13:42:52.042" v="5" actId="1076"/>
          <ac:picMkLst>
            <pc:docMk/>
            <pc:sldMk cId="3218574539" sldId="259"/>
            <ac:picMk id="2" creationId="{09F27A78-E302-4A25-8D09-E3C2E3F21E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A13D-F64A-40BB-96CD-E3E33D30853D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759B7-37B1-431B-AA55-67ED08D8B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94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759B7-37B1-431B-AA55-67ED08D8B4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7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759B7-37B1-431B-AA55-67ED08D8B4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71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8B00-C1CA-47ED-A9AB-B53BB80EC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69784-5E00-464D-ABC1-B62DB39D5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F65D1-78E2-47CB-8096-860318A7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E8DB-6CE9-4267-AB1E-305649F24F7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38BE-75F0-48AE-A279-E242FF2F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192A5-0F5F-49B8-8621-469EA61C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5C24-5C2D-4599-8F30-7BCE4EF44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F3F9-39BE-4C13-A55D-60D684F4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71AFC-C9AD-4AE6-8CE0-4296DCE5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7AC32-6E33-4BC5-ABCF-FD14CFC9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E8DB-6CE9-4267-AB1E-305649F24F7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B1A1E-67F4-490C-A24C-19FD3587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81CD5-FF72-408A-BD7C-693D8308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5C24-5C2D-4599-8F30-7BCE4EF44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06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FEF96-8317-49AD-A9BA-4B7D6DD6F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4745F-E9A5-4D14-A6D4-3E0DCE0B3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5C949-F657-438C-A87C-723FDE24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E8DB-6CE9-4267-AB1E-305649F24F7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25AF7-2221-4A5D-8D94-29C58601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FCA27-8000-4707-98A8-2682AB51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5C24-5C2D-4599-8F30-7BCE4EF44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7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ACD1-A77E-4B99-A53A-1430FE93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F8A3A-BAA3-4516-B557-26451B50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1198F-B440-4FE9-BC0B-9818AD87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E8DB-6CE9-4267-AB1E-305649F24F7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B0B54-EA88-49E5-819F-8134015A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4E9CD-5241-4130-A452-437B0D9B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5C24-5C2D-4599-8F30-7BCE4EF44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3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0297-6372-4762-BCEE-DB59C244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18584-519A-4C4B-B8C3-6D1DF2809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16D0B-3095-46C1-9A26-1A824B1A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E8DB-6CE9-4267-AB1E-305649F24F7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E5223-EB7F-485D-B42A-A9FE9B45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78B6E-D727-417A-B52A-384280A5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5C24-5C2D-4599-8F30-7BCE4EF44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07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8C44-9879-43D3-966D-7F5652B8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9DB56-2BF5-4522-987D-881EE484E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63CA6-50BE-4D92-BD6C-4C816496F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89132-AC8F-4642-B168-AF6E8011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E8DB-6CE9-4267-AB1E-305649F24F7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0F9C6-5ABE-480E-B2D4-73B1785A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EBEC2-81EB-4B42-9CA1-06F1339C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5C24-5C2D-4599-8F30-7BCE4EF44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6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53B1-C21B-4615-BD84-37E54184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AC2FA-BA98-42DE-A92E-A474EE9EC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FFB0A-F7DE-43A9-BA46-9963BC7E4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53C50-C52F-4BF0-8BF8-445B0A2B0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AB943E-7704-47FB-A2CE-16A9B9EAC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B4CBF-B63F-4839-A7EA-C1C74F7B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E8DB-6CE9-4267-AB1E-305649F24F7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8DE61-14D3-4DD6-A44A-EFDA0FC5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C85D5-F35F-4355-8E3F-C90CF5A0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5C24-5C2D-4599-8F30-7BCE4EF44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7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B323-375F-404C-B0DA-C068FDA1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D882B-D5A8-45BF-84C9-7EA56C6C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E8DB-6CE9-4267-AB1E-305649F24F7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9302E-80E8-40E3-A479-E130DA55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52B35-8A1D-4B2C-BE4C-472149B1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5C24-5C2D-4599-8F30-7BCE4EF44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0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91E9E-07A8-4171-8E42-75F513B4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E8DB-6CE9-4267-AB1E-305649F24F7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506D2-DD43-4DBA-86F3-F99E8348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1D756-35B5-4FA3-BE7D-D0F9B5DB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5C24-5C2D-4599-8F30-7BCE4EF44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0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A9D5-83F6-4DD4-9503-8EAA30C9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1711E-B498-48B0-B5A8-FFF2526B1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E64C9-141A-4AA4-83F1-E1F3A41B0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8FBE0-0391-47CA-BCD4-F48CEB0A1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E8DB-6CE9-4267-AB1E-305649F24F7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D7A4E-822A-4DA8-A9EF-CADA821A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CD67B-2F0D-408D-AAB1-203DE358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5C24-5C2D-4599-8F30-7BCE4EF44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4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F509-EDC6-412E-ABB4-4196CA2F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B1B525-FAC6-4068-A2AD-A910D0E36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90616-CEAB-4CC9-8A96-A3E5995C8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D4776-A8E7-4615-9A7E-C3F227D3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E8DB-6CE9-4267-AB1E-305649F24F7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A2BE9-22F9-4FE4-B778-550ABBF0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720FF-9633-418D-A9AE-DD75F4ED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5C24-5C2D-4599-8F30-7BCE4EF44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3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D2AFF-1B2F-41F2-BB10-AF32B7D6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B3A3C-548E-4E01-98F0-6C55FD394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A27A2-D45F-4C96-BFC9-BED972A46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FE8DB-6CE9-4267-AB1E-305649F24F7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C6938-3794-4646-B713-9046372AD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8159B-60D7-478A-9D95-877087943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D5C24-5C2D-4599-8F30-7BCE4EF44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76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E2BD-D718-44CA-9C32-E543A2BE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798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Pictures of celebrations/festivals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C56553-95F4-41AD-B699-DD91506B1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36511" y="2152049"/>
            <a:ext cx="6718977" cy="3957228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258FD930-A6C0-82AE-5560-32C3B434ECE3}"/>
              </a:ext>
            </a:extLst>
          </p:cNvPr>
          <p:cNvSpPr txBox="1"/>
          <p:nvPr/>
        </p:nvSpPr>
        <p:spPr>
          <a:xfrm>
            <a:off x="0" y="6590525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6EA380A4-CE2F-5293-A7B7-185A7804B22A}"/>
              </a:ext>
            </a:extLst>
          </p:cNvPr>
          <p:cNvSpPr txBox="1"/>
          <p:nvPr/>
        </p:nvSpPr>
        <p:spPr>
          <a:xfrm>
            <a:off x="1843288" y="6590525"/>
            <a:ext cx="3578860" cy="2674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D4D4D"/>
                </a:solidFill>
                <a:effectLst/>
                <a:latin typeface="Work Sans SemiBold" pitchFamily="2" charset="0"/>
                <a:ea typeface="Work Sans Regular" pitchFamily="2" charset="0"/>
                <a:cs typeface="Times New Roman" panose="02020603050405020304" pitchFamily="18" charset="0"/>
              </a:rPr>
              <a:t>© Copyright London Diocesan Board for Schools 2023</a:t>
            </a:r>
            <a:endParaRPr lang="en-GB" sz="1100" dirty="0">
              <a:effectLst/>
              <a:latin typeface="Work Sans Regular" pitchFamily="2" charset="0"/>
              <a:ea typeface="Work Sans Regular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7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1A442-7E54-4F6B-BAC9-10706BDADA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040" y="1492012"/>
            <a:ext cx="6909160" cy="3873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9FB50F-8B16-40E8-BD32-0640CFFEA9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0340" y="371475"/>
            <a:ext cx="4065620" cy="2693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A765D-EA4A-4C8A-A683-BAB4CC9153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0340" y="3793430"/>
            <a:ext cx="4065620" cy="2819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4962BD-84C7-5684-7E8E-BC03B39ADD59}"/>
              </a:ext>
            </a:extLst>
          </p:cNvPr>
          <p:cNvSpPr txBox="1"/>
          <p:nvPr/>
        </p:nvSpPr>
        <p:spPr>
          <a:xfrm>
            <a:off x="0" y="6590525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6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4EAA7-610E-4A44-97D0-CE70BD5A67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40" y="436692"/>
            <a:ext cx="3802591" cy="2172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9DEBB6-9B9C-43EE-8FC3-DF8D524B4C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9533" y="436691"/>
            <a:ext cx="3877153" cy="2172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649376-95B1-4E78-B6B7-2166A45253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0588" y="1885098"/>
            <a:ext cx="2541136" cy="3811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CD4D5-A3FF-484F-8336-83BB7A93D3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6289" y="2653872"/>
            <a:ext cx="3242873" cy="3936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447F10-6C3B-445B-A95D-0378D538EE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40" y="3053839"/>
            <a:ext cx="4638673" cy="30924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11B359-A19F-9DD6-888D-A80E25D9E4E6}"/>
              </a:ext>
            </a:extLst>
          </p:cNvPr>
          <p:cNvSpPr txBox="1"/>
          <p:nvPr/>
        </p:nvSpPr>
        <p:spPr>
          <a:xfrm>
            <a:off x="0" y="6590525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4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F3853A-5A8C-443A-8F06-91C67FD822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0832" y="590550"/>
            <a:ext cx="8510336" cy="5676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16D7BD-8A92-B8AB-AAA2-A9006D72841B}"/>
              </a:ext>
            </a:extLst>
          </p:cNvPr>
          <p:cNvSpPr txBox="1"/>
          <p:nvPr/>
        </p:nvSpPr>
        <p:spPr>
          <a:xfrm>
            <a:off x="0" y="6590525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2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B7AE5-2F17-4E38-A3B9-F3E7C986FB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201" y="3745052"/>
            <a:ext cx="4921390" cy="28128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2889EC-14DC-409A-B5F9-37FE5AA0AF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42" y="3745052"/>
            <a:ext cx="4838925" cy="281289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243152C-8E0F-4EB4-8B67-500F6FF5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0434" y="300055"/>
            <a:ext cx="4838924" cy="31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BA1285-4C4C-9DDB-1498-CB2EAE297F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42" y="300054"/>
            <a:ext cx="4838925" cy="3128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91C6CA-CD61-E367-4325-1B8D3D29E7E7}"/>
              </a:ext>
            </a:extLst>
          </p:cNvPr>
          <p:cNvSpPr txBox="1"/>
          <p:nvPr/>
        </p:nvSpPr>
        <p:spPr>
          <a:xfrm>
            <a:off x="0" y="6590525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1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F27A78-E302-4A25-8D09-E3C2E3F21E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3744" y="719531"/>
            <a:ext cx="7764511" cy="51763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2F0AF-C7F4-8BA1-2D32-3269EA8449AC}"/>
              </a:ext>
            </a:extLst>
          </p:cNvPr>
          <p:cNvSpPr txBox="1"/>
          <p:nvPr/>
        </p:nvSpPr>
        <p:spPr>
          <a:xfrm>
            <a:off x="0" y="6590525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7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6AD517-7338-4AAC-A8B8-EF08B0C6BB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883" y="365301"/>
            <a:ext cx="4047463" cy="2697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220F3C-21AD-452D-A30E-EFD22EF670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656" y="3429001"/>
            <a:ext cx="4631846" cy="3087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F52B55-2030-4B92-A9E2-54CEC8F8BF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499" y="3429000"/>
            <a:ext cx="4631847" cy="3087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14A70-1D3A-4B0F-958D-5E28DD9805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655" y="365301"/>
            <a:ext cx="3977126" cy="2697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8D1DAB-642C-16FD-BC56-2D66A375E974}"/>
              </a:ext>
            </a:extLst>
          </p:cNvPr>
          <p:cNvSpPr txBox="1"/>
          <p:nvPr/>
        </p:nvSpPr>
        <p:spPr>
          <a:xfrm>
            <a:off x="0" y="6590525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5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5F33E9-C0E6-4459-8D8D-B98381944D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75" y="2113975"/>
            <a:ext cx="3004653" cy="2124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70596B-A137-4817-9FC4-7DB62A26B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6003" y="2591622"/>
            <a:ext cx="4599993" cy="4019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049B43-A629-4B9C-ABBA-4935F5D19F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686" y="247075"/>
            <a:ext cx="3320629" cy="2124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B2175E-54EF-4687-8626-957A8F0521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6173" y="2113975"/>
            <a:ext cx="3004652" cy="2005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82674B-DD98-912D-455E-F6ED27C5E86C}"/>
              </a:ext>
            </a:extLst>
          </p:cNvPr>
          <p:cNvSpPr txBox="1"/>
          <p:nvPr/>
        </p:nvSpPr>
        <p:spPr>
          <a:xfrm>
            <a:off x="0" y="6590525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7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14" ma:contentTypeDescription="Create a new document." ma:contentTypeScope="" ma:versionID="7044c6264d3a0ebe1f1cc9df10260561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04e286e50f2a216d36399f8f5698cf81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6acc64-6845-4a0f-a249-d12a5ba8c6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5e0fd7-9706-4511-9413-6a00656adbfd}" ma:internalName="TaxCatchAll" ma:showField="CatchAllData" ma:web="62940bfc-e56c-4552-8076-1b71358281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940bfc-e56c-4552-8076-1b7135828164" xsi:nil="true"/>
    <lcf76f155ced4ddcb4097134ff3c332f xmlns="37c5c6fe-bc8e-4494-977e-45e76d6ce1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A5C0F1-CB45-4780-81D6-AE25DFEFA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B9D237-6A24-4F4F-A8D7-AC19EC57D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AED92E-27DC-4806-B007-31F5CEAB34E3}">
  <ds:schemaRefs>
    <ds:schemaRef ds:uri="http://purl.org/dc/elements/1.1/"/>
    <ds:schemaRef ds:uri="http://schemas.microsoft.com/office/2006/metadata/properties"/>
    <ds:schemaRef ds:uri="62940bfc-e56c-4552-8076-1b713582816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7c5c6fe-bc8e-4494-977e-45e76d6ce1f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55</Words>
  <Application>Microsoft Office PowerPoint</Application>
  <PresentationFormat>Widescreen</PresentationFormat>
  <Paragraphs>12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Work Sans Regular</vt:lpstr>
      <vt:lpstr>Work Sans SemiBold</vt:lpstr>
      <vt:lpstr>Office Theme</vt:lpstr>
      <vt:lpstr>Pictures of celebrations/festivals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thorne</dc:creator>
  <cp:lastModifiedBy>Abigail Chand</cp:lastModifiedBy>
  <cp:revision>9</cp:revision>
  <dcterms:created xsi:type="dcterms:W3CDTF">2020-12-29T17:59:43Z</dcterms:created>
  <dcterms:modified xsi:type="dcterms:W3CDTF">2023-11-21T14:34:30Z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394300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