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53347-F4D6-45FE-BCE6-C47DED79B427}" v="2" dt="2023-09-07T15:31:1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ED3B0FF6-CCC5-47B3-990C-DE2C4267521E}"/>
    <pc:docChg chg="undo custSel modSld">
      <pc:chgData name="Leila Ingram-Smith" userId="abf53238-41da-4e01-a2dc-9d152a2d4646" providerId="ADAL" clId="{ED3B0FF6-CCC5-47B3-990C-DE2C4267521E}" dt="2023-08-23T12:06:24.423" v="218" actId="1076"/>
      <pc:docMkLst>
        <pc:docMk/>
      </pc:docMkLst>
      <pc:sldChg chg="addSp delSp modSp mod">
        <pc:chgData name="Leila Ingram-Smith" userId="abf53238-41da-4e01-a2dc-9d152a2d4646" providerId="ADAL" clId="{ED3B0FF6-CCC5-47B3-990C-DE2C4267521E}" dt="2023-08-23T11:52:33.117" v="88" actId="1076"/>
        <pc:sldMkLst>
          <pc:docMk/>
          <pc:sldMk cId="156899763" sldId="256"/>
        </pc:sldMkLst>
        <pc:spChg chg="add mod">
          <ac:chgData name="Leila Ingram-Smith" userId="abf53238-41da-4e01-a2dc-9d152a2d4646" providerId="ADAL" clId="{ED3B0FF6-CCC5-47B3-990C-DE2C4267521E}" dt="2023-08-23T11:47:38.252" v="8" actId="20577"/>
          <ac:spMkLst>
            <pc:docMk/>
            <pc:sldMk cId="156899763" sldId="256"/>
            <ac:spMk id="2" creationId="{44A4C2FA-CB65-7BC6-ED18-2F9760400E71}"/>
          </ac:spMkLst>
        </pc:spChg>
        <pc:spChg chg="add mod">
          <ac:chgData name="Leila Ingram-Smith" userId="abf53238-41da-4e01-a2dc-9d152a2d4646" providerId="ADAL" clId="{ED3B0FF6-CCC5-47B3-990C-DE2C4267521E}" dt="2023-08-23T11:47:28.653" v="2" actId="1076"/>
          <ac:spMkLst>
            <pc:docMk/>
            <pc:sldMk cId="156899763" sldId="256"/>
            <ac:spMk id="3" creationId="{C51F06C0-2B11-C61E-8305-CB03AD68A88C}"/>
          </ac:spMkLst>
        </pc:spChg>
        <pc:spChg chg="add mod">
          <ac:chgData name="Leila Ingram-Smith" userId="abf53238-41da-4e01-a2dc-9d152a2d4646" providerId="ADAL" clId="{ED3B0FF6-CCC5-47B3-990C-DE2C4267521E}" dt="2023-08-23T11:47:18.872" v="1" actId="1076"/>
          <ac:spMkLst>
            <pc:docMk/>
            <pc:sldMk cId="156899763" sldId="256"/>
            <ac:spMk id="4" creationId="{34FFF1EB-6D9E-DA6C-C110-306639241C9C}"/>
          </ac:spMkLst>
        </pc:spChg>
        <pc:spChg chg="del mod">
          <ac:chgData name="Leila Ingram-Smith" userId="abf53238-41da-4e01-a2dc-9d152a2d4646" providerId="ADAL" clId="{ED3B0FF6-CCC5-47B3-990C-DE2C4267521E}" dt="2023-08-23T11:50:22.178" v="56" actId="478"/>
          <ac:spMkLst>
            <pc:docMk/>
            <pc:sldMk cId="156899763" sldId="256"/>
            <ac:spMk id="5" creationId="{CEC6C6DC-F2C9-44F6-A09B-DED136D41D6F}"/>
          </ac:spMkLst>
        </pc:spChg>
        <pc:spChg chg="add mod">
          <ac:chgData name="Leila Ingram-Smith" userId="abf53238-41da-4e01-a2dc-9d152a2d4646" providerId="ADAL" clId="{ED3B0FF6-CCC5-47B3-990C-DE2C4267521E}" dt="2023-08-23T11:51:21.047" v="68" actId="1076"/>
          <ac:spMkLst>
            <pc:docMk/>
            <pc:sldMk cId="156899763" sldId="256"/>
            <ac:spMk id="6" creationId="{8EDEF7E3-59EA-54C7-B415-359AE9098330}"/>
          </ac:spMkLst>
        </pc:spChg>
        <pc:spChg chg="mod">
          <ac:chgData name="Leila Ingram-Smith" userId="abf53238-41da-4e01-a2dc-9d152a2d4646" providerId="ADAL" clId="{ED3B0FF6-CCC5-47B3-990C-DE2C4267521E}" dt="2023-08-23T11:52:33.117" v="88" actId="1076"/>
          <ac:spMkLst>
            <pc:docMk/>
            <pc:sldMk cId="156899763" sldId="256"/>
            <ac:spMk id="7" creationId="{7B8A4A57-61FC-4F55-81E7-2BE2D0B7EF03}"/>
          </ac:spMkLst>
        </pc:spChg>
        <pc:spChg chg="mod">
          <ac:chgData name="Leila Ingram-Smith" userId="abf53238-41da-4e01-a2dc-9d152a2d4646" providerId="ADAL" clId="{ED3B0FF6-CCC5-47B3-990C-DE2C4267521E}" dt="2023-08-23T11:51:03.469" v="64" actId="14100"/>
          <ac:spMkLst>
            <pc:docMk/>
            <pc:sldMk cId="156899763" sldId="256"/>
            <ac:spMk id="8" creationId="{A54CBBC2-2818-4A18-BD00-14066C6671C0}"/>
          </ac:spMkLst>
        </pc:spChg>
        <pc:spChg chg="mod">
          <ac:chgData name="Leila Ingram-Smith" userId="abf53238-41da-4e01-a2dc-9d152a2d4646" providerId="ADAL" clId="{ED3B0FF6-CCC5-47B3-990C-DE2C4267521E}" dt="2023-08-23T11:50:51.685" v="62" actId="1076"/>
          <ac:spMkLst>
            <pc:docMk/>
            <pc:sldMk cId="156899763" sldId="256"/>
            <ac:spMk id="9" creationId="{99827892-5C99-409E-9B05-2CEFF80B9AF9}"/>
          </ac:spMkLst>
        </pc:spChg>
        <pc:spChg chg="mod">
          <ac:chgData name="Leila Ingram-Smith" userId="abf53238-41da-4e01-a2dc-9d152a2d4646" providerId="ADAL" clId="{ED3B0FF6-CCC5-47B3-990C-DE2C4267521E}" dt="2023-08-23T11:50:44.781" v="61" actId="27636"/>
          <ac:spMkLst>
            <pc:docMk/>
            <pc:sldMk cId="156899763" sldId="256"/>
            <ac:spMk id="10" creationId="{9896BEAA-569A-4154-8B26-A628A6A526EA}"/>
          </ac:spMkLst>
        </pc:spChg>
        <pc:spChg chg="add mod">
          <ac:chgData name="Leila Ingram-Smith" userId="abf53238-41da-4e01-a2dc-9d152a2d4646" providerId="ADAL" clId="{ED3B0FF6-CCC5-47B3-990C-DE2C4267521E}" dt="2023-08-23T11:50:32.373" v="59" actId="1076"/>
          <ac:spMkLst>
            <pc:docMk/>
            <pc:sldMk cId="156899763" sldId="256"/>
            <ac:spMk id="11" creationId="{57745077-BC9A-71E6-7970-9E4371BE6E0C}"/>
          </ac:spMkLst>
        </pc:spChg>
        <pc:spChg chg="add del mod">
          <ac:chgData name="Leila Ingram-Smith" userId="abf53238-41da-4e01-a2dc-9d152a2d4646" providerId="ADAL" clId="{ED3B0FF6-CCC5-47B3-990C-DE2C4267521E}" dt="2023-08-23T11:50:24.648" v="57" actId="478"/>
          <ac:spMkLst>
            <pc:docMk/>
            <pc:sldMk cId="156899763" sldId="256"/>
            <ac:spMk id="13" creationId="{12C1DA4C-10BE-2FF5-01DA-D11FAD33919C}"/>
          </ac:spMkLst>
        </pc:spChg>
        <pc:grpChg chg="mod">
          <ac:chgData name="Leila Ingram-Smith" userId="abf53238-41da-4e01-a2dc-9d152a2d4646" providerId="ADAL" clId="{ED3B0FF6-CCC5-47B3-990C-DE2C4267521E}" dt="2023-08-23T11:51:54.318" v="75"/>
          <ac:grpSpMkLst>
            <pc:docMk/>
            <pc:sldMk cId="156899763" sldId="256"/>
            <ac:grpSpMk id="17" creationId="{148063E9-C64B-C73F-22C8-F23C58117E10}"/>
          </ac:grpSpMkLst>
        </pc:grpChg>
        <pc:grpChg chg="mod">
          <ac:chgData name="Leila Ingram-Smith" userId="abf53238-41da-4e01-a2dc-9d152a2d4646" providerId="ADAL" clId="{ED3B0FF6-CCC5-47B3-990C-DE2C4267521E}" dt="2023-08-23T11:51:59.096" v="81"/>
          <ac:grpSpMkLst>
            <pc:docMk/>
            <pc:sldMk cId="156899763" sldId="256"/>
            <ac:grpSpMk id="20" creationId="{D3C29C38-2B8F-5BD4-84BB-BF4174B991CC}"/>
          </ac:grpSpMkLst>
        </pc:grpChg>
        <pc:picChg chg="add mod">
          <ac:chgData name="Leila Ingram-Smith" userId="abf53238-41da-4e01-a2dc-9d152a2d4646" providerId="ADAL" clId="{ED3B0FF6-CCC5-47B3-990C-DE2C4267521E}" dt="2023-08-23T11:52:28.295" v="87" actId="1076"/>
          <ac:picMkLst>
            <pc:docMk/>
            <pc:sldMk cId="156899763" sldId="256"/>
            <ac:picMk id="22" creationId="{55C3E064-8B7C-5E12-F913-8F61F426BF1F}"/>
          </ac:picMkLst>
        </pc:picChg>
        <pc:inkChg chg="add del">
          <ac:chgData name="Leila Ingram-Smith" userId="abf53238-41da-4e01-a2dc-9d152a2d4646" providerId="ADAL" clId="{ED3B0FF6-CCC5-47B3-990C-DE2C4267521E}" dt="2023-08-23T11:51:46.716" v="70" actId="9405"/>
          <ac:inkMkLst>
            <pc:docMk/>
            <pc:sldMk cId="156899763" sldId="256"/>
            <ac:inkMk id="14" creationId="{A6800E11-7D4D-BFC3-C0FF-6BCF740DC495}"/>
          </ac:inkMkLst>
        </pc:inkChg>
        <pc:inkChg chg="add del mod">
          <ac:chgData name="Leila Ingram-Smith" userId="abf53238-41da-4e01-a2dc-9d152a2d4646" providerId="ADAL" clId="{ED3B0FF6-CCC5-47B3-990C-DE2C4267521E}" dt="2023-08-23T11:51:54.851" v="76" actId="9405"/>
          <ac:inkMkLst>
            <pc:docMk/>
            <pc:sldMk cId="156899763" sldId="256"/>
            <ac:inkMk id="15" creationId="{C83FF635-487D-D4E1-DA31-D908A6564A52}"/>
          </ac:inkMkLst>
        </pc:inkChg>
        <pc:inkChg chg="add del mod">
          <ac:chgData name="Leila Ingram-Smith" userId="abf53238-41da-4e01-a2dc-9d152a2d4646" providerId="ADAL" clId="{ED3B0FF6-CCC5-47B3-990C-DE2C4267521E}" dt="2023-08-23T11:51:54.318" v="75"/>
          <ac:inkMkLst>
            <pc:docMk/>
            <pc:sldMk cId="156899763" sldId="256"/>
            <ac:inkMk id="16" creationId="{B99245EF-03C3-62F5-3142-83EF12488C8A}"/>
          </ac:inkMkLst>
        </pc:inkChg>
        <pc:inkChg chg="add del mod">
          <ac:chgData name="Leila Ingram-Smith" userId="abf53238-41da-4e01-a2dc-9d152a2d4646" providerId="ADAL" clId="{ED3B0FF6-CCC5-47B3-990C-DE2C4267521E}" dt="2023-08-23T11:51:59.745" v="82" actId="9405"/>
          <ac:inkMkLst>
            <pc:docMk/>
            <pc:sldMk cId="156899763" sldId="256"/>
            <ac:inkMk id="18" creationId="{0FA8FB12-CB15-E9CA-C426-C2E92CB04C57}"/>
          </ac:inkMkLst>
        </pc:inkChg>
        <pc:inkChg chg="add del mod">
          <ac:chgData name="Leila Ingram-Smith" userId="abf53238-41da-4e01-a2dc-9d152a2d4646" providerId="ADAL" clId="{ED3B0FF6-CCC5-47B3-990C-DE2C4267521E}" dt="2023-08-23T11:51:59.096" v="81"/>
          <ac:inkMkLst>
            <pc:docMk/>
            <pc:sldMk cId="156899763" sldId="256"/>
            <ac:inkMk id="19" creationId="{DACF8BD1-BFF5-A9E3-F1F2-25C1A1E9B7AF}"/>
          </ac:inkMkLst>
        </pc:inkChg>
      </pc:sldChg>
      <pc:sldChg chg="modSp mod">
        <pc:chgData name="Leila Ingram-Smith" userId="abf53238-41da-4e01-a2dc-9d152a2d4646" providerId="ADAL" clId="{ED3B0FF6-CCC5-47B3-990C-DE2C4267521E}" dt="2023-08-23T11:54:47.149" v="123" actId="14100"/>
        <pc:sldMkLst>
          <pc:docMk/>
          <pc:sldMk cId="916080798" sldId="257"/>
        </pc:sldMkLst>
        <pc:spChg chg="mod">
          <ac:chgData name="Leila Ingram-Smith" userId="abf53238-41da-4e01-a2dc-9d152a2d4646" providerId="ADAL" clId="{ED3B0FF6-CCC5-47B3-990C-DE2C4267521E}" dt="2023-08-23T11:53:39.309" v="120" actId="14100"/>
          <ac:spMkLst>
            <pc:docMk/>
            <pc:sldMk cId="916080798" sldId="257"/>
            <ac:spMk id="3" creationId="{3B5409B2-E960-48C5-83FF-2F1AF92BEF99}"/>
          </ac:spMkLst>
        </pc:spChg>
        <pc:spChg chg="mod">
          <ac:chgData name="Leila Ingram-Smith" userId="abf53238-41da-4e01-a2dc-9d152a2d4646" providerId="ADAL" clId="{ED3B0FF6-CCC5-47B3-990C-DE2C4267521E}" dt="2023-08-23T11:54:47.149" v="123" actId="14100"/>
          <ac:spMkLst>
            <pc:docMk/>
            <pc:sldMk cId="916080798" sldId="257"/>
            <ac:spMk id="4" creationId="{1F51AEF0-FB37-4A7E-B9B5-F55D0BDEAC95}"/>
          </ac:spMkLst>
        </pc:spChg>
        <pc:spChg chg="mod">
          <ac:chgData name="Leila Ingram-Smith" userId="abf53238-41da-4e01-a2dc-9d152a2d4646" providerId="ADAL" clId="{ED3B0FF6-CCC5-47B3-990C-DE2C4267521E}" dt="2023-08-23T11:54:41.502" v="122" actId="14100"/>
          <ac:spMkLst>
            <pc:docMk/>
            <pc:sldMk cId="916080798" sldId="257"/>
            <ac:spMk id="7" creationId="{0BAC7ECB-D197-4C50-99D8-96A46D83A59F}"/>
          </ac:spMkLst>
        </pc:spChg>
      </pc:sldChg>
      <pc:sldChg chg="addSp modSp mod">
        <pc:chgData name="Leila Ingram-Smith" userId="abf53238-41da-4e01-a2dc-9d152a2d4646" providerId="ADAL" clId="{ED3B0FF6-CCC5-47B3-990C-DE2C4267521E}" dt="2023-08-23T12:06:24.423" v="218" actId="1076"/>
        <pc:sldMkLst>
          <pc:docMk/>
          <pc:sldMk cId="328937422" sldId="258"/>
        </pc:sldMkLst>
        <pc:spChg chg="mod">
          <ac:chgData name="Leila Ingram-Smith" userId="abf53238-41da-4e01-a2dc-9d152a2d4646" providerId="ADAL" clId="{ED3B0FF6-CCC5-47B3-990C-DE2C4267521E}" dt="2023-08-23T11:56:41.346" v="162" actId="27636"/>
          <ac:spMkLst>
            <pc:docMk/>
            <pc:sldMk cId="328937422" sldId="258"/>
            <ac:spMk id="2" creationId="{D7DB476D-A183-41D5-A705-5853F2739B3D}"/>
          </ac:spMkLst>
        </pc:spChg>
        <pc:spChg chg="mod ord">
          <ac:chgData name="Leila Ingram-Smith" userId="abf53238-41da-4e01-a2dc-9d152a2d4646" providerId="ADAL" clId="{ED3B0FF6-CCC5-47B3-990C-DE2C4267521E}" dt="2023-08-23T12:00:42.501" v="211" actId="1076"/>
          <ac:spMkLst>
            <pc:docMk/>
            <pc:sldMk cId="328937422" sldId="258"/>
            <ac:spMk id="3" creationId="{59B4C8DC-AA54-4924-94C7-8BEBC4CEA161}"/>
          </ac:spMkLst>
        </pc:spChg>
        <pc:spChg chg="add mod">
          <ac:chgData name="Leila Ingram-Smith" userId="abf53238-41da-4e01-a2dc-9d152a2d4646" providerId="ADAL" clId="{ED3B0FF6-CCC5-47B3-990C-DE2C4267521E}" dt="2023-08-23T11:57:21.068" v="187" actId="27636"/>
          <ac:spMkLst>
            <pc:docMk/>
            <pc:sldMk cId="328937422" sldId="258"/>
            <ac:spMk id="4" creationId="{72D9F0B6-F934-DEDB-0319-A011FA522CB6}"/>
          </ac:spMkLst>
        </pc:spChg>
        <pc:spChg chg="mod">
          <ac:chgData name="Leila Ingram-Smith" userId="abf53238-41da-4e01-a2dc-9d152a2d4646" providerId="ADAL" clId="{ED3B0FF6-CCC5-47B3-990C-DE2C4267521E}" dt="2023-08-23T12:06:24.423" v="218" actId="1076"/>
          <ac:spMkLst>
            <pc:docMk/>
            <pc:sldMk cId="328937422" sldId="258"/>
            <ac:spMk id="5" creationId="{5930EE78-26E9-40B4-A0F8-28B4DAB7FE9B}"/>
          </ac:spMkLst>
        </pc:spChg>
        <pc:picChg chg="mod">
          <ac:chgData name="Leila Ingram-Smith" userId="abf53238-41da-4e01-a2dc-9d152a2d4646" providerId="ADAL" clId="{ED3B0FF6-CCC5-47B3-990C-DE2C4267521E}" dt="2023-08-23T12:00:37.006" v="210" actId="1076"/>
          <ac:picMkLst>
            <pc:docMk/>
            <pc:sldMk cId="328937422" sldId="258"/>
            <ac:picMk id="1026" creationId="{A7201FDF-B830-4F5F-A7CE-2BD22B7AFDE7}"/>
          </ac:picMkLst>
        </pc:picChg>
        <pc:picChg chg="mod">
          <ac:chgData name="Leila Ingram-Smith" userId="abf53238-41da-4e01-a2dc-9d152a2d4646" providerId="ADAL" clId="{ED3B0FF6-CCC5-47B3-990C-DE2C4267521E}" dt="2023-08-23T12:06:15.391" v="216" actId="14100"/>
          <ac:picMkLst>
            <pc:docMk/>
            <pc:sldMk cId="328937422" sldId="258"/>
            <ac:picMk id="1028" creationId="{5F7B6DB6-BD27-4101-A5A2-5B4ED3D1661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15E3-ED1A-4255-9BA6-6C3C5E4C74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BD9E52-6388-4A9F-9E99-73278C411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29BE5C-DCA2-41A1-9780-C05FC7C41551}"/>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746169B5-3EE3-42B0-B326-C6684009CA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ABC8AB-6910-4265-8CB8-AA270C76A58F}"/>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171124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1FBC-CD4C-4022-8A8E-8CD65E6D53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15E5AD-88EB-4B94-97B1-43F95D6BF9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7D85BA-6613-4FD2-AFC1-A6C719C530B9}"/>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8699B981-7A57-4E02-AE4D-5A23C7CC07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5E0EA7-13AE-4F32-9762-7ABC57B350E2}"/>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193423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DCE2F-FD29-49BA-AC73-1E9004A06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CC49B2-96C2-4F87-9B88-44E967EC03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84C9F4-E5DE-4509-BEE9-11D2D55E67CB}"/>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A9E46718-4963-403F-881F-2C2B7905F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A66EE3-FAB3-4B18-A941-22F997C55253}"/>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31269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C8AA-75BB-4619-B256-2EF4D518CE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29F744-0600-4922-93CC-55494B6586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974E71-4DC3-40A1-8D9B-09FF9383F180}"/>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486464F2-1AAC-4C55-9D13-154F0D8185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B2CC2C-4825-4ED8-A97B-827D59B70FA3}"/>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280415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44046-9283-4DA5-8E75-1916ED4BD4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3D45CB4-4D88-4FF4-B8DE-897C8436EB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1418EB-90EA-472F-B133-53C28FEC4D22}"/>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49BA60AC-DC42-4E17-B31E-F5C1C05C2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A0933E-9524-4DCF-AFEB-EC93E33FA6F6}"/>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254418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E41FD-75E9-420C-8952-99D5F503F3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707011-CECB-4EFC-9826-6AEA8C2423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72CFEB-0403-445B-AE87-9F14DFF81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3005F5-38BA-4F8B-B6A0-3AF3274941BB}"/>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6" name="Footer Placeholder 5">
            <a:extLst>
              <a:ext uri="{FF2B5EF4-FFF2-40B4-BE49-F238E27FC236}">
                <a16:creationId xmlns:a16="http://schemas.microsoft.com/office/drawing/2014/main" id="{8994B677-F94D-4BE8-8A5F-25AB08AC53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20D6E6-123F-403E-9582-D47DF10D46D9}"/>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199921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5BDD0-3126-4A45-82B3-9B852F4441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D67E15-120F-4D61-B239-099988C3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82192-C8E8-4EEB-B72A-FE9206052E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11FF8DA-D8EE-4C29-AB8E-9D1F2F046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91F373-598A-4CA2-A5D9-8EEE24E1DF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677A39-07FD-4B3A-9B39-EE0A7866F4C5}"/>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8" name="Footer Placeholder 7">
            <a:extLst>
              <a:ext uri="{FF2B5EF4-FFF2-40B4-BE49-F238E27FC236}">
                <a16:creationId xmlns:a16="http://schemas.microsoft.com/office/drawing/2014/main" id="{A81AFD65-047F-4DA9-BC1B-230A794ABC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2D9F74-B342-4AB9-8E07-54BE2A24DE29}"/>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19805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F22CE-BFE5-4D7A-85CD-417E916E68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F251E6-2188-4AE4-84AF-D2AB126F5F33}"/>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4" name="Footer Placeholder 3">
            <a:extLst>
              <a:ext uri="{FF2B5EF4-FFF2-40B4-BE49-F238E27FC236}">
                <a16:creationId xmlns:a16="http://schemas.microsoft.com/office/drawing/2014/main" id="{4D880101-D4AE-4D7A-B5F9-ED95174898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7CE6C4-0CBE-410B-9CAC-C7AC96EC4E2B}"/>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37690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0E5CA-D9F4-4D65-875C-E7AF9922BF98}"/>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3" name="Footer Placeholder 2">
            <a:extLst>
              <a:ext uri="{FF2B5EF4-FFF2-40B4-BE49-F238E27FC236}">
                <a16:creationId xmlns:a16="http://schemas.microsoft.com/office/drawing/2014/main" id="{C43D2858-5BFB-4484-9632-93010BF0BB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77261F-2517-4AD7-BE71-2E701F6B024C}"/>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138534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C75B-372F-40AB-91B7-DA07D293B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AFC3E2-D617-45F0-B56E-A1D25EF39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68A260-E9D2-408D-830F-6EB985A24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1938F4-4751-4797-854F-77E25F398743}"/>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6" name="Footer Placeholder 5">
            <a:extLst>
              <a:ext uri="{FF2B5EF4-FFF2-40B4-BE49-F238E27FC236}">
                <a16:creationId xmlns:a16="http://schemas.microsoft.com/office/drawing/2014/main" id="{E81F0C9D-26E0-4845-BF1C-00066BC4DA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C63AD6-A1E1-478F-AFF3-312917F29010}"/>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244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FB9D-FE81-43DA-92E0-9DE59BCF07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22B6B9-BEE3-4071-AF6D-85A5BBF08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4A80DF4-9996-4E8D-B532-BE6A81154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530E5-4244-4BAF-8724-4729452E0315}"/>
              </a:ext>
            </a:extLst>
          </p:cNvPr>
          <p:cNvSpPr>
            <a:spLocks noGrp="1"/>
          </p:cNvSpPr>
          <p:nvPr>
            <p:ph type="dt" sz="half" idx="10"/>
          </p:nvPr>
        </p:nvSpPr>
        <p:spPr/>
        <p:txBody>
          <a:bodyPr/>
          <a:lstStyle/>
          <a:p>
            <a:fld id="{3E3CD514-0A51-4F5C-93FC-FD51E0DEBD6E}" type="datetimeFigureOut">
              <a:rPr lang="en-GB" smtClean="0"/>
              <a:t>07/09/2023</a:t>
            </a:fld>
            <a:endParaRPr lang="en-GB"/>
          </a:p>
        </p:txBody>
      </p:sp>
      <p:sp>
        <p:nvSpPr>
          <p:cNvPr id="6" name="Footer Placeholder 5">
            <a:extLst>
              <a:ext uri="{FF2B5EF4-FFF2-40B4-BE49-F238E27FC236}">
                <a16:creationId xmlns:a16="http://schemas.microsoft.com/office/drawing/2014/main" id="{EE1CC852-CF7A-4099-BE94-8C03EDF3F6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319F76-E104-4E19-AEC1-D4EE49798B3A}"/>
              </a:ext>
            </a:extLst>
          </p:cNvPr>
          <p:cNvSpPr>
            <a:spLocks noGrp="1"/>
          </p:cNvSpPr>
          <p:nvPr>
            <p:ph type="sldNum" sz="quarter" idx="12"/>
          </p:nvPr>
        </p:nvSpPr>
        <p:spPr/>
        <p:txBody>
          <a:bodyPr/>
          <a:lstStyle/>
          <a:p>
            <a:fld id="{7472E72E-E4A9-452F-84B1-42E5BCC8299C}" type="slidenum">
              <a:rPr lang="en-GB" smtClean="0"/>
              <a:t>‹#›</a:t>
            </a:fld>
            <a:endParaRPr lang="en-GB"/>
          </a:p>
        </p:txBody>
      </p:sp>
    </p:spTree>
    <p:extLst>
      <p:ext uri="{BB962C8B-B14F-4D97-AF65-F5344CB8AC3E}">
        <p14:creationId xmlns:p14="http://schemas.microsoft.com/office/powerpoint/2010/main" val="266987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D3EC0-E76A-4377-9C72-81D73B4E7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66A8C8-1755-4FCC-B488-57EC1C6E4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C1D54B-25E4-44C8-BC0D-C405F076A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CD514-0A51-4F5C-93FC-FD51E0DEBD6E}" type="datetimeFigureOut">
              <a:rPr lang="en-GB" smtClean="0"/>
              <a:t>07/09/2023</a:t>
            </a:fld>
            <a:endParaRPr lang="en-GB"/>
          </a:p>
        </p:txBody>
      </p:sp>
      <p:sp>
        <p:nvSpPr>
          <p:cNvPr id="5" name="Footer Placeholder 4">
            <a:extLst>
              <a:ext uri="{FF2B5EF4-FFF2-40B4-BE49-F238E27FC236}">
                <a16:creationId xmlns:a16="http://schemas.microsoft.com/office/drawing/2014/main" id="{3366886E-F01B-4733-A356-E4A9070FE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62DAC0-3F30-4E40-B8AA-302E6DE47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2E72E-E4A9-452F-84B1-42E5BCC8299C}" type="slidenum">
              <a:rPr lang="en-GB" smtClean="0"/>
              <a:t>‹#›</a:t>
            </a:fld>
            <a:endParaRPr lang="en-GB"/>
          </a:p>
        </p:txBody>
      </p:sp>
    </p:spTree>
    <p:extLst>
      <p:ext uri="{BB962C8B-B14F-4D97-AF65-F5344CB8AC3E}">
        <p14:creationId xmlns:p14="http://schemas.microsoft.com/office/powerpoint/2010/main" val="2936935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B8A4A57-61FC-4F55-81E7-2BE2D0B7EF03}"/>
              </a:ext>
            </a:extLst>
          </p:cNvPr>
          <p:cNvSpPr>
            <a:spLocks noGrp="1"/>
          </p:cNvSpPr>
          <p:nvPr>
            <p:ph type="title"/>
          </p:nvPr>
        </p:nvSpPr>
        <p:spPr>
          <a:xfrm>
            <a:off x="839788" y="310291"/>
            <a:ext cx="10515600" cy="823913"/>
          </a:xfrm>
        </p:spPr>
        <p:txBody>
          <a:bodyPr>
            <a:normAutofit/>
          </a:bodyPr>
          <a:lstStyle/>
          <a:p>
            <a:pPr algn="ctr"/>
            <a:r>
              <a:rPr lang="en-GB" sz="3600" b="1" dirty="0">
                <a:latin typeface="Century Gothic" panose="020B0502020202020204" pitchFamily="34" charset="0"/>
              </a:rPr>
              <a:t>Recapping knowledge</a:t>
            </a:r>
          </a:p>
        </p:txBody>
      </p:sp>
      <p:sp>
        <p:nvSpPr>
          <p:cNvPr id="8" name="Text Placeholder 7">
            <a:extLst>
              <a:ext uri="{FF2B5EF4-FFF2-40B4-BE49-F238E27FC236}">
                <a16:creationId xmlns:a16="http://schemas.microsoft.com/office/drawing/2014/main" id="{A54CBBC2-2818-4A18-BD00-14066C6671C0}"/>
              </a:ext>
            </a:extLst>
          </p:cNvPr>
          <p:cNvSpPr>
            <a:spLocks noGrp="1"/>
          </p:cNvSpPr>
          <p:nvPr>
            <p:ph type="body" idx="1"/>
          </p:nvPr>
        </p:nvSpPr>
        <p:spPr>
          <a:xfrm>
            <a:off x="912813" y="2076205"/>
            <a:ext cx="5183188" cy="823912"/>
          </a:xfrm>
        </p:spPr>
        <p:txBody>
          <a:bodyPr>
            <a:normAutofit/>
          </a:bodyPr>
          <a:lstStyle/>
          <a:p>
            <a:r>
              <a:rPr lang="en-GB" sz="3600" dirty="0">
                <a:latin typeface="Century Gothic" panose="020B0502020202020204" pitchFamily="34" charset="0"/>
              </a:rPr>
              <a:t>Person</a:t>
            </a:r>
          </a:p>
        </p:txBody>
      </p:sp>
      <p:sp>
        <p:nvSpPr>
          <p:cNvPr id="9" name="Text Placeholder 8">
            <a:extLst>
              <a:ext uri="{FF2B5EF4-FFF2-40B4-BE49-F238E27FC236}">
                <a16:creationId xmlns:a16="http://schemas.microsoft.com/office/drawing/2014/main" id="{99827892-5C99-409E-9B05-2CEFF80B9AF9}"/>
              </a:ext>
            </a:extLst>
          </p:cNvPr>
          <p:cNvSpPr>
            <a:spLocks noGrp="1"/>
          </p:cNvSpPr>
          <p:nvPr>
            <p:ph type="body" sz="quarter" idx="3"/>
          </p:nvPr>
        </p:nvSpPr>
        <p:spPr>
          <a:xfrm>
            <a:off x="6096000" y="2076205"/>
            <a:ext cx="5183188" cy="823912"/>
          </a:xfrm>
        </p:spPr>
        <p:txBody>
          <a:bodyPr>
            <a:normAutofit/>
          </a:bodyPr>
          <a:lstStyle/>
          <a:p>
            <a:r>
              <a:rPr lang="en-GB" sz="3600" dirty="0">
                <a:latin typeface="Century Gothic" panose="020B0502020202020204" pitchFamily="34" charset="0"/>
              </a:rPr>
              <a:t>Statement</a:t>
            </a:r>
          </a:p>
        </p:txBody>
      </p:sp>
      <p:sp>
        <p:nvSpPr>
          <p:cNvPr id="10" name="Content Placeholder 9">
            <a:extLst>
              <a:ext uri="{FF2B5EF4-FFF2-40B4-BE49-F238E27FC236}">
                <a16:creationId xmlns:a16="http://schemas.microsoft.com/office/drawing/2014/main" id="{9896BEAA-569A-4154-8B26-A628A6A526EA}"/>
              </a:ext>
            </a:extLst>
          </p:cNvPr>
          <p:cNvSpPr>
            <a:spLocks noGrp="1"/>
          </p:cNvSpPr>
          <p:nvPr>
            <p:ph sz="quarter" idx="4"/>
          </p:nvPr>
        </p:nvSpPr>
        <p:spPr>
          <a:xfrm>
            <a:off x="6096000" y="2990959"/>
            <a:ext cx="5183188" cy="3293829"/>
          </a:xfrm>
        </p:spPr>
        <p:txBody>
          <a:bodyPr>
            <a:normAutofit/>
          </a:bodyPr>
          <a:lstStyle/>
          <a:p>
            <a:r>
              <a:rPr lang="en-GB" dirty="0">
                <a:latin typeface="Century Gothic" panose="020B0502020202020204" pitchFamily="34" charset="0"/>
                <a:ea typeface="Calibri" panose="020F0502020204030204" pitchFamily="34" charset="0"/>
                <a:cs typeface="Times New Roman" panose="02020603050405020304" pitchFamily="18" charset="0"/>
              </a:rPr>
              <a:t>L</a:t>
            </a:r>
            <a:r>
              <a:rPr lang="en-GB" sz="2800" dirty="0">
                <a:effectLst/>
                <a:latin typeface="Century Gothic" panose="020B0502020202020204" pitchFamily="34" charset="0"/>
                <a:ea typeface="Calibri" panose="020F0502020204030204" pitchFamily="34" charset="0"/>
                <a:cs typeface="Times New Roman" panose="02020603050405020304" pitchFamily="18" charset="0"/>
              </a:rPr>
              <a:t>istened and followed God’s call.</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entury Gothic" panose="020B0502020202020204" pitchFamily="34" charset="0"/>
                <a:ea typeface="Calibri" panose="020F0502020204030204" pitchFamily="34" charset="0"/>
                <a:cs typeface="Times New Roman" panose="02020603050405020304" pitchFamily="18" charset="0"/>
              </a:rPr>
              <a:t>S</a:t>
            </a:r>
            <a:r>
              <a:rPr lang="en-GB" sz="2800" dirty="0">
                <a:effectLst/>
                <a:latin typeface="Century Gothic" panose="020B0502020202020204" pitchFamily="34" charset="0"/>
                <a:ea typeface="Calibri" panose="020F0502020204030204" pitchFamily="34" charset="0"/>
                <a:cs typeface="Times New Roman" panose="02020603050405020304" pitchFamily="18" charset="0"/>
              </a:rPr>
              <a:t>howed unconditional love, what it means to be selfless and what self-sacrifice really means.</a:t>
            </a:r>
          </a:p>
          <a:p>
            <a:r>
              <a:rPr lang="en-GB" dirty="0">
                <a:latin typeface="Century Gothic" panose="020B0502020202020204" pitchFamily="34" charset="0"/>
                <a:ea typeface="Calibri" panose="020F0502020204030204" pitchFamily="34" charset="0"/>
                <a:cs typeface="Times New Roman" panose="02020603050405020304" pitchFamily="18" charset="0"/>
              </a:rPr>
              <a:t>Showed tremendous faith.</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effectLst/>
              <a:latin typeface="Century Gothic" panose="020B0502020202020204" pitchFamily="34" charset="0"/>
              <a:ea typeface="Calibri" panose="020F0502020204030204" pitchFamily="34" charset="0"/>
              <a:cs typeface="Calibri Light" panose="020F0302020204030204" pitchFamily="34" charset="0"/>
            </a:endParaRPr>
          </a:p>
          <a:p>
            <a:endParaRPr lang="en-GB" dirty="0"/>
          </a:p>
        </p:txBody>
      </p:sp>
      <p:sp>
        <p:nvSpPr>
          <p:cNvPr id="2" name="Text Box 22">
            <a:extLst>
              <a:ext uri="{FF2B5EF4-FFF2-40B4-BE49-F238E27FC236}">
                <a16:creationId xmlns:a16="http://schemas.microsoft.com/office/drawing/2014/main" id="{44A4C2FA-CB65-7BC6-ED18-2F9760400E71}"/>
              </a:ext>
            </a:extLst>
          </p:cNvPr>
          <p:cNvSpPr txBox="1">
            <a:spLocks noChangeArrowheads="1"/>
          </p:cNvSpPr>
          <p:nvPr/>
        </p:nvSpPr>
        <p:spPr bwMode="auto">
          <a:xfrm>
            <a:off x="0" y="6522785"/>
            <a:ext cx="2416175" cy="3397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LESSON 6b - YEAR 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1">
            <a:extLst>
              <a:ext uri="{FF2B5EF4-FFF2-40B4-BE49-F238E27FC236}">
                <a16:creationId xmlns:a16="http://schemas.microsoft.com/office/drawing/2014/main" id="{C51F06C0-2B11-C61E-8305-CB03AD68A88C}"/>
              </a:ext>
            </a:extLst>
          </p:cNvPr>
          <p:cNvSpPr txBox="1">
            <a:spLocks noChangeArrowheads="1"/>
          </p:cNvSpPr>
          <p:nvPr/>
        </p:nvSpPr>
        <p:spPr bwMode="auto">
          <a:xfrm>
            <a:off x="8613775" y="6522785"/>
            <a:ext cx="3578225" cy="32543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a:ln>
                  <a:noFill/>
                </a:ln>
                <a:solidFill>
                  <a:schemeClr val="tx1"/>
                </a:solidFill>
                <a:effectLst/>
                <a:latin typeface="Work Sans SemiBold" pitchFamily="2" charset="0"/>
                <a:ea typeface="Calibri" panose="020F0502020204030204" pitchFamily="34" charset="0"/>
                <a:cs typeface="Times New Roman" panose="02020603050405020304" pitchFamily="18" charset="0"/>
              </a:rPr>
              <a:t> Copyright London Diocesan Board for Schools 2023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34FFF1EB-6D9E-DA6C-C110-306639241C9C}"/>
              </a:ext>
            </a:extLst>
          </p:cNvPr>
          <p:cNvSpPr>
            <a:spLocks noChangeArrowheads="1"/>
          </p:cNvSpPr>
          <p:nvPr/>
        </p:nvSpPr>
        <p:spPr bwMode="auto">
          <a:xfrm>
            <a:off x="3255948" y="5797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Text Placeholder 7">
            <a:extLst>
              <a:ext uri="{FF2B5EF4-FFF2-40B4-BE49-F238E27FC236}">
                <a16:creationId xmlns:a16="http://schemas.microsoft.com/office/drawing/2014/main" id="{8EDEF7E3-59EA-54C7-B415-359AE9098330}"/>
              </a:ext>
            </a:extLst>
          </p:cNvPr>
          <p:cNvSpPr txBox="1">
            <a:spLocks/>
          </p:cNvSpPr>
          <p:nvPr/>
        </p:nvSpPr>
        <p:spPr>
          <a:xfrm>
            <a:off x="839788" y="1253203"/>
            <a:ext cx="5157787" cy="823912"/>
          </a:xfrm>
          <a:prstGeom prst="rect">
            <a:avLst/>
          </a:prstGeom>
        </p:spPr>
        <p:txBody>
          <a:bodyPr vert="horz" lIns="91440" tIns="45720" rIns="91440" bIns="45720" rtlCol="0" anchor="b">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3600" dirty="0">
                <a:latin typeface="Century Gothic" panose="020B0502020202020204" pitchFamily="34" charset="0"/>
              </a:rPr>
              <a:t>Link person to statement</a:t>
            </a:r>
          </a:p>
        </p:txBody>
      </p:sp>
      <p:sp>
        <p:nvSpPr>
          <p:cNvPr id="11" name="Content Placeholder 9">
            <a:extLst>
              <a:ext uri="{FF2B5EF4-FFF2-40B4-BE49-F238E27FC236}">
                <a16:creationId xmlns:a16="http://schemas.microsoft.com/office/drawing/2014/main" id="{57745077-BC9A-71E6-7970-9E4371BE6E0C}"/>
              </a:ext>
            </a:extLst>
          </p:cNvPr>
          <p:cNvSpPr txBox="1">
            <a:spLocks/>
          </p:cNvSpPr>
          <p:nvPr/>
        </p:nvSpPr>
        <p:spPr>
          <a:xfrm>
            <a:off x="912812" y="2990959"/>
            <a:ext cx="5183188" cy="32938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GB" sz="2800" dirty="0">
                <a:effectLst/>
                <a:latin typeface="Century Gothic" panose="020B0502020202020204" pitchFamily="34" charset="0"/>
                <a:ea typeface="Calibri" panose="020F0502020204030204" pitchFamily="34" charset="0"/>
                <a:cs typeface="Calibri Light" panose="020F0302020204030204" pitchFamily="34" charset="0"/>
              </a:rPr>
              <a:t>Abraham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entury Gothic" panose="020B0502020202020204" pitchFamily="34" charset="0"/>
                <a:ea typeface="Calibri" panose="020F0502020204030204" pitchFamily="34" charset="0"/>
                <a:cs typeface="Times New Roman" panose="02020603050405020304" pitchFamily="18" charset="0"/>
              </a:rPr>
              <a:t>Moses </a:t>
            </a:r>
            <a:endParaRPr lang="en-GB" sz="28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entury Gothic" panose="020B0502020202020204" pitchFamily="34" charset="0"/>
                <a:ea typeface="Calibri" panose="020F0502020204030204" pitchFamily="34" charset="0"/>
                <a:cs typeface="Times New Roman" panose="02020603050405020304" pitchFamily="18" charset="0"/>
              </a:rPr>
              <a:t>Ruth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22" name="Picture 21" descr="A black and white icon of a magnifying glass with a question mark&#10;&#10;Description automatically generated">
            <a:extLst>
              <a:ext uri="{FF2B5EF4-FFF2-40B4-BE49-F238E27FC236}">
                <a16:creationId xmlns:a16="http://schemas.microsoft.com/office/drawing/2014/main" id="{55C3E064-8B7C-5E12-F913-8F61F426B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575" y="1359884"/>
            <a:ext cx="610550" cy="610550"/>
          </a:xfrm>
          <a:prstGeom prst="rect">
            <a:avLst/>
          </a:prstGeom>
        </p:spPr>
      </p:pic>
    </p:spTree>
    <p:extLst>
      <p:ext uri="{BB962C8B-B14F-4D97-AF65-F5344CB8AC3E}">
        <p14:creationId xmlns:p14="http://schemas.microsoft.com/office/powerpoint/2010/main" val="15689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51AEF0-FB37-4A7E-B9B5-F55D0BDEAC95}"/>
              </a:ext>
            </a:extLst>
          </p:cNvPr>
          <p:cNvSpPr>
            <a:spLocks noGrp="1"/>
          </p:cNvSpPr>
          <p:nvPr>
            <p:ph type="title"/>
          </p:nvPr>
        </p:nvSpPr>
        <p:spPr>
          <a:xfrm>
            <a:off x="839788" y="396752"/>
            <a:ext cx="10515600" cy="1115735"/>
          </a:xfrm>
        </p:spPr>
        <p:txBody>
          <a:bodyPr anchor="t">
            <a:normAutofit fontScale="90000"/>
          </a:bodyPr>
          <a:lstStyle/>
          <a:p>
            <a:r>
              <a:rPr lang="en-GB" sz="4000" b="1" dirty="0">
                <a:effectLst/>
                <a:latin typeface="Century Gothic" panose="020B0502020202020204" pitchFamily="34" charset="0"/>
                <a:ea typeface="Calibri" panose="020F0502020204030204" pitchFamily="34" charset="0"/>
                <a:cs typeface="Times New Roman" panose="02020603050405020304" pitchFamily="18" charset="0"/>
              </a:rPr>
              <a:t>In groups of 4, pupils are presented with the following scenario.  </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5" name="Text Placeholder 4">
            <a:extLst>
              <a:ext uri="{FF2B5EF4-FFF2-40B4-BE49-F238E27FC236}">
                <a16:creationId xmlns:a16="http://schemas.microsoft.com/office/drawing/2014/main" id="{2925D6A8-47A0-4E91-8C44-4A570F9D586F}"/>
              </a:ext>
            </a:extLst>
          </p:cNvPr>
          <p:cNvSpPr>
            <a:spLocks noGrp="1"/>
          </p:cNvSpPr>
          <p:nvPr>
            <p:ph type="body" idx="1"/>
          </p:nvPr>
        </p:nvSpPr>
        <p:spPr>
          <a:xfrm>
            <a:off x="839788" y="1681163"/>
            <a:ext cx="5157787" cy="413967"/>
          </a:xfrm>
        </p:spPr>
        <p:txBody>
          <a:bodyPr>
            <a:normAutofit lnSpcReduction="10000"/>
          </a:bodyPr>
          <a:lstStyle/>
          <a:p>
            <a:r>
              <a:rPr lang="en-GB" dirty="0">
                <a:latin typeface="Century Gothic" panose="020B0502020202020204" pitchFamily="34" charset="0"/>
              </a:rPr>
              <a:t>Millie</a:t>
            </a:r>
          </a:p>
        </p:txBody>
      </p:sp>
      <p:sp>
        <p:nvSpPr>
          <p:cNvPr id="3" name="Content Placeholder 2">
            <a:extLst>
              <a:ext uri="{FF2B5EF4-FFF2-40B4-BE49-F238E27FC236}">
                <a16:creationId xmlns:a16="http://schemas.microsoft.com/office/drawing/2014/main" id="{3B5409B2-E960-48C5-83FF-2F1AF92BEF99}"/>
              </a:ext>
            </a:extLst>
          </p:cNvPr>
          <p:cNvSpPr>
            <a:spLocks noGrp="1"/>
          </p:cNvSpPr>
          <p:nvPr>
            <p:ph sz="half" idx="2"/>
          </p:nvPr>
        </p:nvSpPr>
        <p:spPr>
          <a:xfrm>
            <a:off x="836612" y="2263806"/>
            <a:ext cx="4238727" cy="3925857"/>
          </a:xfrm>
        </p:spPr>
        <p:txBody>
          <a:bodyPr>
            <a:normAutofit/>
          </a:bodyPr>
          <a:lstStyle/>
          <a:p>
            <a:pPr marL="0" indent="0">
              <a:lnSpc>
                <a:spcPct val="107000"/>
              </a:lnSpc>
              <a:spcAft>
                <a:spcPts val="800"/>
              </a:spcAft>
              <a:buNone/>
            </a:pPr>
            <a:r>
              <a:rPr lang="en-GB" sz="2000" dirty="0">
                <a:effectLst/>
                <a:latin typeface="Century Gothic" panose="020B0502020202020204" pitchFamily="34" charset="0"/>
                <a:ea typeface="Calibri" panose="020F0502020204030204" pitchFamily="34" charset="0"/>
                <a:cs typeface="Times New Roman" panose="02020603050405020304" pitchFamily="18" charset="0"/>
              </a:rPr>
              <a:t>Millie is eight years old.  She comes from a Christian family.  Millie attends church every week and her faith is very important to her.  She knows the two greatest commandments – love God and love your neighbour as yourself.</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16125A4A-DFCF-4273-8A9A-0049A6BF2417}"/>
              </a:ext>
            </a:extLst>
          </p:cNvPr>
          <p:cNvSpPr>
            <a:spLocks noGrp="1"/>
          </p:cNvSpPr>
          <p:nvPr>
            <p:ph type="body" sz="quarter" idx="3"/>
          </p:nvPr>
        </p:nvSpPr>
        <p:spPr>
          <a:xfrm>
            <a:off x="6172200" y="1681163"/>
            <a:ext cx="5183188" cy="413967"/>
          </a:xfrm>
        </p:spPr>
        <p:txBody>
          <a:bodyPr>
            <a:normAutofit lnSpcReduction="10000"/>
          </a:bodyPr>
          <a:lstStyle/>
          <a:p>
            <a:r>
              <a:rPr lang="en-GB" dirty="0">
                <a:latin typeface="Century Gothic" panose="020B0502020202020204" pitchFamily="34" charset="0"/>
              </a:rPr>
              <a:t>The situation</a:t>
            </a:r>
          </a:p>
        </p:txBody>
      </p:sp>
      <p:sp>
        <p:nvSpPr>
          <p:cNvPr id="7" name="Content Placeholder 6">
            <a:extLst>
              <a:ext uri="{FF2B5EF4-FFF2-40B4-BE49-F238E27FC236}">
                <a16:creationId xmlns:a16="http://schemas.microsoft.com/office/drawing/2014/main" id="{0BAC7ECB-D197-4C50-99D8-96A46D83A59F}"/>
              </a:ext>
            </a:extLst>
          </p:cNvPr>
          <p:cNvSpPr>
            <a:spLocks noGrp="1"/>
          </p:cNvSpPr>
          <p:nvPr>
            <p:ph sz="quarter" idx="4"/>
          </p:nvPr>
        </p:nvSpPr>
        <p:spPr>
          <a:xfrm>
            <a:off x="6172199" y="2263806"/>
            <a:ext cx="4976769" cy="3925857"/>
          </a:xfrm>
        </p:spPr>
        <p:txBody>
          <a:bodyPr>
            <a:noAutofit/>
          </a:bodyPr>
          <a:lstStyle/>
          <a:p>
            <a:pPr marL="0" indent="0">
              <a:buNone/>
            </a:pPr>
            <a:r>
              <a:rPr lang="en-GB" sz="2000" dirty="0">
                <a:effectLst/>
                <a:latin typeface="Century Gothic" panose="020B0502020202020204" pitchFamily="34" charset="0"/>
                <a:ea typeface="Calibri" panose="020F0502020204030204" pitchFamily="34" charset="0"/>
                <a:cs typeface="Times New Roman" panose="02020603050405020304" pitchFamily="18" charset="0"/>
              </a:rPr>
              <a:t>A new child joins Millie’s class.  His name is Fred.  Fred is very shy and doesn’t speak even when children try to speak to him.  At lunchtime Fred tries to join in playing football but soon becomes upset because his team are losing.  Millie sees Fred sitting on the bench crying.  Millie loves sport and she is meant to be attending football training this particular lunchtime.  It is the last training before the big match against another school.  If she doesn’t attend training, she can’t play in the match.</a:t>
            </a:r>
            <a:endParaRPr lang="en-GB" sz="2000" dirty="0"/>
          </a:p>
        </p:txBody>
      </p:sp>
    </p:spTree>
    <p:extLst>
      <p:ext uri="{BB962C8B-B14F-4D97-AF65-F5344CB8AC3E}">
        <p14:creationId xmlns:p14="http://schemas.microsoft.com/office/powerpoint/2010/main" val="91608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7201FDF-B830-4F5F-A7CE-2BD22B7AFDE7}"/>
              </a:ext>
            </a:extLst>
          </p:cNvPr>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2688941" y="3983098"/>
            <a:ext cx="2533813" cy="26123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7DB476D-A183-41D5-A705-5853F2739B3D}"/>
              </a:ext>
            </a:extLst>
          </p:cNvPr>
          <p:cNvSpPr>
            <a:spLocks noGrp="1"/>
          </p:cNvSpPr>
          <p:nvPr>
            <p:ph type="title"/>
          </p:nvPr>
        </p:nvSpPr>
        <p:spPr>
          <a:xfrm>
            <a:off x="839788" y="315371"/>
            <a:ext cx="10515600" cy="1513429"/>
          </a:xfrm>
        </p:spPr>
        <p:txBody>
          <a:bodyPr anchor="t">
            <a:normAutofit fontScale="90000"/>
          </a:bodyPr>
          <a:lstStyle/>
          <a:p>
            <a:pPr>
              <a:lnSpc>
                <a:spcPct val="107000"/>
              </a:lnSpc>
              <a:spcAft>
                <a:spcPts val="800"/>
              </a:spcAft>
            </a:pPr>
            <a:r>
              <a:rPr lang="en-GB" sz="3200" b="1" dirty="0">
                <a:latin typeface="Century Gothic" panose="020B0502020202020204" pitchFamily="34" charset="0"/>
              </a:rPr>
              <a:t>Decision time:  </a:t>
            </a:r>
            <a:r>
              <a:rPr lang="en-GB" sz="3200" dirty="0">
                <a:latin typeface="Century Gothic" panose="020B0502020202020204" pitchFamily="34" charset="0"/>
              </a:rPr>
              <a:t>What should Millie do?</a:t>
            </a:r>
            <a:br>
              <a:rPr lang="en-GB" sz="3200" dirty="0">
                <a:latin typeface="Century Gothic" panose="020B0502020202020204" pitchFamily="34" charset="0"/>
              </a:rPr>
            </a:br>
            <a:br>
              <a:rPr lang="en-GB" sz="3200" dirty="0">
                <a:latin typeface="Century Gothic" panose="020B0502020202020204" pitchFamily="34" charset="0"/>
              </a:rPr>
            </a:b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Things to consider before making the decision: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3200" dirty="0">
              <a:latin typeface="Century Gothic" panose="020B0502020202020204" pitchFamily="34" charset="0"/>
            </a:endParaRPr>
          </a:p>
        </p:txBody>
      </p:sp>
      <p:sp>
        <p:nvSpPr>
          <p:cNvPr id="5" name="Text Placeholder 4">
            <a:extLst>
              <a:ext uri="{FF2B5EF4-FFF2-40B4-BE49-F238E27FC236}">
                <a16:creationId xmlns:a16="http://schemas.microsoft.com/office/drawing/2014/main" id="{5930EE78-26E9-40B4-A0F8-28B4DAB7FE9B}"/>
              </a:ext>
            </a:extLst>
          </p:cNvPr>
          <p:cNvSpPr>
            <a:spLocks noGrp="1"/>
          </p:cNvSpPr>
          <p:nvPr>
            <p:ph type="body" sz="quarter" idx="3"/>
          </p:nvPr>
        </p:nvSpPr>
        <p:spPr>
          <a:xfrm>
            <a:off x="6139130" y="3983098"/>
            <a:ext cx="2533814" cy="532660"/>
          </a:xfrm>
        </p:spPr>
        <p:txBody>
          <a:bodyPr>
            <a:normAutofit fontScale="25000" lnSpcReduction="20000"/>
          </a:bodyPr>
          <a:lstStyle/>
          <a:p>
            <a:endParaRPr lang="en-GB" dirty="0"/>
          </a:p>
          <a:p>
            <a:endParaRPr lang="en-GB" dirty="0"/>
          </a:p>
          <a:p>
            <a:endParaRPr lang="en-GB" i="1" dirty="0"/>
          </a:p>
          <a:p>
            <a:pPr algn="ctr"/>
            <a:r>
              <a:rPr lang="en-GB" sz="9600" dirty="0">
                <a:latin typeface="Century Gothic" panose="020B0502020202020204" pitchFamily="34" charset="0"/>
              </a:rPr>
              <a:t>Fred</a:t>
            </a:r>
          </a:p>
        </p:txBody>
      </p:sp>
      <p:sp>
        <p:nvSpPr>
          <p:cNvPr id="3" name="Text Placeholder 2">
            <a:extLst>
              <a:ext uri="{FF2B5EF4-FFF2-40B4-BE49-F238E27FC236}">
                <a16:creationId xmlns:a16="http://schemas.microsoft.com/office/drawing/2014/main" id="{59B4C8DC-AA54-4924-94C7-8BEBC4CEA161}"/>
              </a:ext>
            </a:extLst>
          </p:cNvPr>
          <p:cNvSpPr>
            <a:spLocks noGrp="1"/>
          </p:cNvSpPr>
          <p:nvPr>
            <p:ph type="body" idx="1"/>
          </p:nvPr>
        </p:nvSpPr>
        <p:spPr>
          <a:xfrm>
            <a:off x="977118" y="3983098"/>
            <a:ext cx="2133601" cy="532660"/>
          </a:xfrm>
        </p:spPr>
        <p:txBody>
          <a:bodyPr>
            <a:noAutofit/>
          </a:bodyPr>
          <a:lstStyle/>
          <a:p>
            <a:pPr algn="ctr"/>
            <a:r>
              <a:rPr lang="en-GB" dirty="0">
                <a:latin typeface="Century Gothic" panose="020B0502020202020204" pitchFamily="34" charset="0"/>
              </a:rPr>
              <a:t>Millie</a:t>
            </a:r>
          </a:p>
        </p:txBody>
      </p:sp>
      <p:pic>
        <p:nvPicPr>
          <p:cNvPr id="1028" name="Picture 4">
            <a:extLst>
              <a:ext uri="{FF2B5EF4-FFF2-40B4-BE49-F238E27FC236}">
                <a16:creationId xmlns:a16="http://schemas.microsoft.com/office/drawing/2014/main" id="{5F7B6DB6-BD27-4101-A5A2-5B4ED3D16619}"/>
              </a:ext>
            </a:extLst>
          </p:cNvPr>
          <p:cNvPicPr>
            <a:picLocks noGrp="1" noChangeAspect="1" noChangeArrowheads="1"/>
          </p:cNvPicPr>
          <p:nvPr>
            <p:ph sz="quarter" idx="4"/>
          </p:nvPr>
        </p:nvPicPr>
        <p:blipFill>
          <a:blip r:embed="rId3" cstate="screen">
            <a:extLst>
              <a:ext uri="{28A0092B-C50C-407E-A947-70E740481C1C}">
                <a14:useLocalDpi xmlns:a14="http://schemas.microsoft.com/office/drawing/2010/main"/>
              </a:ext>
            </a:extLst>
          </a:blip>
          <a:srcRect/>
          <a:stretch/>
        </p:blipFill>
        <p:spPr bwMode="auto">
          <a:xfrm>
            <a:off x="7865174" y="3983099"/>
            <a:ext cx="2133601" cy="261233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72D9F0B6-F934-DEDB-0319-A011FA522CB6}"/>
              </a:ext>
            </a:extLst>
          </p:cNvPr>
          <p:cNvSpPr txBox="1">
            <a:spLocks/>
          </p:cNvSpPr>
          <p:nvPr/>
        </p:nvSpPr>
        <p:spPr>
          <a:xfrm>
            <a:off x="836610" y="1635853"/>
            <a:ext cx="10515600" cy="2264939"/>
          </a:xfrm>
          <a:prstGeom prst="rect">
            <a:avLst/>
          </a:prstGeom>
        </p:spPr>
        <p:txBody>
          <a:bodyPr vert="horz" lIns="91440" tIns="45720" rIns="91440" bIns="45720" rtlCol="0" anchor="t">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Millie is a Christian.</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Millie loves football and is very good at it.  Her team rely on her.</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Fred is shy and doesn’t talk to anyone.</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Who might Millie go to, to ask for guidance?</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400" dirty="0">
                <a:latin typeface="Century Gothic" panose="020B0502020202020204" pitchFamily="34" charset="0"/>
                <a:ea typeface="Calibri" panose="020F0502020204030204" pitchFamily="34" charset="0"/>
                <a:cs typeface="Times New Roman" panose="02020603050405020304" pitchFamily="18" charset="0"/>
              </a:rPr>
              <a:t>What might Millie do before she makes a decision?</a:t>
            </a:r>
            <a:br>
              <a:rPr lang="en-GB" sz="2400" dirty="0">
                <a:latin typeface="Calibri" panose="020F0502020204030204" pitchFamily="34" charset="0"/>
                <a:ea typeface="Calibri" panose="020F0502020204030204" pitchFamily="34" charset="0"/>
                <a:cs typeface="Times New Roman" panose="02020603050405020304" pitchFamily="18" charset="0"/>
              </a:rPr>
            </a:br>
            <a:endParaRPr lang="en-GB" sz="3200" dirty="0">
              <a:latin typeface="Century Gothic" panose="020B0502020202020204" pitchFamily="34" charset="0"/>
            </a:endParaRPr>
          </a:p>
        </p:txBody>
      </p:sp>
    </p:spTree>
    <p:extLst>
      <p:ext uri="{BB962C8B-B14F-4D97-AF65-F5344CB8AC3E}">
        <p14:creationId xmlns:p14="http://schemas.microsoft.com/office/powerpoint/2010/main" val="328937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6" ma:contentTypeDescription="Create a new document." ma:contentTypeScope="" ma:versionID="4140d98b5e72ec949c32c2c289918fb9">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91e60c445ca9e904630b9d9ce2925bd6"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4B9012-0695-4F62-A271-963D10275C5C}">
  <ds:schemaRefs>
    <ds:schemaRef ds:uri="http://schemas.microsoft.com/sharepoint/v3/contenttype/forms"/>
  </ds:schemaRefs>
</ds:datastoreItem>
</file>

<file path=customXml/itemProps2.xml><?xml version="1.0" encoding="utf-8"?>
<ds:datastoreItem xmlns:ds="http://schemas.openxmlformats.org/officeDocument/2006/customXml" ds:itemID="{CE55BF36-325E-40D6-BFA7-71FF8EC37CC3}">
  <ds:schemaRefs>
    <ds:schemaRef ds:uri="http://schemas.microsoft.com/office/infopath/2007/PartnerControls"/>
    <ds:schemaRef ds:uri="37c5c6fe-bc8e-4494-977e-45e76d6ce1fa"/>
    <ds:schemaRef ds:uri="http://purl.org/dc/terms/"/>
    <ds:schemaRef ds:uri="62940bfc-e56c-4552-8076-1b7135828164"/>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0233289-0577-44B5-A7DC-E6D231EE82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TotalTime>
  <Words>281</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Work Sans SemiBold</vt:lpstr>
      <vt:lpstr>Office Theme</vt:lpstr>
      <vt:lpstr>Recapping knowledge</vt:lpstr>
      <vt:lpstr>In groups of 4, pupils are presented with the following scenario.   </vt:lpstr>
      <vt:lpstr>Decision time:  What should Millie do?  Things to consider before making the decision: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Recapping knowledge Link person to statement</dc:title>
  <dc:creator>mary thorne</dc:creator>
  <cp:lastModifiedBy>Leila Ingram-Smith</cp:lastModifiedBy>
  <cp:revision>1</cp:revision>
  <dcterms:created xsi:type="dcterms:W3CDTF">2021-08-30T17:22:09Z</dcterms:created>
  <dcterms:modified xsi:type="dcterms:W3CDTF">2023-09-07T15:31:15Z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Order">
    <vt:r8>397800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