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1015B-42D0-4B7A-9E2F-8E9EA60A8843}" v="1" dt="2023-09-01T13:36:20.070"/>
    <p1510:client id="{7F129C5E-0E43-45F5-BE7A-9CEAADE6BD3B}" v="17" dt="2023-09-01T13:39:3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Ingram-Smith" userId="abf53238-41da-4e01-a2dc-9d152a2d4646" providerId="ADAL" clId="{33A76B2A-2895-4108-B670-0DC53086F7EC}"/>
    <pc:docChg chg="modSld">
      <pc:chgData name="Leila Ingram-Smith" userId="abf53238-41da-4e01-a2dc-9d152a2d4646" providerId="ADAL" clId="{33A76B2A-2895-4108-B670-0DC53086F7EC}" dt="2023-08-24T10:56:47.373" v="15" actId="1076"/>
      <pc:docMkLst>
        <pc:docMk/>
      </pc:docMkLst>
      <pc:sldChg chg="addSp modSp mod">
        <pc:chgData name="Leila Ingram-Smith" userId="abf53238-41da-4e01-a2dc-9d152a2d4646" providerId="ADAL" clId="{33A76B2A-2895-4108-B670-0DC53086F7EC}" dt="2023-08-24T10:56:33.202" v="9"/>
        <pc:sldMkLst>
          <pc:docMk/>
          <pc:sldMk cId="1012135312" sldId="256"/>
        </pc:sldMkLst>
        <pc:spChg chg="add mod">
          <ac:chgData name="Leila Ingram-Smith" userId="abf53238-41da-4e01-a2dc-9d152a2d4646" providerId="ADAL" clId="{33A76B2A-2895-4108-B670-0DC53086F7EC}" dt="2023-08-24T10:56:24.903" v="8" actId="20577"/>
          <ac:spMkLst>
            <pc:docMk/>
            <pc:sldMk cId="1012135312" sldId="256"/>
            <ac:spMk id="2" creationId="{FBF53606-E181-BBAF-D9D3-826BC8E59BEE}"/>
          </ac:spMkLst>
        </pc:spChg>
        <pc:spChg chg="add mod">
          <ac:chgData name="Leila Ingram-Smith" userId="abf53238-41da-4e01-a2dc-9d152a2d4646" providerId="ADAL" clId="{33A76B2A-2895-4108-B670-0DC53086F7EC}" dt="2023-08-24T10:56:33.202" v="9"/>
          <ac:spMkLst>
            <pc:docMk/>
            <pc:sldMk cId="1012135312" sldId="256"/>
            <ac:spMk id="3" creationId="{2E47EB38-28EA-2BA2-02BC-35ECE812A0A5}"/>
          </ac:spMkLst>
        </pc:spChg>
        <pc:spChg chg="mod">
          <ac:chgData name="Leila Ingram-Smith" userId="abf53238-41da-4e01-a2dc-9d152a2d4646" providerId="ADAL" clId="{33A76B2A-2895-4108-B670-0DC53086F7EC}" dt="2023-08-24T10:55:55.318" v="0" actId="122"/>
          <ac:spMkLst>
            <pc:docMk/>
            <pc:sldMk cId="1012135312" sldId="256"/>
            <ac:spMk id="4" creationId="{75ECC556-19E6-4B38-890D-6114359C6530}"/>
          </ac:spMkLst>
        </pc:spChg>
        <pc:spChg chg="mod">
          <ac:chgData name="Leila Ingram-Smith" userId="abf53238-41da-4e01-a2dc-9d152a2d4646" providerId="ADAL" clId="{33A76B2A-2895-4108-B670-0DC53086F7EC}" dt="2023-08-24T10:56:05.286" v="3" actId="948"/>
          <ac:spMkLst>
            <pc:docMk/>
            <pc:sldMk cId="1012135312" sldId="256"/>
            <ac:spMk id="5" creationId="{B4520B76-6AC2-4185-994B-E29F6C018AD7}"/>
          </ac:spMkLst>
        </pc:spChg>
      </pc:sldChg>
      <pc:sldChg chg="addSp modSp">
        <pc:chgData name="Leila Ingram-Smith" userId="abf53238-41da-4e01-a2dc-9d152a2d4646" providerId="ADAL" clId="{33A76B2A-2895-4108-B670-0DC53086F7EC}" dt="2023-08-24T10:56:38.210" v="10"/>
        <pc:sldMkLst>
          <pc:docMk/>
          <pc:sldMk cId="2596948344" sldId="257"/>
        </pc:sldMkLst>
        <pc:spChg chg="add mod">
          <ac:chgData name="Leila Ingram-Smith" userId="abf53238-41da-4e01-a2dc-9d152a2d4646" providerId="ADAL" clId="{33A76B2A-2895-4108-B670-0DC53086F7EC}" dt="2023-08-24T10:56:38.210" v="10"/>
          <ac:spMkLst>
            <pc:docMk/>
            <pc:sldMk cId="2596948344" sldId="257"/>
            <ac:spMk id="2" creationId="{E5E20F00-B504-0FD8-CAE7-B2D2F2EC9468}"/>
          </ac:spMkLst>
        </pc:spChg>
      </pc:sldChg>
      <pc:sldChg chg="addSp modSp">
        <pc:chgData name="Leila Ingram-Smith" userId="abf53238-41da-4e01-a2dc-9d152a2d4646" providerId="ADAL" clId="{33A76B2A-2895-4108-B670-0DC53086F7EC}" dt="2023-08-24T10:56:39.444" v="11"/>
        <pc:sldMkLst>
          <pc:docMk/>
          <pc:sldMk cId="1213957562" sldId="258"/>
        </pc:sldMkLst>
        <pc:spChg chg="add mod">
          <ac:chgData name="Leila Ingram-Smith" userId="abf53238-41da-4e01-a2dc-9d152a2d4646" providerId="ADAL" clId="{33A76B2A-2895-4108-B670-0DC53086F7EC}" dt="2023-08-24T10:56:39.444" v="11"/>
          <ac:spMkLst>
            <pc:docMk/>
            <pc:sldMk cId="1213957562" sldId="258"/>
            <ac:spMk id="3" creationId="{A0F973FB-3E88-6B98-C1C2-4D3B02E81FE4}"/>
          </ac:spMkLst>
        </pc:spChg>
      </pc:sldChg>
      <pc:sldChg chg="addSp modSp mod">
        <pc:chgData name="Leila Ingram-Smith" userId="abf53238-41da-4e01-a2dc-9d152a2d4646" providerId="ADAL" clId="{33A76B2A-2895-4108-B670-0DC53086F7EC}" dt="2023-08-24T10:56:47.373" v="15" actId="1076"/>
        <pc:sldMkLst>
          <pc:docMk/>
          <pc:sldMk cId="3783504716" sldId="259"/>
        </pc:sldMkLst>
        <pc:spChg chg="add mod">
          <ac:chgData name="Leila Ingram-Smith" userId="abf53238-41da-4e01-a2dc-9d152a2d4646" providerId="ADAL" clId="{33A76B2A-2895-4108-B670-0DC53086F7EC}" dt="2023-08-24T10:56:40.322" v="12"/>
          <ac:spMkLst>
            <pc:docMk/>
            <pc:sldMk cId="3783504716" sldId="259"/>
            <ac:spMk id="3" creationId="{816D9654-E5B3-9B2B-2977-47D718D95E54}"/>
          </ac:spMkLst>
        </pc:spChg>
        <pc:picChg chg="mod">
          <ac:chgData name="Leila Ingram-Smith" userId="abf53238-41da-4e01-a2dc-9d152a2d4646" providerId="ADAL" clId="{33A76B2A-2895-4108-B670-0DC53086F7EC}" dt="2023-08-24T10:56:47.373" v="15" actId="1076"/>
          <ac:picMkLst>
            <pc:docMk/>
            <pc:sldMk cId="3783504716" sldId="259"/>
            <ac:picMk id="2" creationId="{368ACCFB-4BB9-416C-8750-1EBD2DBE4593}"/>
          </ac:picMkLst>
        </pc:picChg>
      </pc:sldChg>
      <pc:sldChg chg="addSp modSp">
        <pc:chgData name="Leila Ingram-Smith" userId="abf53238-41da-4e01-a2dc-9d152a2d4646" providerId="ADAL" clId="{33A76B2A-2895-4108-B670-0DC53086F7EC}" dt="2023-08-24T10:56:41.302" v="13"/>
        <pc:sldMkLst>
          <pc:docMk/>
          <pc:sldMk cId="3288054829" sldId="260"/>
        </pc:sldMkLst>
        <pc:spChg chg="add mod">
          <ac:chgData name="Leila Ingram-Smith" userId="abf53238-41da-4e01-a2dc-9d152a2d4646" providerId="ADAL" clId="{33A76B2A-2895-4108-B670-0DC53086F7EC}" dt="2023-08-24T10:56:41.302" v="13"/>
          <ac:spMkLst>
            <pc:docMk/>
            <pc:sldMk cId="3288054829" sldId="260"/>
            <ac:spMk id="3" creationId="{8F515593-C0CD-A009-BC36-3C49E4612676}"/>
          </ac:spMkLst>
        </pc:spChg>
      </pc:sldChg>
    </pc:docChg>
  </pc:docChgLst>
  <pc:docChgLst>
    <pc:chgData name="Leila Ingram-Smith" userId="S::leila.is@london.anglican.org::abf53238-41da-4e01-a2dc-9d152a2d4646" providerId="AD" clId="Web-{0D51015B-42D0-4B7A-9E2F-8E9EA60A8843}"/>
    <pc:docChg chg="modSld">
      <pc:chgData name="Leila Ingram-Smith" userId="S::leila.is@london.anglican.org::abf53238-41da-4e01-a2dc-9d152a2d4646" providerId="AD" clId="Web-{0D51015B-42D0-4B7A-9E2F-8E9EA60A8843}" dt="2023-09-01T13:36:20.070" v="0" actId="1076"/>
      <pc:docMkLst>
        <pc:docMk/>
      </pc:docMkLst>
      <pc:sldChg chg="modSp">
        <pc:chgData name="Leila Ingram-Smith" userId="S::leila.is@london.anglican.org::abf53238-41da-4e01-a2dc-9d152a2d4646" providerId="AD" clId="Web-{0D51015B-42D0-4B7A-9E2F-8E9EA60A8843}" dt="2023-09-01T13:36:20.070" v="0" actId="1076"/>
        <pc:sldMkLst>
          <pc:docMk/>
          <pc:sldMk cId="1213957562" sldId="258"/>
        </pc:sldMkLst>
        <pc:picChg chg="mod">
          <ac:chgData name="Leila Ingram-Smith" userId="S::leila.is@london.anglican.org::abf53238-41da-4e01-a2dc-9d152a2d4646" providerId="AD" clId="Web-{0D51015B-42D0-4B7A-9E2F-8E9EA60A8843}" dt="2023-09-01T13:36:20.070" v="0" actId="1076"/>
          <ac:picMkLst>
            <pc:docMk/>
            <pc:sldMk cId="1213957562" sldId="258"/>
            <ac:picMk id="1026" creationId="{BAA86F7D-AE6D-81EB-3FAC-3A4901863572}"/>
          </ac:picMkLst>
        </pc:picChg>
      </pc:sldChg>
    </pc:docChg>
  </pc:docChgLst>
  <pc:docChgLst>
    <pc:chgData name="Leila Ingram-Smith" userId="abf53238-41da-4e01-a2dc-9d152a2d4646" providerId="ADAL" clId="{7F129C5E-0E43-45F5-BE7A-9CEAADE6BD3B}"/>
    <pc:docChg chg="undo custSel modSld">
      <pc:chgData name="Leila Ingram-Smith" userId="abf53238-41da-4e01-a2dc-9d152a2d4646" providerId="ADAL" clId="{7F129C5E-0E43-45F5-BE7A-9CEAADE6BD3B}" dt="2023-09-01T13:40:19.465" v="90" actId="404"/>
      <pc:docMkLst>
        <pc:docMk/>
      </pc:docMkLst>
      <pc:sldChg chg="addSp modSp mod">
        <pc:chgData name="Leila Ingram-Smith" userId="abf53238-41da-4e01-a2dc-9d152a2d4646" providerId="ADAL" clId="{7F129C5E-0E43-45F5-BE7A-9CEAADE6BD3B}" dt="2023-09-01T13:16:52.844" v="16" actId="1076"/>
        <pc:sldMkLst>
          <pc:docMk/>
          <pc:sldMk cId="2596948344" sldId="257"/>
        </pc:sldMkLst>
        <pc:spChg chg="add mod">
          <ac:chgData name="Leila Ingram-Smith" userId="abf53238-41da-4e01-a2dc-9d152a2d4646" providerId="ADAL" clId="{7F129C5E-0E43-45F5-BE7A-9CEAADE6BD3B}" dt="2023-09-01T13:16:52.844" v="16" actId="1076"/>
          <ac:spMkLst>
            <pc:docMk/>
            <pc:sldMk cId="2596948344" sldId="257"/>
            <ac:spMk id="3" creationId="{33B22650-16A6-E960-D237-78A927B7F07B}"/>
          </ac:spMkLst>
        </pc:spChg>
        <pc:picChg chg="mod">
          <ac:chgData name="Leila Ingram-Smith" userId="abf53238-41da-4e01-a2dc-9d152a2d4646" providerId="ADAL" clId="{7F129C5E-0E43-45F5-BE7A-9CEAADE6BD3B}" dt="2023-09-01T13:16:50.072" v="15" actId="1076"/>
          <ac:picMkLst>
            <pc:docMk/>
            <pc:sldMk cId="2596948344" sldId="257"/>
            <ac:picMk id="4" creationId="{7E9366F9-1421-4422-B01E-E2039652C8BB}"/>
          </ac:picMkLst>
        </pc:picChg>
      </pc:sldChg>
      <pc:sldChg chg="addSp delSp modSp mod">
        <pc:chgData name="Leila Ingram-Smith" userId="abf53238-41da-4e01-a2dc-9d152a2d4646" providerId="ADAL" clId="{7F129C5E-0E43-45F5-BE7A-9CEAADE6BD3B}" dt="2023-09-01T13:40:19.465" v="90" actId="404"/>
        <pc:sldMkLst>
          <pc:docMk/>
          <pc:sldMk cId="1213957562" sldId="258"/>
        </pc:sldMkLst>
        <pc:spChg chg="add mod">
          <ac:chgData name="Leila Ingram-Smith" userId="abf53238-41da-4e01-a2dc-9d152a2d4646" providerId="ADAL" clId="{7F129C5E-0E43-45F5-BE7A-9CEAADE6BD3B}" dt="2023-09-01T13:40:19.465" v="90" actId="404"/>
          <ac:spMkLst>
            <pc:docMk/>
            <pc:sldMk cId="1213957562" sldId="258"/>
            <ac:spMk id="4" creationId="{2947893D-6BE2-C616-203B-A353EC5C3FEB}"/>
          </ac:spMkLst>
        </pc:spChg>
        <pc:picChg chg="del">
          <ac:chgData name="Leila Ingram-Smith" userId="abf53238-41da-4e01-a2dc-9d152a2d4646" providerId="ADAL" clId="{7F129C5E-0E43-45F5-BE7A-9CEAADE6BD3B}" dt="2023-09-01T13:19:37.961" v="17" actId="478"/>
          <ac:picMkLst>
            <pc:docMk/>
            <pc:sldMk cId="1213957562" sldId="258"/>
            <ac:picMk id="2" creationId="{76FE32A4-B51C-4613-9AB7-565A565647C9}"/>
          </ac:picMkLst>
        </pc:picChg>
        <pc:picChg chg="add mod">
          <ac:chgData name="Leila Ingram-Smith" userId="abf53238-41da-4e01-a2dc-9d152a2d4646" providerId="ADAL" clId="{7F129C5E-0E43-45F5-BE7A-9CEAADE6BD3B}" dt="2023-09-01T13:39:41.036" v="47" actId="1076"/>
          <ac:picMkLst>
            <pc:docMk/>
            <pc:sldMk cId="1213957562" sldId="258"/>
            <ac:picMk id="5" creationId="{6A2F000E-52EA-BD76-57A8-666FB1101B5E}"/>
          </ac:picMkLst>
        </pc:picChg>
        <pc:picChg chg="add del mod">
          <ac:chgData name="Leila Ingram-Smith" userId="abf53238-41da-4e01-a2dc-9d152a2d4646" providerId="ADAL" clId="{7F129C5E-0E43-45F5-BE7A-9CEAADE6BD3B}" dt="2023-09-01T13:39:31.412" v="44" actId="478"/>
          <ac:picMkLst>
            <pc:docMk/>
            <pc:sldMk cId="1213957562" sldId="258"/>
            <ac:picMk id="1026" creationId="{BAA86F7D-AE6D-81EB-3FAC-3A4901863572}"/>
          </ac:picMkLst>
        </pc:picChg>
      </pc:sldChg>
      <pc:sldChg chg="addSp delSp modSp mod">
        <pc:chgData name="Leila Ingram-Smith" userId="abf53238-41da-4e01-a2dc-9d152a2d4646" providerId="ADAL" clId="{7F129C5E-0E43-45F5-BE7A-9CEAADE6BD3B}" dt="2023-09-01T13:30:33.737" v="43" actId="1076"/>
        <pc:sldMkLst>
          <pc:docMk/>
          <pc:sldMk cId="3783504716" sldId="259"/>
        </pc:sldMkLst>
        <pc:spChg chg="add mod">
          <ac:chgData name="Leila Ingram-Smith" userId="abf53238-41da-4e01-a2dc-9d152a2d4646" providerId="ADAL" clId="{7F129C5E-0E43-45F5-BE7A-9CEAADE6BD3B}" dt="2023-09-01T13:30:33.737" v="43" actId="1076"/>
          <ac:spMkLst>
            <pc:docMk/>
            <pc:sldMk cId="3783504716" sldId="259"/>
            <ac:spMk id="4" creationId="{C8BC9DD9-C226-63B0-2379-22C1FF814D50}"/>
          </ac:spMkLst>
        </pc:spChg>
        <pc:picChg chg="del">
          <ac:chgData name="Leila Ingram-Smith" userId="abf53238-41da-4e01-a2dc-9d152a2d4646" providerId="ADAL" clId="{7F129C5E-0E43-45F5-BE7A-9CEAADE6BD3B}" dt="2023-09-01T13:24:03.428" v="25" actId="478"/>
          <ac:picMkLst>
            <pc:docMk/>
            <pc:sldMk cId="3783504716" sldId="259"/>
            <ac:picMk id="2" creationId="{368ACCFB-4BB9-416C-8750-1EBD2DBE4593}"/>
          </ac:picMkLst>
        </pc:picChg>
        <pc:picChg chg="add">
          <ac:chgData name="Leila Ingram-Smith" userId="abf53238-41da-4e01-a2dc-9d152a2d4646" providerId="ADAL" clId="{7F129C5E-0E43-45F5-BE7A-9CEAADE6BD3B}" dt="2023-09-01T13:24:05.352" v="26"/>
          <ac:picMkLst>
            <pc:docMk/>
            <pc:sldMk cId="3783504716" sldId="259"/>
            <ac:picMk id="3074" creationId="{7F918827-4992-D8BF-0CD1-243FC5CE8404}"/>
          </ac:picMkLst>
        </pc:picChg>
      </pc:sldChg>
      <pc:sldChg chg="addSp delSp modSp mod">
        <pc:chgData name="Leila Ingram-Smith" userId="abf53238-41da-4e01-a2dc-9d152a2d4646" providerId="ADAL" clId="{7F129C5E-0E43-45F5-BE7A-9CEAADE6BD3B}" dt="2023-09-01T13:30:27.425" v="42" actId="1076"/>
        <pc:sldMkLst>
          <pc:docMk/>
          <pc:sldMk cId="3288054829" sldId="260"/>
        </pc:sldMkLst>
        <pc:spChg chg="add mod">
          <ac:chgData name="Leila Ingram-Smith" userId="abf53238-41da-4e01-a2dc-9d152a2d4646" providerId="ADAL" clId="{7F129C5E-0E43-45F5-BE7A-9CEAADE6BD3B}" dt="2023-09-01T13:30:27.425" v="42" actId="1076"/>
          <ac:spMkLst>
            <pc:docMk/>
            <pc:sldMk cId="3288054829" sldId="260"/>
            <ac:spMk id="4" creationId="{7369E16A-5B3B-6219-C636-8AA8F3221586}"/>
          </ac:spMkLst>
        </pc:spChg>
        <pc:picChg chg="del">
          <ac:chgData name="Leila Ingram-Smith" userId="abf53238-41da-4e01-a2dc-9d152a2d4646" providerId="ADAL" clId="{7F129C5E-0E43-45F5-BE7A-9CEAADE6BD3B}" dt="2023-09-01T13:29:34.106" v="33" actId="478"/>
          <ac:picMkLst>
            <pc:docMk/>
            <pc:sldMk cId="3288054829" sldId="260"/>
            <ac:picMk id="2" creationId="{167DCB9E-B473-4E49-8258-79AC8B226639}"/>
          </ac:picMkLst>
        </pc:picChg>
        <pc:picChg chg="add mod">
          <ac:chgData name="Leila Ingram-Smith" userId="abf53238-41da-4e01-a2dc-9d152a2d4646" providerId="ADAL" clId="{7F129C5E-0E43-45F5-BE7A-9CEAADE6BD3B}" dt="2023-09-01T13:29:40.793" v="36" actId="1076"/>
          <ac:picMkLst>
            <pc:docMk/>
            <pc:sldMk cId="3288054829" sldId="260"/>
            <ac:picMk id="4098" creationId="{C0E5199A-FFAF-5292-516B-D7C1CC45237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9C24-6174-4F27-9519-A8C556544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C00757-DFF4-429E-AA3A-B88D3B085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39D3AD-5F8D-4114-A8ED-1E20316D508B}"/>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FAA086E8-4B77-4E67-A775-E5420C69F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B4CC4-64A5-4031-9747-AFE554D19A06}"/>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140976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466D-D9FA-482F-926F-540CEB6CDD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38FA9D-D0B7-4A2B-81B8-A484A02424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9D73D6-8C88-4432-9A10-12D314C516F1}"/>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F4F80DF8-F575-4F73-86F3-C65BF7AF3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AB4D9-9274-41FC-867D-9B90EF836B9B}"/>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136478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EBFAE-F48D-43D9-B623-85958639C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982E3-77FE-4F0F-8D74-87D5005DB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BC59E7-53F0-4541-9DD6-125B5C987BDB}"/>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0CF1D5AD-C99F-4756-B234-061369F0B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12E1B6-F805-4056-850C-EBF4079D4D18}"/>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8490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90EA-FBB5-46B5-924F-71F247738B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4DE73-8FD1-4F8A-A47F-2A00E927E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134DD-6723-4EA4-8EF4-F258794C034D}"/>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BB4F1960-91EA-4EAF-B7F6-85F127B2E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F43C6-E6A2-4761-B963-2D7960085B3B}"/>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201461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4D70-CE5D-4EFE-AA31-BCC89D39A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DADA83-918F-4D9E-AA7D-8D859243A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0BE6F7-60E2-423F-B422-287E789E4571}"/>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5500587D-F7FF-45FD-B310-77A66C698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ADF1A-153C-41FB-AC02-6F26D17BD19D}"/>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392111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FE2-2519-4E21-AFC5-CC03A4F856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7D10C-746A-48DB-8B0C-1BC6AF84E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37DFC3-2C1F-42BB-9DEB-99649C7A4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9D0C1B-99BF-4B23-B840-7BDDF0C9ADDC}"/>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6" name="Footer Placeholder 5">
            <a:extLst>
              <a:ext uri="{FF2B5EF4-FFF2-40B4-BE49-F238E27FC236}">
                <a16:creationId xmlns:a16="http://schemas.microsoft.com/office/drawing/2014/main" id="{E849C25B-8DBB-47B5-A807-904C8C7627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218512-33A2-499C-BF7D-0701F0AA931C}"/>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313580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F898-2A64-43C1-BC08-EB253AB3A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EDA15A-692B-4D95-92DC-001647920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00EDD-C723-4BFA-9132-1542DBD3B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D0249-8950-4C74-AD68-53EC61ED2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032A5-602F-41F1-9A5E-36E3D9860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342A16-3B35-414E-B7B1-A1BA14713F07}"/>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8" name="Footer Placeholder 7">
            <a:extLst>
              <a:ext uri="{FF2B5EF4-FFF2-40B4-BE49-F238E27FC236}">
                <a16:creationId xmlns:a16="http://schemas.microsoft.com/office/drawing/2014/main" id="{DBFEDE67-06F7-4848-89FA-EA50185944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2BAC05-1733-41D5-BBD4-1F93D2AC491F}"/>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413072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666F-B6D4-4712-A2F2-1B4F7E6B5B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E20EDD-43A2-467B-9B28-3AFCA970709B}"/>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4" name="Footer Placeholder 3">
            <a:extLst>
              <a:ext uri="{FF2B5EF4-FFF2-40B4-BE49-F238E27FC236}">
                <a16:creationId xmlns:a16="http://schemas.microsoft.com/office/drawing/2014/main" id="{809A035D-78D1-4A69-A764-219629E29A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7098B1-D869-4DB9-8A14-4EBECFACDE4C}"/>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257506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F46F4-BD7B-4C13-BF1F-EF5C0F7DAC56}"/>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3" name="Footer Placeholder 2">
            <a:extLst>
              <a:ext uri="{FF2B5EF4-FFF2-40B4-BE49-F238E27FC236}">
                <a16:creationId xmlns:a16="http://schemas.microsoft.com/office/drawing/2014/main" id="{2D04ADBD-1912-435F-9415-70786B9A74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8FDD3A-0756-45FA-B39F-1E935B714717}"/>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367659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BDD1-FA40-48F5-9604-C04A37C60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A179D3-C2F2-4860-9856-3A9052DB3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DB0C70-C244-4005-BEA5-B01B4A54D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28E31-54EE-4E29-ABAD-27B187B6A65B}"/>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6" name="Footer Placeholder 5">
            <a:extLst>
              <a:ext uri="{FF2B5EF4-FFF2-40B4-BE49-F238E27FC236}">
                <a16:creationId xmlns:a16="http://schemas.microsoft.com/office/drawing/2014/main" id="{3F73F7AA-AAD2-48A6-A4A5-4C4637CD8F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1694A-8443-42B4-87C1-8F4E5A6F9238}"/>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221754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8B25-BD4B-42F4-B2D1-4DDC1E2CB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DB1B0E-214B-47F3-A579-6EA570CFD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E400BE-175F-4C2F-951C-92DB51B57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989BE-6179-4094-A8D7-FD56E84C46BB}"/>
              </a:ext>
            </a:extLst>
          </p:cNvPr>
          <p:cNvSpPr>
            <a:spLocks noGrp="1"/>
          </p:cNvSpPr>
          <p:nvPr>
            <p:ph type="dt" sz="half" idx="10"/>
          </p:nvPr>
        </p:nvSpPr>
        <p:spPr/>
        <p:txBody>
          <a:bodyPr/>
          <a:lstStyle/>
          <a:p>
            <a:fld id="{FEBACA22-0B8F-4A2E-8F95-6932666E3408}" type="datetimeFigureOut">
              <a:rPr lang="en-GB" smtClean="0"/>
              <a:t>01/09/2023</a:t>
            </a:fld>
            <a:endParaRPr lang="en-GB"/>
          </a:p>
        </p:txBody>
      </p:sp>
      <p:sp>
        <p:nvSpPr>
          <p:cNvPr id="6" name="Footer Placeholder 5">
            <a:extLst>
              <a:ext uri="{FF2B5EF4-FFF2-40B4-BE49-F238E27FC236}">
                <a16:creationId xmlns:a16="http://schemas.microsoft.com/office/drawing/2014/main" id="{2AE2B171-B9E0-4974-BDB9-7FE681BECD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BECECF-C463-4EC4-B401-D982EF72796A}"/>
              </a:ext>
            </a:extLst>
          </p:cNvPr>
          <p:cNvSpPr>
            <a:spLocks noGrp="1"/>
          </p:cNvSpPr>
          <p:nvPr>
            <p:ph type="sldNum" sz="quarter" idx="12"/>
          </p:nvPr>
        </p:nvSpPr>
        <p:spPr/>
        <p:txBody>
          <a:bodyPr/>
          <a:lstStyle/>
          <a:p>
            <a:fld id="{2935FFE6-CADF-4B6C-A0F0-9FAFAE67EAE5}" type="slidenum">
              <a:rPr lang="en-GB" smtClean="0"/>
              <a:t>‹#›</a:t>
            </a:fld>
            <a:endParaRPr lang="en-GB"/>
          </a:p>
        </p:txBody>
      </p:sp>
    </p:spTree>
    <p:extLst>
      <p:ext uri="{BB962C8B-B14F-4D97-AF65-F5344CB8AC3E}">
        <p14:creationId xmlns:p14="http://schemas.microsoft.com/office/powerpoint/2010/main" val="3089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0D7CB-0D35-42AE-9B73-7F5DAC35E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FB9691-3093-4720-B646-95D72E746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DAAE0-37BE-4ED6-A803-B1992C09C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ACA22-0B8F-4A2E-8F95-6932666E3408}" type="datetimeFigureOut">
              <a:rPr lang="en-GB" smtClean="0"/>
              <a:t>01/09/2023</a:t>
            </a:fld>
            <a:endParaRPr lang="en-GB"/>
          </a:p>
        </p:txBody>
      </p:sp>
      <p:sp>
        <p:nvSpPr>
          <p:cNvPr id="5" name="Footer Placeholder 4">
            <a:extLst>
              <a:ext uri="{FF2B5EF4-FFF2-40B4-BE49-F238E27FC236}">
                <a16:creationId xmlns:a16="http://schemas.microsoft.com/office/drawing/2014/main" id="{09F22488-FA0D-4A5C-B2E2-0778297C5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226009-0792-4270-BB90-4B74B6CE2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5FFE6-CADF-4B6C-A0F0-9FAFAE67EAE5}" type="slidenum">
              <a:rPr lang="en-GB" smtClean="0"/>
              <a:t>‹#›</a:t>
            </a:fld>
            <a:endParaRPr lang="en-GB"/>
          </a:p>
        </p:txBody>
      </p:sp>
    </p:spTree>
    <p:extLst>
      <p:ext uri="{BB962C8B-B14F-4D97-AF65-F5344CB8AC3E}">
        <p14:creationId xmlns:p14="http://schemas.microsoft.com/office/powerpoint/2010/main" val="203606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lipground.com/pics/ge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FRANCESCO_di_Simone_da_Santacroce,_THE_ADORATION_OF_THE_MAGI,_1500-1508,_Sotheby%27s.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iglib.library.vanderbilt.edu/act-imagelink.pl?RC=48399"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librairie-emmanuel.fr/contact" TargetMode="External"/><Relationship Id="rId4" Type="http://schemas.openxmlformats.org/officeDocument/2006/relationships/hyperlink" Target="http://www.librairie-emmanuel.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ikiart.org/en/paintings-by-style/proto-renaissance"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wikiart.org/en/paintings-by-media/tempera" TargetMode="External"/><Relationship Id="rId5" Type="http://schemas.openxmlformats.org/officeDocument/2006/relationships/hyperlink" Target="https://www.wikiart.org/en/paintings-by-media/panel" TargetMode="External"/><Relationship Id="rId4" Type="http://schemas.openxmlformats.org/officeDocument/2006/relationships/hyperlink" Target="https://www.wikiart.org/en/paintings-by-genre/religious-pain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CC556-19E6-4B38-890D-6114359C6530}"/>
              </a:ext>
            </a:extLst>
          </p:cNvPr>
          <p:cNvSpPr>
            <a:spLocks noGrp="1"/>
          </p:cNvSpPr>
          <p:nvPr>
            <p:ph type="title"/>
          </p:nvPr>
        </p:nvSpPr>
        <p:spPr/>
        <p:txBody>
          <a:bodyPr/>
          <a:lstStyle/>
          <a:p>
            <a:pPr algn="ctr"/>
            <a:r>
              <a:rPr lang="en-GB" b="1" dirty="0">
                <a:latin typeface="Century Gothic" panose="020B0502020202020204" pitchFamily="34" charset="0"/>
              </a:rPr>
              <a:t>Wisemen</a:t>
            </a:r>
          </a:p>
        </p:txBody>
      </p:sp>
      <p:sp>
        <p:nvSpPr>
          <p:cNvPr id="5" name="Content Placeholder 4">
            <a:extLst>
              <a:ext uri="{FF2B5EF4-FFF2-40B4-BE49-F238E27FC236}">
                <a16:creationId xmlns:a16="http://schemas.microsoft.com/office/drawing/2014/main" id="{B4520B76-6AC2-4185-994B-E29F6C018AD7}"/>
              </a:ext>
            </a:extLst>
          </p:cNvPr>
          <p:cNvSpPr>
            <a:spLocks noGrp="1"/>
          </p:cNvSpPr>
          <p:nvPr>
            <p:ph idx="1"/>
          </p:nvPr>
        </p:nvSpPr>
        <p:spPr/>
        <p:txBody>
          <a:bodyPr/>
          <a:lstStyle/>
          <a:p>
            <a:pPr marL="0" indent="0">
              <a:lnSpc>
                <a:spcPct val="100000"/>
              </a:lnSpc>
              <a:spcBef>
                <a:spcPts val="0"/>
              </a:spcBef>
              <a:spcAft>
                <a:spcPts val="2400"/>
              </a:spcAft>
              <a:buNone/>
            </a:pPr>
            <a:r>
              <a:rPr lang="en-GB" b="1" dirty="0">
                <a:latin typeface="Century Gothic" panose="020B0502020202020204" pitchFamily="34" charset="0"/>
              </a:rPr>
              <a:t>Teacher notes:</a:t>
            </a:r>
            <a:endParaRPr lang="en-GB" dirty="0">
              <a:latin typeface="Century Gothic" panose="020B0502020202020204" pitchFamily="34" charset="0"/>
            </a:endParaRPr>
          </a:p>
          <a:p>
            <a:pPr>
              <a:lnSpc>
                <a:spcPct val="100000"/>
              </a:lnSpc>
              <a:spcBef>
                <a:spcPts val="0"/>
              </a:spcBef>
              <a:spcAft>
                <a:spcPts val="2400"/>
              </a:spcAft>
            </a:pPr>
            <a:r>
              <a:rPr lang="en-GB" dirty="0">
                <a:latin typeface="Century Gothic" panose="020B0502020202020204" pitchFamily="34" charset="0"/>
              </a:rPr>
              <a:t>Select the paintings of your choice.</a:t>
            </a:r>
          </a:p>
          <a:p>
            <a:pPr>
              <a:lnSpc>
                <a:spcPct val="100000"/>
              </a:lnSpc>
              <a:spcBef>
                <a:spcPts val="0"/>
              </a:spcBef>
              <a:spcAft>
                <a:spcPts val="2400"/>
              </a:spcAft>
            </a:pPr>
            <a:r>
              <a:rPr lang="en-GB" dirty="0">
                <a:latin typeface="Century Gothic" panose="020B0502020202020204" pitchFamily="34" charset="0"/>
              </a:rPr>
              <a:t>Encourage the pupils to look closely at the painting.  What do they notice?  Who do the wisemen focus their eyes on?  How are the wisemen positioned?  Why do you think this is?  Why are the wisemen giving the baby gifts?</a:t>
            </a:r>
            <a:endParaRPr lang="en-GB" dirty="0"/>
          </a:p>
        </p:txBody>
      </p:sp>
      <p:sp>
        <p:nvSpPr>
          <p:cNvPr id="2" name="TextBox 1">
            <a:extLst>
              <a:ext uri="{FF2B5EF4-FFF2-40B4-BE49-F238E27FC236}">
                <a16:creationId xmlns:a16="http://schemas.microsoft.com/office/drawing/2014/main" id="{FBF53606-E181-BBAF-D9D3-826BC8E59BEE}"/>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5 </a:t>
            </a:r>
            <a:endParaRPr lang="en-US" sz="1000" b="1" dirty="0">
              <a:solidFill>
                <a:srgbClr val="4D4D4D"/>
              </a:solidFill>
              <a:latin typeface="Work Sans SemiBold" pitchFamily="2" charset="0"/>
            </a:endParaRPr>
          </a:p>
        </p:txBody>
      </p:sp>
      <p:sp>
        <p:nvSpPr>
          <p:cNvPr id="3" name="Text Box 22">
            <a:extLst>
              <a:ext uri="{FF2B5EF4-FFF2-40B4-BE49-F238E27FC236}">
                <a16:creationId xmlns:a16="http://schemas.microsoft.com/office/drawing/2014/main" id="{2E47EB38-28EA-2BA2-02BC-35ECE812A0A5}"/>
              </a:ext>
            </a:extLst>
          </p:cNvPr>
          <p:cNvSpPr txBox="1"/>
          <p:nvPr/>
        </p:nvSpPr>
        <p:spPr>
          <a:xfrm>
            <a:off x="1643269" y="6590525"/>
            <a:ext cx="3578860" cy="2674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000" dirty="0">
                <a:solidFill>
                  <a:srgbClr val="4D4D4D"/>
                </a:solidFill>
                <a:effectLst/>
                <a:latin typeface="Work Sans SemiBold" pitchFamily="2" charset="0"/>
                <a:ea typeface="Work Sans Regular" pitchFamily="2" charset="0"/>
                <a:cs typeface="Times New Roman" panose="02020603050405020304" pitchFamily="18" charset="0"/>
              </a:rPr>
              <a:t>© Copyright London Diocesan Board for Schools 2023</a:t>
            </a:r>
            <a:endParaRPr lang="en-GB" sz="1100" dirty="0">
              <a:effectLst/>
              <a:latin typeface="Work Sans Regular" pitchFamily="2" charset="0"/>
              <a:ea typeface="Work Sans Regular" pitchFamily="2" charset="0"/>
              <a:cs typeface="Times New Roman" panose="02020603050405020304" pitchFamily="18" charset="0"/>
            </a:endParaRPr>
          </a:p>
        </p:txBody>
      </p:sp>
    </p:spTree>
    <p:extLst>
      <p:ext uri="{BB962C8B-B14F-4D97-AF65-F5344CB8AC3E}">
        <p14:creationId xmlns:p14="http://schemas.microsoft.com/office/powerpoint/2010/main" val="101213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366F9-1421-4422-B01E-E2039652C8BB}"/>
              </a:ext>
            </a:extLst>
          </p:cNvPr>
          <p:cNvPicPr/>
          <p:nvPr/>
        </p:nvPicPr>
        <p:blipFill>
          <a:blip r:embed="rId2"/>
          <a:stretch>
            <a:fillRect/>
          </a:stretch>
        </p:blipFill>
        <p:spPr>
          <a:xfrm>
            <a:off x="2384825" y="501529"/>
            <a:ext cx="7422349" cy="5566762"/>
          </a:xfrm>
          <a:prstGeom prst="rect">
            <a:avLst/>
          </a:prstGeom>
        </p:spPr>
      </p:pic>
      <p:sp>
        <p:nvSpPr>
          <p:cNvPr id="2" name="TextBox 1">
            <a:extLst>
              <a:ext uri="{FF2B5EF4-FFF2-40B4-BE49-F238E27FC236}">
                <a16:creationId xmlns:a16="http://schemas.microsoft.com/office/drawing/2014/main" id="{E5E20F00-B504-0FD8-CAE7-B2D2F2EC9468}"/>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5 </a:t>
            </a:r>
            <a:endParaRPr lang="en-US" sz="1000" b="1" dirty="0">
              <a:solidFill>
                <a:srgbClr val="4D4D4D"/>
              </a:solidFill>
              <a:latin typeface="Work Sans SemiBold" pitchFamily="2" charset="0"/>
            </a:endParaRPr>
          </a:p>
        </p:txBody>
      </p:sp>
      <p:sp>
        <p:nvSpPr>
          <p:cNvPr id="3" name="TextBox 2">
            <a:extLst>
              <a:ext uri="{FF2B5EF4-FFF2-40B4-BE49-F238E27FC236}">
                <a16:creationId xmlns:a16="http://schemas.microsoft.com/office/drawing/2014/main" id="{33B22650-16A6-E960-D237-78A927B7F07B}"/>
              </a:ext>
            </a:extLst>
          </p:cNvPr>
          <p:cNvSpPr txBox="1"/>
          <p:nvPr/>
        </p:nvSpPr>
        <p:spPr>
          <a:xfrm>
            <a:off x="8457711" y="6112103"/>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hlinkClick r:id="rId3"/>
              </a:rPr>
              <a:t>clipground.com/pics/get</a:t>
            </a:r>
            <a:r>
              <a:rPr lang="en-GB" sz="1000" dirty="0"/>
              <a:t>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59694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973FB-3E88-6B98-C1C2-4D3B02E81FE4}"/>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5 </a:t>
            </a:r>
            <a:endParaRPr lang="en-US" sz="1000" b="1" dirty="0">
              <a:solidFill>
                <a:srgbClr val="4D4D4D"/>
              </a:solidFill>
              <a:latin typeface="Work Sans SemiBold" pitchFamily="2" charset="0"/>
            </a:endParaRPr>
          </a:p>
        </p:txBody>
      </p:sp>
      <p:sp>
        <p:nvSpPr>
          <p:cNvPr id="4" name="TextBox 3">
            <a:extLst>
              <a:ext uri="{FF2B5EF4-FFF2-40B4-BE49-F238E27FC236}">
                <a16:creationId xmlns:a16="http://schemas.microsoft.com/office/drawing/2014/main" id="{2947893D-6BE2-C616-203B-A353EC5C3FEB}"/>
              </a:ext>
            </a:extLst>
          </p:cNvPr>
          <p:cNvSpPr txBox="1"/>
          <p:nvPr/>
        </p:nvSpPr>
        <p:spPr>
          <a:xfrm>
            <a:off x="7583055" y="6112103"/>
            <a:ext cx="28602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hlinkClick r:id="rId2"/>
              </a:rPr>
              <a:t>File:FRANCESCO di Simone da </a:t>
            </a:r>
            <a:r>
              <a:rPr lang="en-GB" sz="900" dirty="0" err="1">
                <a:hlinkClick r:id="rId2"/>
              </a:rPr>
              <a:t>Santacroce</a:t>
            </a:r>
            <a:r>
              <a:rPr lang="en-GB" sz="900" dirty="0">
                <a:hlinkClick r:id="rId2"/>
              </a:rPr>
              <a:t>, THE ADORATION OF THE MAGI, 1500-1508, Sotheby's.jpg - Wikimedia Commons</a:t>
            </a:r>
            <a:endParaRPr lang="en-GB" sz="900" dirty="0"/>
          </a:p>
          <a:p>
            <a:r>
              <a:rPr lang="en-GB" sz="800" dirty="0">
                <a:solidFill>
                  <a:srgbClr val="4D4D4D"/>
                </a:solidFill>
              </a:rPr>
              <a:t>(Baby Edited for use in classrooms)</a:t>
            </a:r>
            <a:endParaRPr lang="en-US" sz="800" dirty="0">
              <a:solidFill>
                <a:srgbClr val="4D4D4D"/>
              </a:solidFill>
            </a:endParaRPr>
          </a:p>
        </p:txBody>
      </p:sp>
      <p:pic>
        <p:nvPicPr>
          <p:cNvPr id="5" name="Picture 4">
            <a:extLst>
              <a:ext uri="{FF2B5EF4-FFF2-40B4-BE49-F238E27FC236}">
                <a16:creationId xmlns:a16="http://schemas.microsoft.com/office/drawing/2014/main" id="{6A2F000E-52EA-BD76-57A8-666FB1101B5E}"/>
              </a:ext>
            </a:extLst>
          </p:cNvPr>
          <p:cNvPicPr>
            <a:picLocks noChangeAspect="1"/>
          </p:cNvPicPr>
          <p:nvPr/>
        </p:nvPicPr>
        <p:blipFill>
          <a:blip r:embed="rId3"/>
          <a:stretch>
            <a:fillRect/>
          </a:stretch>
        </p:blipFill>
        <p:spPr>
          <a:xfrm>
            <a:off x="1742128" y="870355"/>
            <a:ext cx="8707743" cy="5117290"/>
          </a:xfrm>
          <a:prstGeom prst="rect">
            <a:avLst/>
          </a:prstGeom>
        </p:spPr>
      </p:pic>
    </p:spTree>
    <p:extLst>
      <p:ext uri="{BB962C8B-B14F-4D97-AF65-F5344CB8AC3E}">
        <p14:creationId xmlns:p14="http://schemas.microsoft.com/office/powerpoint/2010/main" val="121395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6D9654-E5B3-9B2B-2977-47D718D95E54}"/>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5 </a:t>
            </a:r>
            <a:endParaRPr lang="en-US" sz="1000" b="1" dirty="0">
              <a:solidFill>
                <a:srgbClr val="4D4D4D"/>
              </a:solidFill>
              <a:latin typeface="Work Sans SemiBold" pitchFamily="2" charset="0"/>
            </a:endParaRPr>
          </a:p>
        </p:txBody>
      </p:sp>
      <p:pic>
        <p:nvPicPr>
          <p:cNvPr id="3074" name="Picture 2" descr="Title: The Three Wise Men&#10;[Click for larger image view]">
            <a:extLst>
              <a:ext uri="{FF2B5EF4-FFF2-40B4-BE49-F238E27FC236}">
                <a16:creationId xmlns:a16="http://schemas.microsoft.com/office/drawing/2014/main" id="{7F918827-4992-D8BF-0CD1-243FC5CE8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95250"/>
            <a:ext cx="4476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BC9DD9-C226-63B0-2379-22C1FF814D50}"/>
              </a:ext>
            </a:extLst>
          </p:cNvPr>
          <p:cNvSpPr txBox="1"/>
          <p:nvPr/>
        </p:nvSpPr>
        <p:spPr>
          <a:xfrm>
            <a:off x="9331748" y="5359418"/>
            <a:ext cx="2860252"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0" i="0" dirty="0">
                <a:solidFill>
                  <a:srgbClr val="000000"/>
                </a:solidFill>
                <a:effectLst/>
                <a:latin typeface="Trebuchet MS" panose="020B0603020202020204" pitchFamily="34" charset="0"/>
              </a:rPr>
              <a:t>JESUS MAFA. The Three Wise Men, from </a:t>
            </a:r>
            <a:r>
              <a:rPr lang="en-GB" sz="1000" b="1" i="0" dirty="0">
                <a:solidFill>
                  <a:srgbClr val="000000"/>
                </a:solidFill>
                <a:effectLst/>
                <a:latin typeface="Trebuchet MS" panose="020B0603020202020204" pitchFamily="34" charset="0"/>
              </a:rPr>
              <a:t>Art in the Christian Tradition</a:t>
            </a:r>
            <a:r>
              <a:rPr lang="en-GB" sz="1000" b="0" i="0" dirty="0">
                <a:solidFill>
                  <a:srgbClr val="000000"/>
                </a:solidFill>
                <a:effectLst/>
                <a:latin typeface="Trebuchet MS" panose="020B0603020202020204" pitchFamily="34" charset="0"/>
              </a:rPr>
              <a:t>, a project of the Vanderbilt Divinity Library, Nashville, TN. </a:t>
            </a:r>
            <a:r>
              <a:rPr lang="en-GB" sz="1000" b="0" i="0" dirty="0">
                <a:effectLst/>
                <a:latin typeface="Trebuchet MS" panose="020B0603020202020204" pitchFamily="34" charset="0"/>
                <a:hlinkClick r:id="rId3"/>
              </a:rPr>
              <a:t>https://diglib.library.vanderbilt.edu/act-imagelink.pl?RC=48399</a:t>
            </a:r>
            <a:r>
              <a:rPr lang="en-GB" sz="1000" b="0" i="0" dirty="0">
                <a:solidFill>
                  <a:srgbClr val="000000"/>
                </a:solidFill>
                <a:effectLst/>
                <a:latin typeface="Trebuchet MS" panose="020B0603020202020204" pitchFamily="34" charset="0"/>
              </a:rPr>
              <a:t> [retrieved September 1, 2023]. Original source: </a:t>
            </a:r>
            <a:r>
              <a:rPr lang="en-GB" sz="1000" b="0" i="0" dirty="0">
                <a:solidFill>
                  <a:srgbClr val="000000"/>
                </a:solidFill>
                <a:effectLst/>
                <a:latin typeface="Trebuchet MS" panose="020B0603020202020204" pitchFamily="34" charset="0"/>
                <a:hlinkClick r:id="rId4"/>
              </a:rPr>
              <a:t>http://www.librairie-emmanuel.fr</a:t>
            </a:r>
            <a:r>
              <a:rPr lang="en-GB" sz="1000" b="0" i="0" dirty="0">
                <a:solidFill>
                  <a:srgbClr val="000000"/>
                </a:solidFill>
                <a:effectLst/>
                <a:latin typeface="Trebuchet MS" panose="020B0603020202020204" pitchFamily="34" charset="0"/>
              </a:rPr>
              <a:t>  (contact page: </a:t>
            </a:r>
            <a:r>
              <a:rPr lang="en-GB" sz="1000" b="0" i="0" dirty="0">
                <a:solidFill>
                  <a:srgbClr val="000000"/>
                </a:solidFill>
                <a:effectLst/>
                <a:latin typeface="Trebuchet MS" panose="020B0603020202020204" pitchFamily="34" charset="0"/>
                <a:hlinkClick r:id="rId5"/>
              </a:rPr>
              <a:t>https://www.librairie-emmanuel.fr/contact</a:t>
            </a:r>
            <a:r>
              <a:rPr lang="en-GB" sz="1000" b="0" i="0" dirty="0">
                <a:solidFill>
                  <a:srgbClr val="000000"/>
                </a:solidFill>
                <a:effectLst/>
                <a:latin typeface="Trebuchet MS" panose="020B0603020202020204" pitchFamily="34" charset="0"/>
              </a:rPr>
              <a:t>).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378350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515593-C0CD-A009-BC36-3C49E4612676}"/>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5 </a:t>
            </a:r>
            <a:endParaRPr lang="en-US" sz="1000" b="1" dirty="0">
              <a:solidFill>
                <a:srgbClr val="4D4D4D"/>
              </a:solidFill>
              <a:latin typeface="Work Sans SemiBold" pitchFamily="2" charset="0"/>
            </a:endParaRPr>
          </a:p>
        </p:txBody>
      </p:sp>
      <p:pic>
        <p:nvPicPr>
          <p:cNvPr id="4098" name="Picture 2" descr="The Epiphany, c.1320 - Giotto">
            <a:extLst>
              <a:ext uri="{FF2B5EF4-FFF2-40B4-BE49-F238E27FC236}">
                <a16:creationId xmlns:a16="http://schemas.microsoft.com/office/drawing/2014/main" id="{C0E5199A-FFAF-5292-516B-D7C1CC452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31" y="425513"/>
            <a:ext cx="5976938" cy="6006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69E16A-5B3B-6219-C636-8AA8F3221586}"/>
              </a:ext>
            </a:extLst>
          </p:cNvPr>
          <p:cNvSpPr txBox="1"/>
          <p:nvPr/>
        </p:nvSpPr>
        <p:spPr>
          <a:xfrm>
            <a:off x="10267951" y="5697972"/>
            <a:ext cx="192404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Original Title:</a:t>
            </a:r>
            <a:r>
              <a:rPr lang="en-GB" sz="1000" b="0" i="0">
                <a:solidFill>
                  <a:srgbClr val="000000"/>
                </a:solidFill>
                <a:effectLst/>
                <a:latin typeface="Roboto" panose="020F0502020204030204" pitchFamily="2" charset="0"/>
              </a:rPr>
              <a:t> L'Epifania</a:t>
            </a:r>
          </a:p>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Date:</a:t>
            </a:r>
            <a:r>
              <a:rPr lang="en-GB" sz="1000" b="0" i="0">
                <a:solidFill>
                  <a:srgbClr val="000000"/>
                </a:solidFill>
                <a:effectLst/>
                <a:latin typeface="Roboto" panose="020F0502020204030204" pitchFamily="2" charset="0"/>
              </a:rPr>
              <a:t> c.1320</a:t>
            </a:r>
          </a:p>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Style:</a:t>
            </a:r>
            <a:r>
              <a:rPr lang="en-GB" sz="1000" b="0" i="0">
                <a:solidFill>
                  <a:srgbClr val="000000"/>
                </a:solidFill>
                <a:effectLst/>
                <a:latin typeface="Roboto" panose="020F0502020204030204" pitchFamily="2" charset="0"/>
              </a:rPr>
              <a:t> </a:t>
            </a:r>
            <a:r>
              <a:rPr lang="en-GB" sz="1000" b="0" i="0" u="none" strike="noStrike">
                <a:solidFill>
                  <a:srgbClr val="0057A3"/>
                </a:solidFill>
                <a:effectLst/>
                <a:latin typeface="Roboto" panose="020F0502020204030204" pitchFamily="2" charset="0"/>
                <a:hlinkClick r:id="rId3"/>
              </a:rPr>
              <a:t>Proto Renaissance</a:t>
            </a:r>
            <a:endParaRPr lang="en-GB" sz="1000" b="0" i="0">
              <a:solidFill>
                <a:srgbClr val="000000"/>
              </a:solidFill>
              <a:effectLst/>
              <a:latin typeface="Roboto" panose="020F0502020204030204" pitchFamily="2" charset="0"/>
            </a:endParaRPr>
          </a:p>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Genre:</a:t>
            </a:r>
            <a:r>
              <a:rPr lang="en-GB" sz="1000" b="0" i="0">
                <a:solidFill>
                  <a:srgbClr val="000000"/>
                </a:solidFill>
                <a:effectLst/>
                <a:latin typeface="Roboto" panose="020F0502020204030204" pitchFamily="2" charset="0"/>
              </a:rPr>
              <a:t> </a:t>
            </a:r>
            <a:r>
              <a:rPr lang="en-GB" sz="1000" b="0" i="0" u="none" strike="noStrike">
                <a:solidFill>
                  <a:srgbClr val="0057A3"/>
                </a:solidFill>
                <a:effectLst/>
                <a:latin typeface="Roboto" panose="020F0502020204030204" pitchFamily="2" charset="0"/>
                <a:hlinkClick r:id="rId4"/>
              </a:rPr>
              <a:t>religious painting</a:t>
            </a:r>
            <a:endParaRPr lang="en-GB" sz="1000" b="0" i="0">
              <a:solidFill>
                <a:srgbClr val="000000"/>
              </a:solidFill>
              <a:effectLst/>
              <a:latin typeface="Roboto" panose="020F0502020204030204" pitchFamily="2" charset="0"/>
            </a:endParaRPr>
          </a:p>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Media:</a:t>
            </a:r>
            <a:r>
              <a:rPr lang="en-GB" sz="1000" b="0" i="0">
                <a:solidFill>
                  <a:srgbClr val="000000"/>
                </a:solidFill>
                <a:effectLst/>
                <a:latin typeface="Roboto" panose="020F0502020204030204" pitchFamily="2" charset="0"/>
              </a:rPr>
              <a:t> </a:t>
            </a:r>
            <a:r>
              <a:rPr lang="en-GB" sz="1000" b="0" i="0" u="none" strike="noStrike">
                <a:solidFill>
                  <a:srgbClr val="0057A3"/>
                </a:solidFill>
                <a:effectLst/>
                <a:latin typeface="Roboto" panose="020F0502020204030204" pitchFamily="2" charset="0"/>
                <a:hlinkClick r:id="rId5"/>
              </a:rPr>
              <a:t>panel</a:t>
            </a:r>
            <a:r>
              <a:rPr lang="en-GB" sz="1000" b="0" i="0">
                <a:solidFill>
                  <a:srgbClr val="000000"/>
                </a:solidFill>
                <a:effectLst/>
                <a:latin typeface="Roboto" panose="020F0502020204030204" pitchFamily="2" charset="0"/>
              </a:rPr>
              <a:t>, </a:t>
            </a:r>
            <a:r>
              <a:rPr lang="en-GB" sz="1000" b="0" i="0" u="none" strike="noStrike">
                <a:solidFill>
                  <a:srgbClr val="0057A3"/>
                </a:solidFill>
                <a:effectLst/>
                <a:latin typeface="Roboto" panose="020F0502020204030204" pitchFamily="2" charset="0"/>
                <a:hlinkClick r:id="rId6"/>
              </a:rPr>
              <a:t>tempera</a:t>
            </a:r>
            <a:endParaRPr lang="en-GB" sz="1000" b="0" i="0">
              <a:solidFill>
                <a:srgbClr val="000000"/>
              </a:solidFill>
              <a:effectLst/>
              <a:latin typeface="Roboto" panose="020F0502020204030204" pitchFamily="2" charset="0"/>
            </a:endParaRPr>
          </a:p>
          <a:p>
            <a:pPr algn="l">
              <a:buFont typeface="Arial" panose="020B0604020202020204" pitchFamily="34" charset="0"/>
              <a:buChar char="•"/>
            </a:pPr>
            <a:r>
              <a:rPr lang="en-GB" sz="1000" b="0" i="0" u="none" strike="noStrike">
                <a:solidFill>
                  <a:srgbClr val="A4A4A4"/>
                </a:solidFill>
                <a:effectLst/>
                <a:latin typeface="Roboto" panose="020F0502020204030204" pitchFamily="2" charset="0"/>
              </a:rPr>
              <a:t>Dimensions:</a:t>
            </a:r>
            <a:r>
              <a:rPr lang="en-GB" sz="1000" b="0" i="0">
                <a:solidFill>
                  <a:srgbClr val="000000"/>
                </a:solidFill>
                <a:effectLst/>
                <a:latin typeface="Roboto" panose="020F0502020204030204" pitchFamily="2" charset="0"/>
              </a:rPr>
              <a:t> 43.8 x 45.1 cm</a:t>
            </a:r>
          </a:p>
        </p:txBody>
      </p:sp>
    </p:spTree>
    <p:extLst>
      <p:ext uri="{BB962C8B-B14F-4D97-AF65-F5344CB8AC3E}">
        <p14:creationId xmlns:p14="http://schemas.microsoft.com/office/powerpoint/2010/main" val="328805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6" ma:contentTypeDescription="Create a new document." ma:contentTypeScope="" ma:versionID="4140d98b5e72ec949c32c2c289918fb9">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91e60c445ca9e904630b9d9ce2925bd6"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5587F6-92FC-463C-BD14-E8B00F0262C4}">
  <ds:schemaRefs>
    <ds:schemaRef ds:uri="http://schemas.microsoft.com/sharepoint/v3/contenttype/forms"/>
  </ds:schemaRefs>
</ds:datastoreItem>
</file>

<file path=customXml/itemProps2.xml><?xml version="1.0" encoding="utf-8"?>
<ds:datastoreItem xmlns:ds="http://schemas.openxmlformats.org/officeDocument/2006/customXml" ds:itemID="{D7FD3DEB-5097-49C6-A60B-58EB0BB30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D8E33-2D5F-4843-9ADF-C56472745427}">
  <ds:schemaRefs>
    <ds:schemaRef ds:uri="http://schemas.microsoft.com/office/2006/metadata/properties"/>
    <ds:schemaRef ds:uri="62940bfc-e56c-4552-8076-1b713582816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7c5c6fe-bc8e-4494-977e-45e76d6ce1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TotalTime>
  <Words>230</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Century Gothic</vt:lpstr>
      <vt:lpstr>Roboto</vt:lpstr>
      <vt:lpstr>Trebuchet MS</vt:lpstr>
      <vt:lpstr>Work Sans Regular</vt:lpstr>
      <vt:lpstr>Work Sans SemiBold</vt:lpstr>
      <vt:lpstr>Office Theme</vt:lpstr>
      <vt:lpstr>Wisemen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Wisemen</dc:title>
  <dc:creator>mary thorne</dc:creator>
  <cp:lastModifiedBy>Leila Ingram-Smith</cp:lastModifiedBy>
  <cp:revision>3</cp:revision>
  <dcterms:created xsi:type="dcterms:W3CDTF">2020-12-08T12:58:44Z</dcterms:created>
  <dcterms:modified xsi:type="dcterms:W3CDTF">2023-09-01T13:40:25Z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Order">
    <vt:r8>414600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