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B086C-2151-4769-9810-718A768F2272}" v="5" dt="2023-09-11T08:16:24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abf53238-41da-4e01-a2dc-9d152a2d4646" providerId="ADAL" clId="{EDADA9C3-BCAF-4642-8EBE-9B3DF58B0674}"/>
    <pc:docChg chg="modSld">
      <pc:chgData name="Leila Ingram-Smith" userId="abf53238-41da-4e01-a2dc-9d152a2d4646" providerId="ADAL" clId="{EDADA9C3-BCAF-4642-8EBE-9B3DF58B0674}" dt="2023-08-24T10:51:21.626" v="8"/>
      <pc:docMkLst>
        <pc:docMk/>
      </pc:docMkLst>
      <pc:sldChg chg="addSp modSp mod">
        <pc:chgData name="Leila Ingram-Smith" userId="abf53238-41da-4e01-a2dc-9d152a2d4646" providerId="ADAL" clId="{EDADA9C3-BCAF-4642-8EBE-9B3DF58B0674}" dt="2023-08-24T10:51:09.851" v="3"/>
        <pc:sldMkLst>
          <pc:docMk/>
          <pc:sldMk cId="1200078397" sldId="256"/>
        </pc:sldMkLst>
        <pc:spChg chg="add mod">
          <ac:chgData name="Leila Ingram-Smith" userId="abf53238-41da-4e01-a2dc-9d152a2d4646" providerId="ADAL" clId="{EDADA9C3-BCAF-4642-8EBE-9B3DF58B0674}" dt="2023-08-24T10:50:59.794" v="2" actId="20577"/>
          <ac:spMkLst>
            <pc:docMk/>
            <pc:sldMk cId="1200078397" sldId="256"/>
            <ac:spMk id="2" creationId="{E1B84DC3-CBDE-E1FF-3087-3D3D37DDF5BD}"/>
          </ac:spMkLst>
        </pc:spChg>
        <pc:spChg chg="add mod">
          <ac:chgData name="Leila Ingram-Smith" userId="abf53238-41da-4e01-a2dc-9d152a2d4646" providerId="ADAL" clId="{EDADA9C3-BCAF-4642-8EBE-9B3DF58B0674}" dt="2023-08-24T10:51:09.851" v="3"/>
          <ac:spMkLst>
            <pc:docMk/>
            <pc:sldMk cId="1200078397" sldId="256"/>
            <ac:spMk id="3" creationId="{F728767B-BE7D-9E5E-EA40-0E4A63627517}"/>
          </ac:spMkLst>
        </pc:spChg>
      </pc:sldChg>
      <pc:sldChg chg="addSp modSp">
        <pc:chgData name="Leila Ingram-Smith" userId="abf53238-41da-4e01-a2dc-9d152a2d4646" providerId="ADAL" clId="{EDADA9C3-BCAF-4642-8EBE-9B3DF58B0674}" dt="2023-08-24T10:51:14.633" v="4"/>
        <pc:sldMkLst>
          <pc:docMk/>
          <pc:sldMk cId="3350027659" sldId="257"/>
        </pc:sldMkLst>
        <pc:spChg chg="add mod">
          <ac:chgData name="Leila Ingram-Smith" userId="abf53238-41da-4e01-a2dc-9d152a2d4646" providerId="ADAL" clId="{EDADA9C3-BCAF-4642-8EBE-9B3DF58B0674}" dt="2023-08-24T10:51:14.633" v="4"/>
          <ac:spMkLst>
            <pc:docMk/>
            <pc:sldMk cId="3350027659" sldId="257"/>
            <ac:spMk id="2" creationId="{F8E58D72-DA48-20E5-E248-0F3404D6B62E}"/>
          </ac:spMkLst>
        </pc:spChg>
      </pc:sldChg>
      <pc:sldChg chg="addSp modSp">
        <pc:chgData name="Leila Ingram-Smith" userId="abf53238-41da-4e01-a2dc-9d152a2d4646" providerId="ADAL" clId="{EDADA9C3-BCAF-4642-8EBE-9B3DF58B0674}" dt="2023-08-24T10:51:16.462" v="5"/>
        <pc:sldMkLst>
          <pc:docMk/>
          <pc:sldMk cId="1914938766" sldId="258"/>
        </pc:sldMkLst>
        <pc:spChg chg="add mod">
          <ac:chgData name="Leila Ingram-Smith" userId="abf53238-41da-4e01-a2dc-9d152a2d4646" providerId="ADAL" clId="{EDADA9C3-BCAF-4642-8EBE-9B3DF58B0674}" dt="2023-08-24T10:51:16.462" v="5"/>
          <ac:spMkLst>
            <pc:docMk/>
            <pc:sldMk cId="1914938766" sldId="258"/>
            <ac:spMk id="3" creationId="{9E2EBC84-5E92-F074-1B2C-8074CFA1FE20}"/>
          </ac:spMkLst>
        </pc:spChg>
      </pc:sldChg>
      <pc:sldChg chg="addSp modSp">
        <pc:chgData name="Leila Ingram-Smith" userId="abf53238-41da-4e01-a2dc-9d152a2d4646" providerId="ADAL" clId="{EDADA9C3-BCAF-4642-8EBE-9B3DF58B0674}" dt="2023-08-24T10:51:17.643" v="6"/>
        <pc:sldMkLst>
          <pc:docMk/>
          <pc:sldMk cId="338854884" sldId="259"/>
        </pc:sldMkLst>
        <pc:spChg chg="add mod">
          <ac:chgData name="Leila Ingram-Smith" userId="abf53238-41da-4e01-a2dc-9d152a2d4646" providerId="ADAL" clId="{EDADA9C3-BCAF-4642-8EBE-9B3DF58B0674}" dt="2023-08-24T10:51:17.643" v="6"/>
          <ac:spMkLst>
            <pc:docMk/>
            <pc:sldMk cId="338854884" sldId="259"/>
            <ac:spMk id="3" creationId="{BD8B150F-98B8-D6BD-9E4F-50123C27A09D}"/>
          </ac:spMkLst>
        </pc:spChg>
      </pc:sldChg>
      <pc:sldChg chg="addSp modSp">
        <pc:chgData name="Leila Ingram-Smith" userId="abf53238-41da-4e01-a2dc-9d152a2d4646" providerId="ADAL" clId="{EDADA9C3-BCAF-4642-8EBE-9B3DF58B0674}" dt="2023-08-24T10:51:19.281" v="7"/>
        <pc:sldMkLst>
          <pc:docMk/>
          <pc:sldMk cId="1855566731" sldId="260"/>
        </pc:sldMkLst>
        <pc:spChg chg="add mod">
          <ac:chgData name="Leila Ingram-Smith" userId="abf53238-41da-4e01-a2dc-9d152a2d4646" providerId="ADAL" clId="{EDADA9C3-BCAF-4642-8EBE-9B3DF58B0674}" dt="2023-08-24T10:51:19.281" v="7"/>
          <ac:spMkLst>
            <pc:docMk/>
            <pc:sldMk cId="1855566731" sldId="260"/>
            <ac:spMk id="3" creationId="{07F713F4-F739-B378-0854-AA123F2C1ED6}"/>
          </ac:spMkLst>
        </pc:spChg>
      </pc:sldChg>
      <pc:sldChg chg="addSp modSp">
        <pc:chgData name="Leila Ingram-Smith" userId="abf53238-41da-4e01-a2dc-9d152a2d4646" providerId="ADAL" clId="{EDADA9C3-BCAF-4642-8EBE-9B3DF58B0674}" dt="2023-08-24T10:51:21.626" v="8"/>
        <pc:sldMkLst>
          <pc:docMk/>
          <pc:sldMk cId="1833193253" sldId="261"/>
        </pc:sldMkLst>
        <pc:spChg chg="add mod">
          <ac:chgData name="Leila Ingram-Smith" userId="abf53238-41da-4e01-a2dc-9d152a2d4646" providerId="ADAL" clId="{EDADA9C3-BCAF-4642-8EBE-9B3DF58B0674}" dt="2023-08-24T10:51:21.626" v="8"/>
          <ac:spMkLst>
            <pc:docMk/>
            <pc:sldMk cId="1833193253" sldId="261"/>
            <ac:spMk id="3" creationId="{60F047E1-636C-EB98-053C-3B72642C0E6A}"/>
          </ac:spMkLst>
        </pc:spChg>
      </pc:sldChg>
    </pc:docChg>
  </pc:docChgLst>
  <pc:docChgLst>
    <pc:chgData name="Leila Ingram-Smith" userId="abf53238-41da-4e01-a2dc-9d152a2d4646" providerId="ADAL" clId="{6B8B086C-2151-4769-9810-718A768F2272}"/>
    <pc:docChg chg="undo custSel delSld modSld">
      <pc:chgData name="Leila Ingram-Smith" userId="abf53238-41da-4e01-a2dc-9d152a2d4646" providerId="ADAL" clId="{6B8B086C-2151-4769-9810-718A768F2272}" dt="2023-08-31T15:04:10.286" v="14" actId="26606"/>
      <pc:docMkLst>
        <pc:docMk/>
      </pc:docMkLst>
      <pc:sldChg chg="modSp mod">
        <pc:chgData name="Leila Ingram-Smith" userId="abf53238-41da-4e01-a2dc-9d152a2d4646" providerId="ADAL" clId="{6B8B086C-2151-4769-9810-718A768F2272}" dt="2023-08-31T15:02:36.029" v="2" actId="1076"/>
        <pc:sldMkLst>
          <pc:docMk/>
          <pc:sldMk cId="3350027659" sldId="257"/>
        </pc:sldMkLst>
        <pc:picChg chg="mod">
          <ac:chgData name="Leila Ingram-Smith" userId="abf53238-41da-4e01-a2dc-9d152a2d4646" providerId="ADAL" clId="{6B8B086C-2151-4769-9810-718A768F2272}" dt="2023-08-31T15:02:36.029" v="2" actId="1076"/>
          <ac:picMkLst>
            <pc:docMk/>
            <pc:sldMk cId="3350027659" sldId="257"/>
            <ac:picMk id="4" creationId="{78619440-C71D-4A15-B666-8D3A04C3EA11}"/>
          </ac:picMkLst>
        </pc:picChg>
      </pc:sldChg>
      <pc:sldChg chg="modSp">
        <pc:chgData name="Leila Ingram-Smith" userId="abf53238-41da-4e01-a2dc-9d152a2d4646" providerId="ADAL" clId="{6B8B086C-2151-4769-9810-718A768F2272}" dt="2023-08-31T15:03:01.608" v="3" actId="14826"/>
        <pc:sldMkLst>
          <pc:docMk/>
          <pc:sldMk cId="1914938766" sldId="258"/>
        </pc:sldMkLst>
        <pc:picChg chg="mod">
          <ac:chgData name="Leila Ingram-Smith" userId="abf53238-41da-4e01-a2dc-9d152a2d4646" providerId="ADAL" clId="{6B8B086C-2151-4769-9810-718A768F2272}" dt="2023-08-31T15:03:01.608" v="3" actId="14826"/>
          <ac:picMkLst>
            <pc:docMk/>
            <pc:sldMk cId="1914938766" sldId="258"/>
            <ac:picMk id="2" creationId="{BEBF97CA-A59F-43F7-BD8D-B3FD9FAEA3FF}"/>
          </ac:picMkLst>
        </pc:picChg>
      </pc:sldChg>
      <pc:sldChg chg="modSp mod">
        <pc:chgData name="Leila Ingram-Smith" userId="abf53238-41da-4e01-a2dc-9d152a2d4646" providerId="ADAL" clId="{6B8B086C-2151-4769-9810-718A768F2272}" dt="2023-08-31T15:03:35.277" v="8" actId="1076"/>
        <pc:sldMkLst>
          <pc:docMk/>
          <pc:sldMk cId="338854884" sldId="259"/>
        </pc:sldMkLst>
        <pc:picChg chg="mod">
          <ac:chgData name="Leila Ingram-Smith" userId="abf53238-41da-4e01-a2dc-9d152a2d4646" providerId="ADAL" clId="{6B8B086C-2151-4769-9810-718A768F2272}" dt="2023-08-31T15:03:35.277" v="8" actId="1076"/>
          <ac:picMkLst>
            <pc:docMk/>
            <pc:sldMk cId="338854884" sldId="259"/>
            <ac:picMk id="2" creationId="{773A263E-E3A1-45F4-9A25-562081BC6974}"/>
          </ac:picMkLst>
        </pc:picChg>
      </pc:sldChg>
      <pc:sldChg chg="del">
        <pc:chgData name="Leila Ingram-Smith" userId="abf53238-41da-4e01-a2dc-9d152a2d4646" providerId="ADAL" clId="{6B8B086C-2151-4769-9810-718A768F2272}" dt="2023-08-31T15:03:37.299" v="9" actId="2696"/>
        <pc:sldMkLst>
          <pc:docMk/>
          <pc:sldMk cId="1855566731" sldId="260"/>
        </pc:sldMkLst>
      </pc:sldChg>
      <pc:sldChg chg="addSp delSp modSp mod setBg">
        <pc:chgData name="Leila Ingram-Smith" userId="abf53238-41da-4e01-a2dc-9d152a2d4646" providerId="ADAL" clId="{6B8B086C-2151-4769-9810-718A768F2272}" dt="2023-08-31T15:04:10.286" v="14" actId="26606"/>
        <pc:sldMkLst>
          <pc:docMk/>
          <pc:sldMk cId="1833193253" sldId="261"/>
        </pc:sldMkLst>
        <pc:spChg chg="mod">
          <ac:chgData name="Leila Ingram-Smith" userId="abf53238-41da-4e01-a2dc-9d152a2d4646" providerId="ADAL" clId="{6B8B086C-2151-4769-9810-718A768F2272}" dt="2023-08-31T15:04:10.286" v="14" actId="26606"/>
          <ac:spMkLst>
            <pc:docMk/>
            <pc:sldMk cId="1833193253" sldId="261"/>
            <ac:spMk id="3" creationId="{60F047E1-636C-EB98-053C-3B72642C0E6A}"/>
          </ac:spMkLst>
        </pc:spChg>
        <pc:spChg chg="add del">
          <ac:chgData name="Leila Ingram-Smith" userId="abf53238-41da-4e01-a2dc-9d152a2d4646" providerId="ADAL" clId="{6B8B086C-2151-4769-9810-718A768F2272}" dt="2023-08-31T15:04:10.286" v="14" actId="26606"/>
          <ac:spMkLst>
            <pc:docMk/>
            <pc:sldMk cId="1833193253" sldId="261"/>
            <ac:spMk id="8" creationId="{04812C46-200A-4DEB-A05E-3ED6C68C2387}"/>
          </ac:spMkLst>
        </pc:spChg>
        <pc:spChg chg="add del">
          <ac:chgData name="Leila Ingram-Smith" userId="abf53238-41da-4e01-a2dc-9d152a2d4646" providerId="ADAL" clId="{6B8B086C-2151-4769-9810-718A768F2272}" dt="2023-08-31T15:04:10.286" v="14" actId="26606"/>
          <ac:spMkLst>
            <pc:docMk/>
            <pc:sldMk cId="1833193253" sldId="261"/>
            <ac:spMk id="10" creationId="{D1EA859B-E555-4109-94F3-6700E046E008}"/>
          </ac:spMkLst>
        </pc:spChg>
        <pc:picChg chg="mod">
          <ac:chgData name="Leila Ingram-Smith" userId="abf53238-41da-4e01-a2dc-9d152a2d4646" providerId="ADAL" clId="{6B8B086C-2151-4769-9810-718A768F2272}" dt="2023-08-31T15:04:10.286" v="14" actId="26606"/>
          <ac:picMkLst>
            <pc:docMk/>
            <pc:sldMk cId="1833193253" sldId="261"/>
            <ac:picMk id="2" creationId="{A68A01F5-B700-4C4C-81D6-A53CF491F9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EF76-EF49-4D9A-A3BE-D5ED129D5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E7EC0-7FC8-406E-B34F-856CF0ACE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F016-C400-4D4C-9F18-10B5015A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6DD06-9CB1-48D1-99D3-E8252DCE1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1E21-1FB7-42D8-A884-48BF0A0C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60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601B-6229-4892-A4A3-9D405A9F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5C1DB-1FFC-4292-84E8-613C27B34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9184E-6064-41A6-9608-72212AF6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DC7B2-18EE-42A2-A311-154837C7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E0C4F-0A82-4553-9B9B-8F5ECD51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8BA62D-A0BF-4B3D-B4BF-3AFFFDEDD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B71E5-64F9-4E8D-8788-F855E7FF5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B3799-7571-4F19-AA42-19B83CAA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EC7F3-3363-4597-9BBA-3637EC13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F9260-8842-4885-9FD5-4E51E333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2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CFC84-7847-4619-8590-C50C5438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72B6A-BAA1-4D55-874F-8EFE07C83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60A1E-26FD-4A36-95A9-36122100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0835F-56CE-4F12-AA50-1F814069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4C9E7-1D36-4A7B-A684-48144A28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75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EE10-9FC0-470F-8583-F8CD0F90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DB829-ED84-4CC2-A841-A54034523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285B3-ADD2-4DE2-AC65-1E2ECA93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BCFC6-C5D6-4553-AA3A-199342F72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46CF5-4F88-4E3F-BBDE-2EA28275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4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FDCC-276C-40C3-B787-63408D7A1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04506-D647-458B-B5E3-2AEB9B2B0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E5C64-72D9-4536-B61E-BDA5BAF29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0530E-64AC-4D30-BE6B-E1BBDC6A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3A5AD-FCF8-46D9-B889-8AC4EE19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2400C-E202-46B9-AC5F-6718C7B8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476D-2A48-431C-BDC4-E011087DB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B0C0C-05B3-46D0-BA5B-FE64D10FF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0E072-E18A-4F0E-8D1E-665D29BBC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E56A1-8694-49DE-A8A4-ECF4FC1C9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B6694-647B-4366-BF3C-90EDCDFE3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DAC1C-98D5-44D0-BC45-75DA043B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541FB0-EA40-4F92-9EF6-ACB61D6B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DD6BE-3686-44BF-9D43-4805C1039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3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1DC87-70C6-4DE5-B562-B2AC021D8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2FCE3-D406-4066-A107-1F8B80C1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735DB-021A-4AC3-865B-A01668AF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2D4C0-49CC-4405-B11E-4CDB999B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63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606615-7F50-4619-9021-6FE23E10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E121A-7F3E-414B-91AD-CADA70EC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97524-3AFB-4B85-8707-6241AECE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1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EA21A-7765-4F9D-861A-908B2AC1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FA677-C8A5-4679-A68A-29ABAB14F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C043A-C796-4958-97EE-4A327D3A4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61422-914C-416B-9B0F-B6CB9E6E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4434A-964D-4B07-B0B7-51E3D6330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BB370-4796-4075-800D-9C21EF93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8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E2BA-E414-4C25-9791-4B01DC707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E2F12F-B579-472C-B894-C3A4DAFA0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D6ACE-8A2C-41A9-A9B3-CD0E3E3BE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B054E-AC96-4F28-8506-CE4786F5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BCDC5-A640-4F86-8AC4-72A5342E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AF96E-C466-4D34-ADAD-AD13F8DF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4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1A07DA-D80F-4514-883D-84923F056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AE589-C053-4744-8918-80342978A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8D9D-F022-4007-B68E-6313602C2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8AD5-2DDF-4E24-8661-41A7849E4136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E7A5-C5EB-4E47-B98F-6497BE757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189F8-0568-4F7F-835F-CF71BBD4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0A50-C301-449D-B35E-E550EF849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3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5443C4-705C-491E-B9D1-74746AAA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King Herod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43387C-1159-464B-A043-D1E6798B6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b="1" dirty="0">
                <a:latin typeface="Century Gothic" panose="020B0502020202020204" pitchFamily="34" charset="0"/>
              </a:rPr>
              <a:t>Teacher notes:</a:t>
            </a: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Century Gothic" panose="020B0502020202020204" pitchFamily="34" charset="0"/>
              </a:rPr>
              <a:t>What do the paintings tell us about the type of person King Herod?</a:t>
            </a: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B84DC3-CBDE-E1FF-3087-3D3D37DDF5BD}"/>
              </a:ext>
            </a:extLst>
          </p:cNvPr>
          <p:cNvSpPr txBox="1"/>
          <p:nvPr/>
        </p:nvSpPr>
        <p:spPr>
          <a:xfrm>
            <a:off x="0" y="6601151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 dirty="0">
                <a:solidFill>
                  <a:srgbClr val="4D4D4D"/>
                </a:solidFill>
                <a:latin typeface="Work Sans SemiBold" pitchFamily="2" charset="0"/>
              </a:rPr>
              <a:t>LESSON 4 </a:t>
            </a:r>
            <a:endParaRPr lang="en-US" sz="1000" b="1" dirty="0">
              <a:solidFill>
                <a:srgbClr val="4D4D4D"/>
              </a:solidFill>
              <a:latin typeface="Work Sans SemiBold" pitchFamily="2" charset="0"/>
            </a:endParaRPr>
          </a:p>
        </p:txBody>
      </p:sp>
      <p:sp>
        <p:nvSpPr>
          <p:cNvPr id="3" name="Text Box 22">
            <a:extLst>
              <a:ext uri="{FF2B5EF4-FFF2-40B4-BE49-F238E27FC236}">
                <a16:creationId xmlns:a16="http://schemas.microsoft.com/office/drawing/2014/main" id="{F728767B-BE7D-9E5E-EA40-0E4A63627517}"/>
              </a:ext>
            </a:extLst>
          </p:cNvPr>
          <p:cNvSpPr txBox="1"/>
          <p:nvPr/>
        </p:nvSpPr>
        <p:spPr>
          <a:xfrm>
            <a:off x="1643269" y="6590525"/>
            <a:ext cx="3578860" cy="2674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solidFill>
                  <a:srgbClr val="4D4D4D"/>
                </a:solidFill>
                <a:effectLst/>
                <a:latin typeface="Work Sans SemiBold" pitchFamily="2" charset="0"/>
                <a:ea typeface="Work Sans Regular" pitchFamily="2" charset="0"/>
                <a:cs typeface="Times New Roman" panose="02020603050405020304" pitchFamily="18" charset="0"/>
              </a:rPr>
              <a:t>© Copyright London Diocesan Board for Schools 2023</a:t>
            </a:r>
            <a:endParaRPr lang="en-GB" sz="1100" dirty="0">
              <a:effectLst/>
              <a:latin typeface="Work Sans Regular" pitchFamily="2" charset="0"/>
              <a:ea typeface="Work Sans Regular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7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619440-C71D-4A15-B666-8D3A04C3EA1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01425" y="899284"/>
            <a:ext cx="7589149" cy="50594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E58D72-DA48-20E5-E248-0F3404D6B62E}"/>
              </a:ext>
            </a:extLst>
          </p:cNvPr>
          <p:cNvSpPr txBox="1"/>
          <p:nvPr/>
        </p:nvSpPr>
        <p:spPr>
          <a:xfrm>
            <a:off x="0" y="6601151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 dirty="0">
                <a:solidFill>
                  <a:srgbClr val="4D4D4D"/>
                </a:solidFill>
                <a:latin typeface="Work Sans SemiBold" pitchFamily="2" charset="0"/>
              </a:rPr>
              <a:t>LESSON 4 </a:t>
            </a:r>
            <a:endParaRPr lang="en-US" sz="1000" b="1" dirty="0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2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BF97CA-A59F-43F7-BD8D-B3FD9FAEA3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9525" y="1097081"/>
            <a:ext cx="7652950" cy="42890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2EBC84-5E92-F074-1B2C-8074CFA1FE20}"/>
              </a:ext>
            </a:extLst>
          </p:cNvPr>
          <p:cNvSpPr txBox="1"/>
          <p:nvPr/>
        </p:nvSpPr>
        <p:spPr>
          <a:xfrm>
            <a:off x="0" y="6601151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 dirty="0">
                <a:solidFill>
                  <a:srgbClr val="4D4D4D"/>
                </a:solidFill>
                <a:latin typeface="Work Sans SemiBold" pitchFamily="2" charset="0"/>
              </a:rPr>
              <a:t>LESSON 4 </a:t>
            </a:r>
            <a:endParaRPr lang="en-US" sz="1000" b="1" dirty="0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3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3A263E-E3A1-45F4-9A25-562081BC697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86838" y="917680"/>
            <a:ext cx="9418324" cy="50226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8B150F-98B8-D6BD-9E4F-50123C27A09D}"/>
              </a:ext>
            </a:extLst>
          </p:cNvPr>
          <p:cNvSpPr txBox="1"/>
          <p:nvPr/>
        </p:nvSpPr>
        <p:spPr>
          <a:xfrm>
            <a:off x="0" y="6601151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 dirty="0">
                <a:solidFill>
                  <a:srgbClr val="4D4D4D"/>
                </a:solidFill>
                <a:latin typeface="Work Sans SemiBold" pitchFamily="2" charset="0"/>
              </a:rPr>
              <a:t>LESSON 4 </a:t>
            </a:r>
            <a:endParaRPr lang="en-US" sz="1000" b="1" dirty="0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8A01F5-B700-4C4C-81D6-A53CF491F9E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3691" y="466691"/>
            <a:ext cx="5924618" cy="59246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F047E1-636C-EB98-053C-3B72642C0E6A}"/>
              </a:ext>
            </a:extLst>
          </p:cNvPr>
          <p:cNvSpPr txBox="1"/>
          <p:nvPr/>
        </p:nvSpPr>
        <p:spPr>
          <a:xfrm>
            <a:off x="0" y="6601151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rgbClr val="4D4D4D"/>
                </a:solidFill>
                <a:latin typeface="Work Sans SemiBold" pitchFamily="2" charset="77"/>
              </a:rPr>
              <a:t>YEAR ONE - </a:t>
            </a:r>
            <a:r>
              <a:rPr lang="en-GB" sz="1000" b="1">
                <a:solidFill>
                  <a:srgbClr val="4D4D4D"/>
                </a:solidFill>
                <a:latin typeface="Work Sans SemiBold" pitchFamily="2" charset="0"/>
              </a:rPr>
              <a:t>LESSON 4 </a:t>
            </a:r>
            <a:endParaRPr lang="en-US" sz="1000" b="1" dirty="0">
              <a:solidFill>
                <a:srgbClr val="4D4D4D"/>
              </a:solidFill>
              <a:latin typeface="Work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9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6" ma:contentTypeDescription="Create a new document." ma:contentTypeScope="" ma:versionID="4140d98b5e72ec949c32c2c289918fb9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91e60c445ca9e904630b9d9ce2925bd6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C7DF53-6AC0-46A0-9FCD-09BDE25C42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2E4606-3859-4544-AAD2-4F29AC930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5c6fe-bc8e-4494-977e-45e76d6ce1fa"/>
    <ds:schemaRef ds:uri="62940bfc-e56c-4552-8076-1b7135828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D1EE0D-F811-4976-9A7E-FBA2208A2852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7c5c6fe-bc8e-4494-977e-45e76d6ce1fa"/>
    <ds:schemaRef ds:uri="http://schemas.microsoft.com/office/2006/metadata/properties"/>
    <ds:schemaRef ds:uri="http://purl.org/dc/terms/"/>
    <ds:schemaRef ds:uri="62940bfc-e56c-4552-8076-1b7135828164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Work Sans Regular</vt:lpstr>
      <vt:lpstr>Work Sans SemiBold</vt:lpstr>
      <vt:lpstr>Office Theme</vt:lpstr>
      <vt:lpstr>King Herod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Herod</dc:title>
  <dc:creator>mary thorne</dc:creator>
  <cp:lastModifiedBy>Leila Ingram-Smith</cp:lastModifiedBy>
  <cp:revision>3</cp:revision>
  <dcterms:created xsi:type="dcterms:W3CDTF">2020-09-23T21:29:23Z</dcterms:created>
  <dcterms:modified xsi:type="dcterms:W3CDTF">2023-09-11T08:16:26Z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414400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