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3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4CA3F-472B-4E12-9B1D-18C8957ED7EA}" v="1" dt="2023-09-07T14:40:48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33C23-053B-4153-9A7E-D8DE0E0A308F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E92DB-DA25-47D6-AB90-37C72DD2C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45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8DF3-1B70-4840-B71D-1AD1AB87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3A660-AA50-41AB-9D41-C12C8BED2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612AC-8089-4D43-B2B5-4FA0C3E2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C766-64C4-43FA-A3B0-F53BF5B2AA1B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A959E-E983-429D-9702-9B683045D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CA49A-B674-4040-9F8D-094BB86D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4F6-6F1C-424B-AF82-4B7849027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01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AC7E-660D-4C0A-960F-E0401CC5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D5678-77AB-4F2F-A3C1-83479BA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4EACA-7334-455C-90AF-CA857744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C766-64C4-43FA-A3B0-F53BF5B2AA1B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B9253-38A0-4BCB-B6C1-CCD9E6FB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5D06D-FFBA-4978-A4DE-7AB0B07D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4F6-6F1C-424B-AF82-4B7849027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11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127FF-8662-4608-8217-1BAE31C4D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BDA49-CB55-48DF-AB59-953F6E350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F8078-D815-42E6-B11F-7FC90484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C766-64C4-43FA-A3B0-F53BF5B2AA1B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21E7E-FEF7-40A8-A165-451A1ED5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026EE-BB13-470F-B520-DBE1B382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4F6-6F1C-424B-AF82-4B7849027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8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AAA-4D2A-4948-920A-A5100E31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0921-5614-4C3D-95BF-47894E405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5C435-AA85-427B-9AF7-EE86558B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C766-64C4-43FA-A3B0-F53BF5B2AA1B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A7AF4-7DC7-4643-A2A9-13BC4069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70F6-1CE0-44BC-A61D-D9B894A8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4F6-6F1C-424B-AF82-4B7849027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58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7B0D-CACC-4D0E-99CE-87C2924C4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C4F4F-748E-436A-820D-B69309B10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158CE-4E24-4935-BA0F-0866F0CE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C766-64C4-43FA-A3B0-F53BF5B2AA1B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0E1E4-5291-47FA-9804-93A4E223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16B22-5AFD-46A7-9A9F-B514904E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4F6-6F1C-424B-AF82-4B7849027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5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6063-71DF-4C49-B2F7-C2468CB3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A18A0-B82B-4D8C-A530-33B7AD30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680F4-8F91-4F12-B30B-120409082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A6CE5-6090-45A5-A9D4-48BFC887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C766-64C4-43FA-A3B0-F53BF5B2AA1B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2B8B1-303E-471F-9042-A4832CDA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F57F8-AB10-4A05-9988-562BA053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4F6-6F1C-424B-AF82-4B7849027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1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B7EB-0A9B-44A2-8066-ED6D87004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239CE-BE34-44A6-9FFE-9B55F74F4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0ECE9-AB5B-400C-AAB0-243BCFE09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B682B-D572-4F5F-A5D0-A78C8F610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1B3C9A-E811-4063-9188-311A8C986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3091D-6BC7-4563-A8E5-B5A69BBE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C766-64C4-43FA-A3B0-F53BF5B2AA1B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00B61-887F-4606-B3E6-920012B3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5A673-DF77-4B51-9F61-4D4C5E65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4F6-6F1C-424B-AF82-4B7849027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7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6AFB1-0B1C-4B56-87BB-4AD42CE4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8E835-8781-43FF-A71C-11E22568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C766-64C4-43FA-A3B0-F53BF5B2AA1B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9ABB8-0BA1-41B0-AC7C-4220C3BD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33300-D886-4AEE-ACC2-674B6645B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4F6-6F1C-424B-AF82-4B7849027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97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6D59E-A44A-4094-A3AB-F1B5107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C766-64C4-43FA-A3B0-F53BF5B2AA1B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99075-9199-4E41-B0D4-2E1A764A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233F2-A202-4AA3-A3D7-27E85093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4F6-6F1C-424B-AF82-4B7849027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91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14BE-A652-44AD-B347-72D06F657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7168-9ADD-4C44-A0FD-B5316539B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2617A-B86E-4F1A-AFD3-5E0E77DFF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95B54-7498-4CD2-B93B-EB79CA6E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C766-64C4-43FA-A3B0-F53BF5B2AA1B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F9C57-175A-4A70-894D-6F9986DCA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CF14C-5B0B-4C53-9BAC-51FAA97D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4F6-6F1C-424B-AF82-4B7849027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6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4373-B057-42A9-8908-E7FEDB4E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9776B4-5AF7-40E8-8B7A-4212816E5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336F-38E9-47BF-897A-DFCDA5A7D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C2E72-8087-4087-92B6-9562E6A3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C766-64C4-43FA-A3B0-F53BF5B2AA1B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414CB-D628-435D-9733-14C8BB71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24E31-BCF0-4F2C-BBEB-C3CE33D6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D4F6-6F1C-424B-AF82-4B7849027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34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89F5C-F210-48EA-BE9A-F46443742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0FF2C-6C65-43D0-861F-343271397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E130D-8B0E-4B25-859D-1288EFA5C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3C766-64C4-43FA-A3B0-F53BF5B2AA1B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E7803-3196-48B2-9158-D39259A28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F2CEF-F397-4F96-AC30-72FAEC96A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D4F6-6F1C-424B-AF82-4B7849027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00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447FFB-E275-48B0-8CB0-85DD3D03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778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Odd one out</a:t>
            </a:r>
            <a:br>
              <a:rPr lang="en-GB" b="1" dirty="0">
                <a:latin typeface="Century Gothic" panose="020B0502020202020204" pitchFamily="34" charset="0"/>
              </a:rPr>
            </a:br>
            <a:br>
              <a:rPr lang="en-GB" sz="3600" b="1" dirty="0">
                <a:latin typeface="Century Gothic" panose="020B0502020202020204" pitchFamily="34" charset="0"/>
              </a:rPr>
            </a:br>
            <a:r>
              <a:rPr lang="en-GB" sz="3100" b="1" dirty="0">
                <a:latin typeface="Century Gothic" panose="020B0502020202020204" pitchFamily="34" charset="0"/>
              </a:rPr>
              <a:t>Which item do you think does not link with the phrase </a:t>
            </a:r>
            <a:br>
              <a:rPr lang="en-GB" sz="3100" b="1" dirty="0">
                <a:latin typeface="Century Gothic" panose="020B0502020202020204" pitchFamily="34" charset="0"/>
              </a:rPr>
            </a:br>
            <a:r>
              <a:rPr lang="en-GB" sz="3100" b="1" dirty="0">
                <a:solidFill>
                  <a:srgbClr val="55345A"/>
                </a:solidFill>
                <a:latin typeface="Century Gothic" panose="020B0502020202020204" pitchFamily="34" charset="0"/>
              </a:rPr>
              <a:t>‘Give us today our daily bread’?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C68B0D-F5F7-473D-BA45-946E309877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5236" y="3166356"/>
            <a:ext cx="2437441" cy="24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61B7F-DA1B-4C37-9894-71A135890F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541" y="3166356"/>
            <a:ext cx="3918212" cy="246582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BE9C27-5BE6-4F37-90CA-2B6943719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8618" y="3166356"/>
            <a:ext cx="3918212" cy="24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and white icon of a magnifying glass with a question mark&#10;&#10;Description automatically generated">
            <a:extLst>
              <a:ext uri="{FF2B5EF4-FFF2-40B4-BE49-F238E27FC236}">
                <a16:creationId xmlns:a16="http://schemas.microsoft.com/office/drawing/2014/main" id="{65ABE172-5BAE-A453-427E-550E18CFC5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7724" y="365125"/>
            <a:ext cx="1003955" cy="100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C945-13B7-4414-BBEC-096E6113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3470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Which item do you think does not link with the phrase </a:t>
            </a:r>
            <a:br>
              <a:rPr lang="en-GB" sz="3200" b="1" dirty="0">
                <a:latin typeface="Century Gothic" panose="020B0502020202020204" pitchFamily="34" charset="0"/>
              </a:rPr>
            </a:br>
            <a:r>
              <a:rPr lang="en-GB" sz="3200" b="1" dirty="0">
                <a:solidFill>
                  <a:srgbClr val="55345A"/>
                </a:solidFill>
                <a:latin typeface="Century Gothic" panose="020B0502020202020204" pitchFamily="34" charset="0"/>
              </a:rPr>
              <a:t>‘Give us today our daily bread’?</a:t>
            </a:r>
            <a:endParaRPr lang="en-GB" sz="32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487504-3FCF-4B40-9734-2DE865B21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984232"/>
            <a:ext cx="2476658" cy="283906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EB13491-A1DE-42CC-8ED9-056EF64CE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63687" y="2984231"/>
            <a:ext cx="1964703" cy="283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06AC72-9AFE-408A-BE4E-069CFDC8E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456" y="3108735"/>
            <a:ext cx="3885087" cy="25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7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049C237-3BE4-4A93-8470-4F8DD68DCC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9344" y="3071798"/>
            <a:ext cx="2923713" cy="25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81B3536-C9A5-46F0-9EB1-67B2F47DB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7928" y="2981976"/>
            <a:ext cx="3841792" cy="2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D2B8B8-4524-4BF9-BFA9-CD828141A4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163" y="2360266"/>
            <a:ext cx="2447637" cy="39813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9BF03D5-7988-BE5D-ECF8-7D1E66A3496D}"/>
              </a:ext>
            </a:extLst>
          </p:cNvPr>
          <p:cNvSpPr txBox="1">
            <a:spLocks/>
          </p:cNvSpPr>
          <p:nvPr/>
        </p:nvSpPr>
        <p:spPr>
          <a:xfrm>
            <a:off x="838199" y="10347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latin typeface="Century Gothic" panose="020B0502020202020204" pitchFamily="34" charset="0"/>
              </a:rPr>
              <a:t>Which item do you think does not link with the phrase </a:t>
            </a:r>
            <a:br>
              <a:rPr lang="en-GB" sz="3200" b="1">
                <a:latin typeface="Century Gothic" panose="020B0502020202020204" pitchFamily="34" charset="0"/>
              </a:rPr>
            </a:br>
            <a:r>
              <a:rPr lang="en-GB" sz="3200" b="1">
                <a:solidFill>
                  <a:srgbClr val="55345A"/>
                </a:solidFill>
                <a:latin typeface="Century Gothic" panose="020B0502020202020204" pitchFamily="34" charset="0"/>
              </a:rPr>
              <a:t>‘Give us today our daily bread’?</a:t>
            </a:r>
            <a:endParaRPr lang="en-GB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1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6" ma:contentTypeDescription="Create a new document." ma:contentTypeScope="" ma:versionID="4140d98b5e72ec949c32c2c289918fb9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91e60c445ca9e904630b9d9ce2925bd6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1BF499-70B6-42AA-9F75-AEB2CD26BF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595022-10F7-42F4-8694-7244E980DE85}">
  <ds:schemaRefs>
    <ds:schemaRef ds:uri="http://purl.org/dc/elements/1.1/"/>
    <ds:schemaRef ds:uri="http://schemas.microsoft.com/office/2006/metadata/properties"/>
    <ds:schemaRef ds:uri="62940bfc-e56c-4552-8076-1b713582816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37c5c6fe-bc8e-4494-977e-45e76d6ce1f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EDF89C-EAAA-44E5-9410-AC692B097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65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Odd one out  Which item do you think does not link with the phrase  ‘Give us today our daily bread’?</vt:lpstr>
      <vt:lpstr>Which item do you think does not link with the phrase  ‘Give us today our daily bread’?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Odd one out  Which item do you think does not link with the phrase ‘Give us today our daily bread’?</dc:title>
  <dc:creator>mary thorne</dc:creator>
  <cp:lastModifiedBy>Leila Ingram-Smith</cp:lastModifiedBy>
  <cp:revision>2</cp:revision>
  <dcterms:created xsi:type="dcterms:W3CDTF">2021-08-26T13:02:21Z</dcterms:created>
  <dcterms:modified xsi:type="dcterms:W3CDTF">2023-09-07T14:40:50Z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r8>392300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