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45A"/>
    <a:srgbClr val="345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4C329-5DBF-46BF-89AA-43E5D129A2B4}" v="1" dt="2023-09-07T14:40:34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BAE2883D-AAF6-40EB-BD63-BBBBB9EC9B88}"/>
    <pc:docChg chg="undo custSel modSld">
      <pc:chgData name="Leila Ingram-Smith" userId="abf53238-41da-4e01-a2dc-9d152a2d4646" providerId="ADAL" clId="{BAE2883D-AAF6-40EB-BD63-BBBBB9EC9B88}" dt="2023-08-21T12:16:24.333" v="92" actId="1076"/>
      <pc:docMkLst>
        <pc:docMk/>
      </pc:docMkLst>
      <pc:sldChg chg="addSp delSp modSp mod">
        <pc:chgData name="Leila Ingram-Smith" userId="abf53238-41da-4e01-a2dc-9d152a2d4646" providerId="ADAL" clId="{BAE2883D-AAF6-40EB-BD63-BBBBB9EC9B88}" dt="2023-08-21T12:16:24.333" v="92" actId="1076"/>
        <pc:sldMkLst>
          <pc:docMk/>
          <pc:sldMk cId="1776030605" sldId="256"/>
        </pc:sldMkLst>
        <pc:picChg chg="add mod modCrop">
          <ac:chgData name="Leila Ingram-Smith" userId="abf53238-41da-4e01-a2dc-9d152a2d4646" providerId="ADAL" clId="{BAE2883D-AAF6-40EB-BD63-BBBBB9EC9B88}" dt="2023-08-21T12:15:56.238" v="87" actId="1076"/>
          <ac:picMkLst>
            <pc:docMk/>
            <pc:sldMk cId="1776030605" sldId="256"/>
            <ac:picMk id="3" creationId="{0BACE063-A7A8-E4B1-2224-41B4760E182D}"/>
          </ac:picMkLst>
        </pc:picChg>
        <pc:picChg chg="mod">
          <ac:chgData name="Leila Ingram-Smith" userId="abf53238-41da-4e01-a2dc-9d152a2d4646" providerId="ADAL" clId="{BAE2883D-AAF6-40EB-BD63-BBBBB9EC9B88}" dt="2023-08-21T12:15:58.789" v="88" actId="1076"/>
          <ac:picMkLst>
            <pc:docMk/>
            <pc:sldMk cId="1776030605" sldId="256"/>
            <ac:picMk id="4" creationId="{474C1D7D-7361-4873-B4E4-835D62CD0E2B}"/>
          </ac:picMkLst>
        </pc:picChg>
        <pc:picChg chg="mod">
          <ac:chgData name="Leila Ingram-Smith" userId="abf53238-41da-4e01-a2dc-9d152a2d4646" providerId="ADAL" clId="{BAE2883D-AAF6-40EB-BD63-BBBBB9EC9B88}" dt="2023-08-21T11:12:40.465" v="30" actId="1076"/>
          <ac:picMkLst>
            <pc:docMk/>
            <pc:sldMk cId="1776030605" sldId="256"/>
            <ac:picMk id="5" creationId="{8191C189-4597-4BCB-99CC-B810A8838E72}"/>
          </ac:picMkLst>
        </pc:picChg>
        <pc:picChg chg="mod modCrop">
          <ac:chgData name="Leila Ingram-Smith" userId="abf53238-41da-4e01-a2dc-9d152a2d4646" providerId="ADAL" clId="{BAE2883D-AAF6-40EB-BD63-BBBBB9EC9B88}" dt="2023-08-21T12:03:36.225" v="44" actId="14100"/>
          <ac:picMkLst>
            <pc:docMk/>
            <pc:sldMk cId="1776030605" sldId="256"/>
            <ac:picMk id="6" creationId="{0A4E401F-9113-4061-8656-A454264D2314}"/>
          </ac:picMkLst>
        </pc:picChg>
        <pc:picChg chg="mod">
          <ac:chgData name="Leila Ingram-Smith" userId="abf53238-41da-4e01-a2dc-9d152a2d4646" providerId="ADAL" clId="{BAE2883D-AAF6-40EB-BD63-BBBBB9EC9B88}" dt="2023-08-21T12:16:01.573" v="90" actId="1076"/>
          <ac:picMkLst>
            <pc:docMk/>
            <pc:sldMk cId="1776030605" sldId="256"/>
            <ac:picMk id="7" creationId="{FFABA7E7-272F-4C45-9AC1-61EB9818B9B8}"/>
          </ac:picMkLst>
        </pc:picChg>
        <pc:picChg chg="mod modCrop">
          <ac:chgData name="Leila Ingram-Smith" userId="abf53238-41da-4e01-a2dc-9d152a2d4646" providerId="ADAL" clId="{BAE2883D-AAF6-40EB-BD63-BBBBB9EC9B88}" dt="2023-08-21T12:16:24.333" v="92" actId="1076"/>
          <ac:picMkLst>
            <pc:docMk/>
            <pc:sldMk cId="1776030605" sldId="256"/>
            <ac:picMk id="8" creationId="{4D5AE031-B59F-4686-84BB-1CC66365B6ED}"/>
          </ac:picMkLst>
        </pc:picChg>
        <pc:picChg chg="mod modCrop">
          <ac:chgData name="Leila Ingram-Smith" userId="abf53238-41da-4e01-a2dc-9d152a2d4646" providerId="ADAL" clId="{BAE2883D-AAF6-40EB-BD63-BBBBB9EC9B88}" dt="2023-08-21T12:16:04.029" v="91" actId="1076"/>
          <ac:picMkLst>
            <pc:docMk/>
            <pc:sldMk cId="1776030605" sldId="256"/>
            <ac:picMk id="9" creationId="{1D08EE35-B6E6-47AD-96A1-EEEA2CF60A51}"/>
          </ac:picMkLst>
        </pc:picChg>
        <pc:picChg chg="del">
          <ac:chgData name="Leila Ingram-Smith" userId="abf53238-41da-4e01-a2dc-9d152a2d4646" providerId="ADAL" clId="{BAE2883D-AAF6-40EB-BD63-BBBBB9EC9B88}" dt="2023-08-21T11:11:28.074" v="16" actId="478"/>
          <ac:picMkLst>
            <pc:docMk/>
            <pc:sldMk cId="1776030605" sldId="256"/>
            <ac:picMk id="10" creationId="{7D65188D-90B1-411A-B534-43DBE94CE408}"/>
          </ac:picMkLst>
        </pc:picChg>
        <pc:picChg chg="mod">
          <ac:chgData name="Leila Ingram-Smith" userId="abf53238-41da-4e01-a2dc-9d152a2d4646" providerId="ADAL" clId="{BAE2883D-AAF6-40EB-BD63-BBBBB9EC9B88}" dt="2023-08-21T12:03:52.656" v="51" actId="1076"/>
          <ac:picMkLst>
            <pc:docMk/>
            <pc:sldMk cId="1776030605" sldId="256"/>
            <ac:picMk id="12" creationId="{54DEEBD4-8F3F-4167-B6C0-3120860991B5}"/>
          </ac:picMkLst>
        </pc:picChg>
        <pc:picChg chg="mod">
          <ac:chgData name="Leila Ingram-Smith" userId="abf53238-41da-4e01-a2dc-9d152a2d4646" providerId="ADAL" clId="{BAE2883D-AAF6-40EB-BD63-BBBBB9EC9B88}" dt="2023-08-21T12:15:59.862" v="89" actId="1076"/>
          <ac:picMkLst>
            <pc:docMk/>
            <pc:sldMk cId="1776030605" sldId="256"/>
            <ac:picMk id="13" creationId="{7FDE6F68-D116-4F67-83B7-37FA45B88F87}"/>
          </ac:picMkLst>
        </pc:picChg>
        <pc:picChg chg="mod modCrop">
          <ac:chgData name="Leila Ingram-Smith" userId="abf53238-41da-4e01-a2dc-9d152a2d4646" providerId="ADAL" clId="{BAE2883D-AAF6-40EB-BD63-BBBBB9EC9B88}" dt="2023-08-21T10:45:59.018" v="15" actId="1076"/>
          <ac:picMkLst>
            <pc:docMk/>
            <pc:sldMk cId="1776030605" sldId="256"/>
            <ac:picMk id="14" creationId="{37BD8E84-4ACA-475A-B5EA-F405DF5BF7AF}"/>
          </ac:picMkLst>
        </pc:picChg>
        <pc:picChg chg="mod">
          <ac:chgData name="Leila Ingram-Smith" userId="abf53238-41da-4e01-a2dc-9d152a2d4646" providerId="ADAL" clId="{BAE2883D-AAF6-40EB-BD63-BBBBB9EC9B88}" dt="2023-08-21T11:12:42.504" v="31" actId="1076"/>
          <ac:picMkLst>
            <pc:docMk/>
            <pc:sldMk cId="1776030605" sldId="256"/>
            <ac:picMk id="15" creationId="{D6186250-CD9A-4C33-B813-0FFC6F0F38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1E852-1D6A-4EAC-927C-4E24EC5E828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AB2A7-AAD9-4DA8-B04A-2EB3A6E4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AB2A7-AAD9-4DA8-B04A-2EB3A6E4B4C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7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18C9-DBB7-4C8B-8B8F-5E70D50ED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134FE-3307-4C9B-A0D6-72EBEAC8C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360C5-254C-49D9-9EC5-9BBC48F9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2D7F3-BB18-4951-B835-C7D5318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92BB7-FC43-4D2E-8C21-56862892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2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B3B0-7B60-4CAA-BC48-370B40C0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3A79F-723C-41FD-A8C3-0D7BE2CCC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47BC2-36ED-45FC-8CBA-4138A96B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78E16-3F3F-46B4-A27C-114C6825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99016-3DA7-413A-A1FC-B11B5928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7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875EE-2490-4D95-A450-E3BCEF165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CEC45-3C43-4711-A9CD-02A9F6AF7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CB336-2CA1-4388-A1E5-A45D7B7B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8C19A-0116-4B98-8E89-82A1BC41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86B36-FD28-448A-8E23-DC3F3C77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9F02-307E-43A1-AE79-567AD18A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7833-6BD2-4537-9064-96374EEB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C23B-24D8-41C9-B4B0-95410D47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8284D-D554-40FA-8E69-008325A1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606B-3B41-4598-80AD-8717A5F3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C287-FB16-4EB4-B3D4-EDE0E1FB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B3F9-91AB-43D5-9802-54327446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AB5F-0B18-4048-816F-1AA1C3D3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3360-48E4-4A3E-8B92-F7798EF7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7925C-992B-4A52-9E3D-2576B5FA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C2B8-9F0F-458A-97CC-8DB65E1B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C172-96C8-406B-B969-B35075DC2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317E0-FCFA-414F-BF10-F014A289B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3418B-14F7-4D31-9C55-51CE4EEC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C5123-3A8E-4CF3-8B80-EDB2286E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63B1-E1AF-4CAA-81EB-762AFF0B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8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FD5B-AE4A-478E-8532-1CCB73D6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FAB26-86F5-4B94-8854-7998B7C3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1CBE8-961F-41D7-B8FC-4E618FBEC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EA45A-E985-4643-92EB-60218E95F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E713A-5659-41B1-80B2-2B4388F8E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C1D04-8A44-478E-AD2C-D8BA5EFF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18E72-C04A-45B6-A2E0-E014545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148D8-6C58-4EA6-A95C-C9F9AC39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582B-BB4B-4BA2-89AA-5F10B816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02A3F-910B-4D74-9373-8132664F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3094F-09A6-4E23-8647-8046934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191A-390A-4777-8975-D0CFB66D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5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515FE-E529-4E3E-B4ED-B7AF9D71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B761-BF57-4330-8CFF-3EEBCC8A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500C8-9177-4F96-B4F4-77ED25A4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504D-2497-4013-8584-62F8FDE0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89A3-B338-421D-BC16-4545197BF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098EB-EB74-40EA-B7FF-89ACE1C04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F0B22-4BE0-4166-98F3-03623ED7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7D221-03DD-4949-98FC-D66736C7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C340-D819-4E40-960A-0A41CE26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0A5D-C065-43D4-AFEB-F86F0B04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F9084-C6BA-41D5-A8E9-F5B50A354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6AF85-6C91-4A75-BBCB-6E97D3932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1926E-7C16-4894-81A8-BD04B071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BE5FE-FA72-455C-A4A9-9C1ABC96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E9641-A4A0-4424-B2E3-215EEB6B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6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2069C-5020-4CDA-8C50-46CADE60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7F231-05B5-4CAD-9B24-917C97B4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078D-071F-40CF-9B81-191925794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CE09-2060-4C29-AD75-BA391411BC5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1E8A-DE86-4FE7-9175-D3BBDFBA9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28E17-EE63-4FA3-81CD-6EC2B02D7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C08A-A566-4322-979D-606BE9D67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6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DE48-DC28-4927-9427-A61EDB60C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732"/>
            <a:ext cx="10515600" cy="3256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55345A"/>
                </a:solidFill>
                <a:latin typeface="Century Gothic" panose="020B0502020202020204" pitchFamily="34" charset="0"/>
              </a:rPr>
              <a:t>Task 1:</a:t>
            </a:r>
            <a:r>
              <a:rPr lang="en-GB" b="1" dirty="0">
                <a:latin typeface="Century Gothic" panose="020B0502020202020204" pitchFamily="34" charset="0"/>
              </a:rPr>
              <a:t>  	</a:t>
            </a:r>
            <a:r>
              <a:rPr lang="en-GB" dirty="0">
                <a:latin typeface="Century Gothic" panose="020B0502020202020204" pitchFamily="34" charset="0"/>
              </a:rPr>
              <a:t>I want	I don’t want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55345A"/>
                </a:solidFill>
                <a:latin typeface="Century Gothic" panose="020B0502020202020204" pitchFamily="34" charset="0"/>
              </a:rPr>
              <a:t>Task 2:</a:t>
            </a:r>
            <a:r>
              <a:rPr lang="en-GB" b="1" dirty="0">
                <a:latin typeface="Century Gothic" panose="020B0502020202020204" pitchFamily="34" charset="0"/>
              </a:rPr>
              <a:t>  	</a:t>
            </a:r>
            <a:r>
              <a:rPr lang="en-GB" dirty="0">
                <a:latin typeface="Century Gothic" panose="020B0502020202020204" pitchFamily="34" charset="0"/>
              </a:rPr>
              <a:t>I need	I don’t need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55345A"/>
                </a:solidFill>
                <a:latin typeface="Century Gothic" panose="020B0502020202020204" pitchFamily="34" charset="0"/>
              </a:rPr>
              <a:t>Task 3:</a:t>
            </a:r>
            <a:r>
              <a:rPr lang="en-GB" b="1" dirty="0">
                <a:latin typeface="Century Gothic" panose="020B0502020202020204" pitchFamily="34" charset="0"/>
              </a:rPr>
              <a:t>  	</a:t>
            </a:r>
            <a:r>
              <a:rPr lang="en-GB" dirty="0">
                <a:latin typeface="Century Gothic" panose="020B0502020202020204" pitchFamily="34" charset="0"/>
              </a:rPr>
              <a:t>I need	I want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53D1-E2D5-4D3D-4EFF-9AF3288CB791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3b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0B7763E2-8578-B83E-BDC4-67CA6A4B2C68}"/>
              </a:ext>
            </a:extLst>
          </p:cNvPr>
          <p:cNvSpPr txBox="1"/>
          <p:nvPr/>
        </p:nvSpPr>
        <p:spPr>
          <a:xfrm>
            <a:off x="2009140" y="6562350"/>
            <a:ext cx="3578860" cy="2674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D4D4D"/>
                </a:solidFill>
                <a:effectLst/>
                <a:latin typeface="Work Sans SemiBold" pitchFamily="2" charset="0"/>
                <a:ea typeface="Work Sans Regular" pitchFamily="2" charset="0"/>
                <a:cs typeface="Times New Roman" panose="02020603050405020304" pitchFamily="18" charset="0"/>
              </a:rPr>
              <a:t>© Copyright London Diocesan Board for Schools 2023</a:t>
            </a:r>
            <a:endParaRPr lang="en-GB" sz="1100" dirty="0">
              <a:effectLst/>
              <a:latin typeface="Work Sans Regular" pitchFamily="2" charset="0"/>
              <a:ea typeface="Work Sans Regular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AA3F59-ED88-51DE-A861-289D91FA8605}"/>
              </a:ext>
            </a:extLst>
          </p:cNvPr>
          <p:cNvSpPr txBox="1">
            <a:spLocks/>
          </p:cNvSpPr>
          <p:nvPr/>
        </p:nvSpPr>
        <p:spPr>
          <a:xfrm>
            <a:off x="838200" y="607757"/>
            <a:ext cx="10515600" cy="65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55345A"/>
                </a:solidFill>
                <a:latin typeface="Century Gothic" panose="020B0502020202020204" pitchFamily="34" charset="0"/>
              </a:rPr>
              <a:t>Sorting activity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34555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BFCCE-DE17-9A68-59B2-34CCAEA60285}"/>
              </a:ext>
            </a:extLst>
          </p:cNvPr>
          <p:cNvCxnSpPr>
            <a:cxnSpLocks/>
          </p:cNvCxnSpPr>
          <p:nvPr/>
        </p:nvCxnSpPr>
        <p:spPr>
          <a:xfrm flipH="1">
            <a:off x="4002841" y="3026063"/>
            <a:ext cx="364971" cy="7552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49DC9B-4C48-CE8A-52BB-1C55B6556961}"/>
              </a:ext>
            </a:extLst>
          </p:cNvPr>
          <p:cNvCxnSpPr>
            <a:cxnSpLocks/>
          </p:cNvCxnSpPr>
          <p:nvPr/>
        </p:nvCxnSpPr>
        <p:spPr>
          <a:xfrm flipH="1">
            <a:off x="4002842" y="1618718"/>
            <a:ext cx="364971" cy="7552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2122EC-A1C5-7AF8-F511-F4897F28D321}"/>
              </a:ext>
            </a:extLst>
          </p:cNvPr>
          <p:cNvCxnSpPr>
            <a:cxnSpLocks/>
          </p:cNvCxnSpPr>
          <p:nvPr/>
        </p:nvCxnSpPr>
        <p:spPr>
          <a:xfrm flipH="1">
            <a:off x="4002842" y="4416604"/>
            <a:ext cx="364971" cy="7552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23" descr="A black and white icon of a magnifying glass with a question mark&#10;&#10;Description automatically generated">
            <a:extLst>
              <a:ext uri="{FF2B5EF4-FFF2-40B4-BE49-F238E27FC236}">
                <a16:creationId xmlns:a16="http://schemas.microsoft.com/office/drawing/2014/main" id="{316EBE92-3865-380D-9373-5859F5168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568" y="5263786"/>
            <a:ext cx="1491945" cy="13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C1D7D-7361-4873-B4E4-835D62CD0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14" y="263583"/>
            <a:ext cx="3156082" cy="171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1C189-4597-4BCB-99CC-B810A8838E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557" y="2324508"/>
            <a:ext cx="1746343" cy="2831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E401F-9113-4061-8656-A454264D2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883" y="197496"/>
            <a:ext cx="2940540" cy="2127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BA7E7-272F-4C45-9AC1-61EB9818B9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7878" y="4273685"/>
            <a:ext cx="2114550" cy="2509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E031-B59F-4686-84BB-1CC66365B6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887" y="4457625"/>
            <a:ext cx="3374113" cy="2197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08EE35-B6E6-47AD-96A1-EEEA2CF60A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1657" y="2781887"/>
            <a:ext cx="3193766" cy="1294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8BBD3-2F77-471D-BACF-90ACCF2A48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535" y="136973"/>
            <a:ext cx="2265626" cy="1864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EEBD4-8F3F-4167-B6C0-3120860991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6582"/>
            <a:ext cx="2265626" cy="1510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DE6F68-D116-4F67-83B7-37FA45B88F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752" y="2357824"/>
            <a:ext cx="3253677" cy="1743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BD8E84-4ACA-475A-B5EA-F405DF5BF7A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535" y="2091530"/>
            <a:ext cx="1746343" cy="2209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186250-CD9A-4C33-B813-0FFC6F0F38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052" y="4698035"/>
            <a:ext cx="1565528" cy="1981960"/>
          </a:xfrm>
          <a:prstGeom prst="rect">
            <a:avLst/>
          </a:prstGeom>
        </p:spPr>
      </p:pic>
      <p:pic>
        <p:nvPicPr>
          <p:cNvPr id="3" name="Picture 2" descr="A screen shot of a cell phone&#10;&#10;Description automatically generated">
            <a:extLst>
              <a:ext uri="{FF2B5EF4-FFF2-40B4-BE49-F238E27FC236}">
                <a16:creationId xmlns:a16="http://schemas.microsoft.com/office/drawing/2014/main" id="{0BACE063-A7A8-E4B1-2224-41B4760E182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77" y="4482279"/>
            <a:ext cx="1201358" cy="21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3165A-1570-49F5-B443-B98F215A5AB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2940bfc-e56c-4552-8076-1b7135828164"/>
    <ds:schemaRef ds:uri="http://purl.org/dc/terms/"/>
    <ds:schemaRef ds:uri="http://schemas.openxmlformats.org/package/2006/metadata/core-properties"/>
    <ds:schemaRef ds:uri="37c5c6fe-bc8e-4494-977e-45e76d6ce1f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957E1C-4AD4-4188-A309-04D1364450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58A603-A581-4120-81FD-0C7C9DC8A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45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Work Sans Regular</vt:lpstr>
      <vt:lpstr>Work Sans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Leila Ingram-Smith</cp:lastModifiedBy>
  <cp:revision>7</cp:revision>
  <dcterms:created xsi:type="dcterms:W3CDTF">2021-08-25T17:44:31Z</dcterms:created>
  <dcterms:modified xsi:type="dcterms:W3CDTF">2023-09-07T14:40:34Z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392100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