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34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74A23-CC9C-4EBC-B07E-74097FFD4369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8CF82-CB85-40E4-B797-9972A6386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189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AE4A0-1CA9-42CB-A62E-BEB1285982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D9219B-F576-4E1D-81EA-C06C661B7D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1E888-2F94-4C32-BE73-88A6178E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425D-0936-4375-BD33-6A0A67744D07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3500A-695B-4393-8C87-63A32F81A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2F8AD-4C73-493C-A05F-B5BF4527A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9048-15A1-48E1-BE05-8432EB1F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60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BAFDA-96CB-4ED4-AAEE-58F7D85BD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82ADDF-3C12-4885-849E-C84CCE9C4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A92BB-D875-492D-B87E-9FD5F4064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425D-0936-4375-BD33-6A0A67744D07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E2F62-B626-4B1A-AA3B-EC065C6B0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54F76-6DCC-4133-9D3E-9A54A4B3E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9048-15A1-48E1-BE05-8432EB1F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16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601873-5083-401B-BDE0-4FB0C6A296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845DE3-3B3C-40CF-8DCB-62FBBFA55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121B8-04D0-4996-9122-8D9F4A6A6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425D-0936-4375-BD33-6A0A67744D07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00BDB-58FF-47A8-8F6F-6C17316E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D42AF-F298-4A26-A6AC-0AB9898CC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9048-15A1-48E1-BE05-8432EB1F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28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E27D5-9ED1-46E1-B14B-64DA44871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B93B3-96C7-43CD-9076-58DBE646B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43A44-313B-4D8C-8201-4481389C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425D-0936-4375-BD33-6A0A67744D07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81699-C429-4743-95AA-AEADF2504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9422E-611A-4DD5-8A49-8AA3E744A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9048-15A1-48E1-BE05-8432EB1F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67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0DE29-1D8B-439B-A54E-3FE936D57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95C1B-9320-4447-BEF5-321A7CC09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A2BC2-0A2E-44A9-8D39-FD1491E67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425D-0936-4375-BD33-6A0A67744D07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170FE-C988-4E0A-BDC9-56AEA487A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AEDE4-D7E9-48DC-B1CC-79A4F085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9048-15A1-48E1-BE05-8432EB1F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34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7E4BC-83AF-4DBA-8DEF-ABCD44EFF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BB59-296A-4709-9BC7-164B6A2A4A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8D446-008A-407F-8477-A059EBDDF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05CEC-31FD-4E3D-9D99-96AC60C31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425D-0936-4375-BD33-6A0A67744D07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B763D-F52A-4F09-AF3C-FE4007304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52C71F-AB6A-4D72-A439-4F19E654A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9048-15A1-48E1-BE05-8432EB1F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22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934F1-AC0C-44FF-9C67-6FFDDA942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FE257-AFDA-4F20-9178-69AC134D8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AA0355-06A5-4F6D-9963-0D74AA5BB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43EEB9-47B8-4A4B-AC23-034961866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851305-EF9F-485A-B164-A870D86BE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07E97D-93DB-4374-960E-CDFBB5AD4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425D-0936-4375-BD33-6A0A67744D07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386F4C-60EC-4FD5-AECB-D1C892EAB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616453-2133-4B94-ACC7-CCA3AFC2D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9048-15A1-48E1-BE05-8432EB1F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64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9CB2-982A-496E-8C44-39CF484D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6561A4-18C1-4A72-8B28-1B6DCFEF1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425D-0936-4375-BD33-6A0A67744D07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F24DF4-E565-4895-999C-15081A72D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F11AB1-1D38-44EC-9B2A-F8A8D8FD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9048-15A1-48E1-BE05-8432EB1F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5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490EF0-3538-47C8-BD45-633E9E7D4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425D-0936-4375-BD33-6A0A67744D07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AE8A71-4CA9-41C1-965D-302D151F6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3B981-36B2-49EC-B6B0-DAFCFBB9F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9048-15A1-48E1-BE05-8432EB1F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63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645FB-40B5-44A5-BE86-FA6E033B6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57C5D-6A4B-4BA5-82DF-20CD7FD80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1F2C1-0D12-4D40-AD83-8F80F273F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6A34E-CB0C-42F8-9D77-0AF24FBE0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425D-0936-4375-BD33-6A0A67744D07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2C56A-7B68-49C1-A6B2-EA99DA11F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438EE-9F00-4C6A-8C0B-71966F24F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9048-15A1-48E1-BE05-8432EB1F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52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0A079-EE08-4001-B5D0-F5A427550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45B8FC-05CE-4BDF-8819-4E1282EA0B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231521-C6AD-4B02-833C-5A15F2AA2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F93AC5-1347-4558-B16B-9463EEBE4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425D-0936-4375-BD33-6A0A67744D07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19112-6C5E-470E-9522-D23CAFABE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AD057A-4FCC-4F6B-B8DA-B5C9A72F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9048-15A1-48E1-BE05-8432EB1F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45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96C4C9-921F-436F-B2B5-5993B88F6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0019F-A4B1-43C9-BC50-EAAAE80C1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9A539-E3A6-4393-9D1E-44F0BD0410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7425D-0936-4375-BD33-6A0A67744D07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2A531-9E5A-4977-AA1F-89924A758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5C057-508B-4B3C-A12E-00F97C0A1B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D9048-15A1-48E1-BE05-8432EB1F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5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63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61933E-8AEC-4EC9-B46B-7B826C26A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3615"/>
            <a:ext cx="10515600" cy="1325563"/>
          </a:xfrm>
        </p:spPr>
        <p:txBody>
          <a:bodyPr>
            <a:noAutofit/>
          </a:bodyPr>
          <a:lstStyle/>
          <a:p>
            <a:br>
              <a:rPr lang="en-GB" sz="3200" b="1" dirty="0">
                <a:solidFill>
                  <a:srgbClr val="55345A"/>
                </a:solidFill>
                <a:latin typeface="Century Gothic" panose="020B0502020202020204" pitchFamily="34" charset="0"/>
              </a:rPr>
            </a:br>
            <a:r>
              <a:rPr lang="en-GB" sz="3200" b="1" dirty="0">
                <a:solidFill>
                  <a:srgbClr val="55345A"/>
                </a:solidFill>
                <a:latin typeface="Century Gothic" panose="020B0502020202020204" pitchFamily="34" charset="0"/>
              </a:rPr>
              <a:t>Which statement do you think best describes each phrase of the Lord’s prayer?  Can you explain the reason for your choice?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97A7C7-89FA-4081-91D2-B6F5CD44EA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9709" y="2320411"/>
            <a:ext cx="5181600" cy="334527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GB" b="1" dirty="0">
                <a:latin typeface="Century Gothic" panose="020B0502020202020204" pitchFamily="34" charset="0"/>
              </a:rPr>
              <a:t>Phrases from the Lord’s prayer</a:t>
            </a:r>
            <a:endParaRPr lang="en-GB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>
                <a:latin typeface="Century Gothic" panose="020B0502020202020204" pitchFamily="34" charset="0"/>
              </a:rPr>
              <a:t>Our Father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>
                <a:latin typeface="Century Gothic" panose="020B0502020202020204" pitchFamily="34" charset="0"/>
              </a:rPr>
              <a:t>Thy kingdom come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>
                <a:latin typeface="Century Gothic" panose="020B0502020202020204" pitchFamily="34" charset="0"/>
              </a:rPr>
              <a:t>Thy will be done on earth as it is in heaven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F40407-FEDF-4C92-BF7D-AC287977B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0693" y="2320411"/>
            <a:ext cx="5181600" cy="3966636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b="1" dirty="0">
                <a:latin typeface="Century Gothic" panose="020B0502020202020204" pitchFamily="34" charset="0"/>
              </a:rPr>
              <a:t>Statements</a:t>
            </a:r>
            <a:endParaRPr lang="en-GB" dirty="0">
              <a:latin typeface="Century Gothic" panose="020B0502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dirty="0">
                <a:latin typeface="Century Gothic" panose="020B0502020202020204" pitchFamily="34" charset="0"/>
              </a:rPr>
              <a:t>Let the world be a place where God rules.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dirty="0">
                <a:latin typeface="Century Gothic" panose="020B0502020202020204" pitchFamily="34" charset="0"/>
              </a:rPr>
              <a:t>A place where love is experienced.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dirty="0">
                <a:latin typeface="Century Gothic" panose="020B0502020202020204" pitchFamily="34" charset="0"/>
              </a:rPr>
              <a:t>God is love and cares for all people.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dirty="0">
                <a:latin typeface="Century Gothic" panose="020B0502020202020204" pitchFamily="34" charset="0"/>
              </a:rPr>
              <a:t>Acts of kindness.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dirty="0">
                <a:latin typeface="Century Gothic" panose="020B0502020202020204" pitchFamily="34" charset="0"/>
              </a:rPr>
              <a:t>Everyone is part of God’s family.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dirty="0">
                <a:latin typeface="Century Gothic" panose="020B0502020202020204" pitchFamily="34" charset="0"/>
              </a:rPr>
              <a:t>A place where there is no pain.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dirty="0">
                <a:latin typeface="Century Gothic" panose="020B0502020202020204" pitchFamily="34" charset="0"/>
              </a:rPr>
              <a:t>Loving people.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dirty="0">
                <a:latin typeface="Century Gothic" panose="020B0502020202020204" pitchFamily="34" charset="0"/>
              </a:rPr>
              <a:t>Living in a way that  pleases God.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DC3513-FF73-EBE0-4D35-AB7E5C5C6878}"/>
              </a:ext>
            </a:extLst>
          </p:cNvPr>
          <p:cNvSpPr txBox="1"/>
          <p:nvPr/>
        </p:nvSpPr>
        <p:spPr>
          <a:xfrm>
            <a:off x="0" y="6570373"/>
            <a:ext cx="251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4D4D4D"/>
                </a:solidFill>
                <a:latin typeface="Work Sans SemiBold" pitchFamily="2" charset="77"/>
              </a:rPr>
              <a:t>YEAR TWO - </a:t>
            </a:r>
            <a:r>
              <a:rPr lang="en-GB" sz="1000" b="1" dirty="0">
                <a:solidFill>
                  <a:srgbClr val="4D4D4D"/>
                </a:solidFill>
                <a:latin typeface="Work Sans SemiBold" pitchFamily="2" charset="0"/>
              </a:rPr>
              <a:t>LESSON 3a </a:t>
            </a:r>
            <a:endParaRPr lang="en-US" sz="1000" b="1" dirty="0">
              <a:solidFill>
                <a:srgbClr val="4D4D4D"/>
              </a:solidFill>
              <a:latin typeface="Work Sans SemiBold" pitchFamily="2" charset="0"/>
            </a:endParaRPr>
          </a:p>
        </p:txBody>
      </p:sp>
      <p:sp>
        <p:nvSpPr>
          <p:cNvPr id="3" name="Text Box 22">
            <a:extLst>
              <a:ext uri="{FF2B5EF4-FFF2-40B4-BE49-F238E27FC236}">
                <a16:creationId xmlns:a16="http://schemas.microsoft.com/office/drawing/2014/main" id="{8460735D-D101-478E-300B-2F625B645C95}"/>
              </a:ext>
            </a:extLst>
          </p:cNvPr>
          <p:cNvSpPr txBox="1"/>
          <p:nvPr/>
        </p:nvSpPr>
        <p:spPr>
          <a:xfrm>
            <a:off x="2009140" y="6562350"/>
            <a:ext cx="3578860" cy="26747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solidFill>
                  <a:srgbClr val="4D4D4D"/>
                </a:solidFill>
                <a:effectLst/>
                <a:latin typeface="Work Sans SemiBold" pitchFamily="2" charset="0"/>
                <a:ea typeface="Work Sans Regular" pitchFamily="2" charset="0"/>
                <a:cs typeface="Times New Roman" panose="02020603050405020304" pitchFamily="18" charset="0"/>
              </a:rPr>
              <a:t>© Copyright London Diocesan Board for Schools 2023</a:t>
            </a:r>
            <a:endParaRPr lang="en-GB" sz="1100" dirty="0">
              <a:effectLst/>
              <a:latin typeface="Work Sans Regular" pitchFamily="2" charset="0"/>
              <a:ea typeface="Work Sans Regular" pitchFamily="2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black and white icon of a magnifying glass with a question mark&#10;&#10;Description automatically generated">
            <a:extLst>
              <a:ext uri="{FF2B5EF4-FFF2-40B4-BE49-F238E27FC236}">
                <a16:creationId xmlns:a16="http://schemas.microsoft.com/office/drawing/2014/main" id="{7F30AF56-08AA-FBFA-41C4-02A2564F4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778" y="4418492"/>
            <a:ext cx="1985893" cy="198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071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785FF21E3A1444BE0DFE2E5C59DFFC" ma:contentTypeVersion="6" ma:contentTypeDescription="Create a new document." ma:contentTypeScope="" ma:versionID="4140d98b5e72ec949c32c2c289918fb9">
  <xsd:schema xmlns:xsd="http://www.w3.org/2001/XMLSchema" xmlns:xs="http://www.w3.org/2001/XMLSchema" xmlns:p="http://schemas.microsoft.com/office/2006/metadata/properties" xmlns:ns2="37c5c6fe-bc8e-4494-977e-45e76d6ce1fa" xmlns:ns3="62940bfc-e56c-4552-8076-1b7135828164" targetNamespace="http://schemas.microsoft.com/office/2006/metadata/properties" ma:root="true" ma:fieldsID="91e60c445ca9e904630b9d9ce2925bd6" ns2:_="" ns3:_="">
    <xsd:import namespace="37c5c6fe-bc8e-4494-977e-45e76d6ce1fa"/>
    <xsd:import namespace="62940bfc-e56c-4552-8076-1b71358281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c5c6fe-bc8e-4494-977e-45e76d6ce1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940bfc-e56c-4552-8076-1b713582816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00A993-12DE-40A2-9E0B-5443A026FA23}"/>
</file>

<file path=customXml/itemProps2.xml><?xml version="1.0" encoding="utf-8"?>
<ds:datastoreItem xmlns:ds="http://schemas.openxmlformats.org/officeDocument/2006/customXml" ds:itemID="{EFF9186A-2EEB-4DCC-AEE0-1A884BBB61A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4FF154A-9E92-4124-8B54-DB35638292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4028</TotalTime>
  <Words>115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Work Sans Regular</vt:lpstr>
      <vt:lpstr>Work Sans SemiBold</vt:lpstr>
      <vt:lpstr>Office Theme</vt:lpstr>
      <vt:lpstr> Which statement do you think best describes each phrase of the Lord’s prayer?  Can you explain the reason for your choice?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 Which statement do you think best describes each phrase of the Lord’s prayer?  Can you explain the reason for your choice?</dc:title>
  <dc:creator>mary thorne</dc:creator>
  <cp:lastModifiedBy>Leila Ingram-Smith</cp:lastModifiedBy>
  <cp:revision>3</cp:revision>
  <dcterms:created xsi:type="dcterms:W3CDTF">2021-08-25T17:27:34Z</dcterms:created>
  <dcterms:modified xsi:type="dcterms:W3CDTF">2023-08-21T10:07:03Z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0x01010017785FF21E3A1444BE0DFE2E5C59DFFC</vt:lpwstr>
  </property>
  <property fmtid="{D5CDD505-2E9C-101B-9397-08002B2CF9AE}" pid="3" name="Order">
    <vt:r8>391900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