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1" r:id="rId8"/>
    <p:sldId id="271" r:id="rId9"/>
    <p:sldId id="269" r:id="rId10"/>
    <p:sldId id="270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641C9-1611-4BF0-9728-99CB9448AAB0}" v="3" dt="2023-09-11T08:15:58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E93641C9-1611-4BF0-9728-99CB9448AAB0}"/>
    <pc:docChg chg="addSld delSld modSld">
      <pc:chgData name="Leila Ingram-Smith" userId="abf53238-41da-4e01-a2dc-9d152a2d4646" providerId="ADAL" clId="{E93641C9-1611-4BF0-9728-99CB9448AAB0}" dt="2023-08-31T14:48:40.712" v="5" actId="2696"/>
      <pc:docMkLst>
        <pc:docMk/>
      </pc:docMkLst>
      <pc:sldChg chg="del">
        <pc:chgData name="Leila Ingram-Smith" userId="abf53238-41da-4e01-a2dc-9d152a2d4646" providerId="ADAL" clId="{E93641C9-1611-4BF0-9728-99CB9448AAB0}" dt="2023-08-31T14:44:03.879" v="1" actId="2696"/>
        <pc:sldMkLst>
          <pc:docMk/>
          <pc:sldMk cId="1968677059" sldId="263"/>
        </pc:sldMkLst>
      </pc:sldChg>
      <pc:sldChg chg="del">
        <pc:chgData name="Leila Ingram-Smith" userId="abf53238-41da-4e01-a2dc-9d152a2d4646" providerId="ADAL" clId="{E93641C9-1611-4BF0-9728-99CB9448AAB0}" dt="2023-08-31T14:48:40.712" v="5" actId="2696"/>
        <pc:sldMkLst>
          <pc:docMk/>
          <pc:sldMk cId="906583099" sldId="266"/>
        </pc:sldMkLst>
      </pc:sldChg>
      <pc:sldChg chg="del">
        <pc:chgData name="Leila Ingram-Smith" userId="abf53238-41da-4e01-a2dc-9d152a2d4646" providerId="ADAL" clId="{E93641C9-1611-4BF0-9728-99CB9448AAB0}" dt="2023-08-31T14:42:44.296" v="0" actId="2696"/>
        <pc:sldMkLst>
          <pc:docMk/>
          <pc:sldMk cId="6526011" sldId="267"/>
        </pc:sldMkLst>
      </pc:sldChg>
      <pc:sldChg chg="modSp add mod">
        <pc:chgData name="Leila Ingram-Smith" userId="abf53238-41da-4e01-a2dc-9d152a2d4646" providerId="ADAL" clId="{E93641C9-1611-4BF0-9728-99CB9448AAB0}" dt="2023-08-31T14:48:18.994" v="4" actId="1076"/>
        <pc:sldMkLst>
          <pc:docMk/>
          <pc:sldMk cId="1883889032" sldId="271"/>
        </pc:sldMkLst>
        <pc:picChg chg="mod">
          <ac:chgData name="Leila Ingram-Smith" userId="abf53238-41da-4e01-a2dc-9d152a2d4646" providerId="ADAL" clId="{E93641C9-1611-4BF0-9728-99CB9448AAB0}" dt="2023-08-31T14:48:18.994" v="4" actId="1076"/>
          <ac:picMkLst>
            <pc:docMk/>
            <pc:sldMk cId="1883889032" sldId="271"/>
            <ac:picMk id="2" creationId="{F7E799FC-1FAC-4E6B-B15D-AC615C65E4F9}"/>
          </ac:picMkLst>
        </pc:picChg>
      </pc:sldChg>
    </pc:docChg>
  </pc:docChgLst>
  <pc:docChgLst>
    <pc:chgData name="Leila Ingram-Smith" userId="abf53238-41da-4e01-a2dc-9d152a2d4646" providerId="ADAL" clId="{53DF7166-DEC5-4121-862C-B91D0F2BEA27}"/>
    <pc:docChg chg="custSel addSld delSld modSld sldOrd">
      <pc:chgData name="Leila Ingram-Smith" userId="abf53238-41da-4e01-a2dc-9d152a2d4646" providerId="ADAL" clId="{53DF7166-DEC5-4121-862C-B91D0F2BEA27}" dt="2023-08-24T10:49:02.323" v="73"/>
      <pc:docMkLst>
        <pc:docMk/>
      </pc:docMkLst>
      <pc:sldChg chg="addSp modSp mod">
        <pc:chgData name="Leila Ingram-Smith" userId="abf53238-41da-4e01-a2dc-9d152a2d4646" providerId="ADAL" clId="{53DF7166-DEC5-4121-862C-B91D0F2BEA27}" dt="2023-08-24T10:36:57.298" v="51" actId="1076"/>
        <pc:sldMkLst>
          <pc:docMk/>
          <pc:sldMk cId="3831518923" sldId="256"/>
        </pc:sldMkLst>
        <pc:spChg chg="add mod">
          <ac:chgData name="Leila Ingram-Smith" userId="abf53238-41da-4e01-a2dc-9d152a2d4646" providerId="ADAL" clId="{53DF7166-DEC5-4121-862C-B91D0F2BEA27}" dt="2023-08-24T10:08:42.958" v="11" actId="20577"/>
          <ac:spMkLst>
            <pc:docMk/>
            <pc:sldMk cId="3831518923" sldId="256"/>
            <ac:spMk id="2" creationId="{BDC08BB9-3691-7321-0761-32AE013D5536}"/>
          </ac:spMkLst>
        </pc:spChg>
        <pc:spChg chg="add mod">
          <ac:chgData name="Leila Ingram-Smith" userId="abf53238-41da-4e01-a2dc-9d152a2d4646" providerId="ADAL" clId="{53DF7166-DEC5-4121-862C-B91D0F2BEA27}" dt="2023-08-24T10:08:18.520" v="3" actId="1076"/>
          <ac:spMkLst>
            <pc:docMk/>
            <pc:sldMk cId="3831518923" sldId="256"/>
            <ac:spMk id="3" creationId="{14E6FE2F-3976-CF1C-0C12-D270BEF56BC8}"/>
          </ac:spMkLst>
        </pc:spChg>
        <pc:spChg chg="mod">
          <ac:chgData name="Leila Ingram-Smith" userId="abf53238-41da-4e01-a2dc-9d152a2d4646" providerId="ADAL" clId="{53DF7166-DEC5-4121-862C-B91D0F2BEA27}" dt="2023-08-24T10:08:59.800" v="15" actId="122"/>
          <ac:spMkLst>
            <pc:docMk/>
            <pc:sldMk cId="3831518923" sldId="256"/>
            <ac:spMk id="4" creationId="{2EB8E5EC-132E-4735-87F4-C45261E057C9}"/>
          </ac:spMkLst>
        </pc:spChg>
        <pc:spChg chg="mod">
          <ac:chgData name="Leila Ingram-Smith" userId="abf53238-41da-4e01-a2dc-9d152a2d4646" providerId="ADAL" clId="{53DF7166-DEC5-4121-862C-B91D0F2BEA27}" dt="2023-08-24T10:36:57.298" v="51" actId="1076"/>
          <ac:spMkLst>
            <pc:docMk/>
            <pc:sldMk cId="3831518923" sldId="256"/>
            <ac:spMk id="5" creationId="{3BB211FF-BF63-485E-AB61-DB4F4BEB5D59}"/>
          </ac:spMkLst>
        </pc:spChg>
      </pc:sldChg>
      <pc:sldChg chg="addSp delSp modSp del mod">
        <pc:chgData name="Leila Ingram-Smith" userId="abf53238-41da-4e01-a2dc-9d152a2d4646" providerId="ADAL" clId="{53DF7166-DEC5-4121-862C-B91D0F2BEA27}" dt="2023-08-24T10:43:42.070" v="64" actId="2696"/>
        <pc:sldMkLst>
          <pc:docMk/>
          <pc:sldMk cId="892846782" sldId="257"/>
        </pc:sldMkLst>
        <pc:spChg chg="add mod">
          <ac:chgData name="Leila Ingram-Smith" userId="abf53238-41da-4e01-a2dc-9d152a2d4646" providerId="ADAL" clId="{53DF7166-DEC5-4121-862C-B91D0F2BEA27}" dt="2023-08-24T10:36:31.608" v="42"/>
          <ac:spMkLst>
            <pc:docMk/>
            <pc:sldMk cId="892846782" sldId="257"/>
            <ac:spMk id="2" creationId="{6DB45A9D-1C67-B8B0-364A-70BCCE5D5856}"/>
          </ac:spMkLst>
        </pc:spChg>
        <pc:picChg chg="del mod">
          <ac:chgData name="Leila Ingram-Smith" userId="abf53238-41da-4e01-a2dc-9d152a2d4646" providerId="ADAL" clId="{53DF7166-DEC5-4121-862C-B91D0F2BEA27}" dt="2023-08-24T10:43:39.198" v="63" actId="478"/>
          <ac:picMkLst>
            <pc:docMk/>
            <pc:sldMk cId="892846782" sldId="257"/>
            <ac:picMk id="4" creationId="{2915235F-6E2B-43A3-A440-47BF088AE44A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33.041" v="43"/>
        <pc:sldMkLst>
          <pc:docMk/>
          <pc:sldMk cId="1268190415" sldId="258"/>
        </pc:sldMkLst>
        <pc:spChg chg="add mod">
          <ac:chgData name="Leila Ingram-Smith" userId="abf53238-41da-4e01-a2dc-9d152a2d4646" providerId="ADAL" clId="{53DF7166-DEC5-4121-862C-B91D0F2BEA27}" dt="2023-08-24T10:36:33.041" v="43"/>
          <ac:spMkLst>
            <pc:docMk/>
            <pc:sldMk cId="1268190415" sldId="258"/>
            <ac:spMk id="3" creationId="{D7BEAF3A-5F91-2F98-3A96-05DA02FA0CE4}"/>
          </ac:spMkLst>
        </pc:spChg>
        <pc:picChg chg="mod">
          <ac:chgData name="Leila Ingram-Smith" userId="abf53238-41da-4e01-a2dc-9d152a2d4646" providerId="ADAL" clId="{53DF7166-DEC5-4121-862C-B91D0F2BEA27}" dt="2023-08-24T10:29:49.793" v="22" actId="1076"/>
          <ac:picMkLst>
            <pc:docMk/>
            <pc:sldMk cId="1268190415" sldId="258"/>
            <ac:picMk id="2" creationId="{C12FB23F-E873-40B0-9356-5A68F303588F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34.804" v="44"/>
        <pc:sldMkLst>
          <pc:docMk/>
          <pc:sldMk cId="816231220" sldId="259"/>
        </pc:sldMkLst>
        <pc:spChg chg="add mod">
          <ac:chgData name="Leila Ingram-Smith" userId="abf53238-41da-4e01-a2dc-9d152a2d4646" providerId="ADAL" clId="{53DF7166-DEC5-4121-862C-B91D0F2BEA27}" dt="2023-08-24T10:36:34.804" v="44"/>
          <ac:spMkLst>
            <pc:docMk/>
            <pc:sldMk cId="816231220" sldId="259"/>
            <ac:spMk id="2" creationId="{F7C170AE-A450-48EB-FE4A-6FFA0E573D78}"/>
          </ac:spMkLst>
        </pc:spChg>
        <pc:picChg chg="mod">
          <ac:chgData name="Leila Ingram-Smith" userId="abf53238-41da-4e01-a2dc-9d152a2d4646" providerId="ADAL" clId="{53DF7166-DEC5-4121-862C-B91D0F2BEA27}" dt="2023-08-24T10:30:24.497" v="27" actId="1076"/>
          <ac:picMkLst>
            <pc:docMk/>
            <pc:sldMk cId="816231220" sldId="259"/>
            <ac:picMk id="3" creationId="{5B0F1E1B-6D02-4738-A8C7-35F59820302D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36.478" v="45"/>
        <pc:sldMkLst>
          <pc:docMk/>
          <pc:sldMk cId="2500070060" sldId="261"/>
        </pc:sldMkLst>
        <pc:spChg chg="add mod">
          <ac:chgData name="Leila Ingram-Smith" userId="abf53238-41da-4e01-a2dc-9d152a2d4646" providerId="ADAL" clId="{53DF7166-DEC5-4121-862C-B91D0F2BEA27}" dt="2023-08-24T10:36:36.478" v="45"/>
          <ac:spMkLst>
            <pc:docMk/>
            <pc:sldMk cId="2500070060" sldId="261"/>
            <ac:spMk id="3" creationId="{D576BEEF-A79D-8B2D-2066-E801682628F8}"/>
          </ac:spMkLst>
        </pc:spChg>
        <pc:picChg chg="mod">
          <ac:chgData name="Leila Ingram-Smith" userId="abf53238-41da-4e01-a2dc-9d152a2d4646" providerId="ADAL" clId="{53DF7166-DEC5-4121-862C-B91D0F2BEA27}" dt="2023-08-24T10:30:53.145" v="30" actId="1076"/>
          <ac:picMkLst>
            <pc:docMk/>
            <pc:sldMk cId="2500070060" sldId="261"/>
            <ac:picMk id="2" creationId="{3D9C9A48-606B-4180-B196-7EF74785860B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40.060" v="47"/>
        <pc:sldMkLst>
          <pc:docMk/>
          <pc:sldMk cId="1968677059" sldId="263"/>
        </pc:sldMkLst>
        <pc:spChg chg="add mod">
          <ac:chgData name="Leila Ingram-Smith" userId="abf53238-41da-4e01-a2dc-9d152a2d4646" providerId="ADAL" clId="{53DF7166-DEC5-4121-862C-B91D0F2BEA27}" dt="2023-08-24T10:36:40.060" v="47"/>
          <ac:spMkLst>
            <pc:docMk/>
            <pc:sldMk cId="1968677059" sldId="263"/>
            <ac:spMk id="3" creationId="{BDC810C6-A677-3709-180E-C934FB28D889}"/>
          </ac:spMkLst>
        </pc:spChg>
        <pc:picChg chg="mod">
          <ac:chgData name="Leila Ingram-Smith" userId="abf53238-41da-4e01-a2dc-9d152a2d4646" providerId="ADAL" clId="{53DF7166-DEC5-4121-862C-B91D0F2BEA27}" dt="2023-08-24T10:32:45.721" v="35" actId="1076"/>
          <ac:picMkLst>
            <pc:docMk/>
            <pc:sldMk cId="1968677059" sldId="263"/>
            <ac:picMk id="2" creationId="{41932124-09D7-4565-9669-3EF453AED640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44.039" v="49"/>
        <pc:sldMkLst>
          <pc:docMk/>
          <pc:sldMk cId="4254763783" sldId="264"/>
        </pc:sldMkLst>
        <pc:spChg chg="add mod">
          <ac:chgData name="Leila Ingram-Smith" userId="abf53238-41da-4e01-a2dc-9d152a2d4646" providerId="ADAL" clId="{53DF7166-DEC5-4121-862C-B91D0F2BEA27}" dt="2023-08-24T10:36:44.039" v="49"/>
          <ac:spMkLst>
            <pc:docMk/>
            <pc:sldMk cId="4254763783" sldId="264"/>
            <ac:spMk id="3" creationId="{D4575ED6-BF89-A07D-E295-41081AAE4C31}"/>
          </ac:spMkLst>
        </pc:spChg>
        <pc:picChg chg="mod">
          <ac:chgData name="Leila Ingram-Smith" userId="abf53238-41da-4e01-a2dc-9d152a2d4646" providerId="ADAL" clId="{53DF7166-DEC5-4121-862C-B91D0F2BEA27}" dt="2023-08-24T10:35:14.369" v="39" actId="1076"/>
          <ac:picMkLst>
            <pc:docMk/>
            <pc:sldMk cId="4254763783" sldId="264"/>
            <ac:picMk id="2" creationId="{A29DC9F7-6A97-4FAA-8E0E-88C1FE564B4D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45.563" v="50"/>
        <pc:sldMkLst>
          <pc:docMk/>
          <pc:sldMk cId="260187783" sldId="265"/>
        </pc:sldMkLst>
        <pc:spChg chg="add mod">
          <ac:chgData name="Leila Ingram-Smith" userId="abf53238-41da-4e01-a2dc-9d152a2d4646" providerId="ADAL" clId="{53DF7166-DEC5-4121-862C-B91D0F2BEA27}" dt="2023-08-24T10:36:45.563" v="50"/>
          <ac:spMkLst>
            <pc:docMk/>
            <pc:sldMk cId="260187783" sldId="265"/>
            <ac:spMk id="3" creationId="{5E8E1D9E-FE17-A81C-4F6D-652B84B77628}"/>
          </ac:spMkLst>
        </pc:spChg>
        <pc:picChg chg="mod">
          <ac:chgData name="Leila Ingram-Smith" userId="abf53238-41da-4e01-a2dc-9d152a2d4646" providerId="ADAL" clId="{53DF7166-DEC5-4121-862C-B91D0F2BEA27}" dt="2023-08-24T10:36:23.849" v="41" actId="1076"/>
          <ac:picMkLst>
            <pc:docMk/>
            <pc:sldMk cId="260187783" sldId="265"/>
            <ac:picMk id="2" creationId="{2F2E5191-DBF5-4B42-AEFA-202D9AE3B2C4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42.504" v="48"/>
        <pc:sldMkLst>
          <pc:docMk/>
          <pc:sldMk cId="906583099" sldId="266"/>
        </pc:sldMkLst>
        <pc:spChg chg="add mod">
          <ac:chgData name="Leila Ingram-Smith" userId="abf53238-41da-4e01-a2dc-9d152a2d4646" providerId="ADAL" clId="{53DF7166-DEC5-4121-862C-B91D0F2BEA27}" dt="2023-08-24T10:36:42.504" v="48"/>
          <ac:spMkLst>
            <pc:docMk/>
            <pc:sldMk cId="906583099" sldId="266"/>
            <ac:spMk id="3" creationId="{A9D8F88A-F3E9-BF13-90BD-279144D0918C}"/>
          </ac:spMkLst>
        </pc:spChg>
        <pc:picChg chg="mod">
          <ac:chgData name="Leila Ingram-Smith" userId="abf53238-41da-4e01-a2dc-9d152a2d4646" providerId="ADAL" clId="{53DF7166-DEC5-4121-862C-B91D0F2BEA27}" dt="2023-08-24T10:34:00.402" v="37" actId="1076"/>
          <ac:picMkLst>
            <pc:docMk/>
            <pc:sldMk cId="906583099" sldId="266"/>
            <ac:picMk id="2" creationId="{F7E799FC-1FAC-4E6B-B15D-AC615C65E4F9}"/>
          </ac:picMkLst>
        </pc:picChg>
      </pc:sldChg>
      <pc:sldChg chg="addSp modSp mod">
        <pc:chgData name="Leila Ingram-Smith" userId="abf53238-41da-4e01-a2dc-9d152a2d4646" providerId="ADAL" clId="{53DF7166-DEC5-4121-862C-B91D0F2BEA27}" dt="2023-08-24T10:36:38.116" v="46"/>
        <pc:sldMkLst>
          <pc:docMk/>
          <pc:sldMk cId="6526011" sldId="267"/>
        </pc:sldMkLst>
        <pc:spChg chg="add mod">
          <ac:chgData name="Leila Ingram-Smith" userId="abf53238-41da-4e01-a2dc-9d152a2d4646" providerId="ADAL" clId="{53DF7166-DEC5-4121-862C-B91D0F2BEA27}" dt="2023-08-24T10:36:38.116" v="46"/>
          <ac:spMkLst>
            <pc:docMk/>
            <pc:sldMk cId="6526011" sldId="267"/>
            <ac:spMk id="3" creationId="{6A55595F-DFCD-9C85-EE70-28B735D00351}"/>
          </ac:spMkLst>
        </pc:spChg>
        <pc:picChg chg="mod">
          <ac:chgData name="Leila Ingram-Smith" userId="abf53238-41da-4e01-a2dc-9d152a2d4646" providerId="ADAL" clId="{53DF7166-DEC5-4121-862C-B91D0F2BEA27}" dt="2023-08-24T10:32:13.066" v="32" actId="1076"/>
          <ac:picMkLst>
            <pc:docMk/>
            <pc:sldMk cId="6526011" sldId="267"/>
            <ac:picMk id="2" creationId="{83A4995C-38B1-4360-9F83-D1FE8FD3ABC6}"/>
          </ac:picMkLst>
        </pc:picChg>
      </pc:sldChg>
      <pc:sldChg chg="addSp modSp new mod">
        <pc:chgData name="Leila Ingram-Smith" userId="abf53238-41da-4e01-a2dc-9d152a2d4646" providerId="ADAL" clId="{53DF7166-DEC5-4121-862C-B91D0F2BEA27}" dt="2023-08-24T10:40:14.953" v="56"/>
        <pc:sldMkLst>
          <pc:docMk/>
          <pc:sldMk cId="2244817263" sldId="268"/>
        </pc:sldMkLst>
        <pc:spChg chg="add mod">
          <ac:chgData name="Leila Ingram-Smith" userId="abf53238-41da-4e01-a2dc-9d152a2d4646" providerId="ADAL" clId="{53DF7166-DEC5-4121-862C-B91D0F2BEA27}" dt="2023-08-24T10:40:14.953" v="56"/>
          <ac:spMkLst>
            <pc:docMk/>
            <pc:sldMk cId="2244817263" sldId="268"/>
            <ac:spMk id="4" creationId="{C70A6CDC-3986-2C86-9495-752298D6CDCB}"/>
          </ac:spMkLst>
        </pc:spChg>
        <pc:picChg chg="add mod">
          <ac:chgData name="Leila Ingram-Smith" userId="abf53238-41da-4e01-a2dc-9d152a2d4646" providerId="ADAL" clId="{53DF7166-DEC5-4121-862C-B91D0F2BEA27}" dt="2023-08-24T10:40:09.833" v="55" actId="1076"/>
          <ac:picMkLst>
            <pc:docMk/>
            <pc:sldMk cId="2244817263" sldId="268"/>
            <ac:picMk id="3" creationId="{D0F433E2-0A6B-B5B1-CA28-4E6EA7B1B628}"/>
          </ac:picMkLst>
        </pc:picChg>
      </pc:sldChg>
      <pc:sldChg chg="addSp modSp new mod">
        <pc:chgData name="Leila Ingram-Smith" userId="abf53238-41da-4e01-a2dc-9d152a2d4646" providerId="ADAL" clId="{53DF7166-DEC5-4121-862C-B91D0F2BEA27}" dt="2023-08-24T10:42:58.280" v="62"/>
        <pc:sldMkLst>
          <pc:docMk/>
          <pc:sldMk cId="2905317262" sldId="269"/>
        </pc:sldMkLst>
        <pc:spChg chg="add mod">
          <ac:chgData name="Leila Ingram-Smith" userId="abf53238-41da-4e01-a2dc-9d152a2d4646" providerId="ADAL" clId="{53DF7166-DEC5-4121-862C-B91D0F2BEA27}" dt="2023-08-24T10:42:58.280" v="62"/>
          <ac:spMkLst>
            <pc:docMk/>
            <pc:sldMk cId="2905317262" sldId="269"/>
            <ac:spMk id="4" creationId="{0E77AED5-80A7-170D-6750-ED63B384F633}"/>
          </ac:spMkLst>
        </pc:spChg>
        <pc:picChg chg="add mod">
          <ac:chgData name="Leila Ingram-Smith" userId="abf53238-41da-4e01-a2dc-9d152a2d4646" providerId="ADAL" clId="{53DF7166-DEC5-4121-862C-B91D0F2BEA27}" dt="2023-08-24T10:42:51.554" v="61" actId="1076"/>
          <ac:picMkLst>
            <pc:docMk/>
            <pc:sldMk cId="2905317262" sldId="269"/>
            <ac:picMk id="3" creationId="{50121842-B9A3-B0EE-357E-787AD67950D6}"/>
          </ac:picMkLst>
        </pc:picChg>
      </pc:sldChg>
      <pc:sldChg chg="addSp delSp modSp new mod ord">
        <pc:chgData name="Leila Ingram-Smith" userId="abf53238-41da-4e01-a2dc-9d152a2d4646" providerId="ADAL" clId="{53DF7166-DEC5-4121-862C-B91D0F2BEA27}" dt="2023-08-24T10:49:02.323" v="73"/>
        <pc:sldMkLst>
          <pc:docMk/>
          <pc:sldMk cId="1935877479" sldId="270"/>
        </pc:sldMkLst>
        <pc:spChg chg="add mod">
          <ac:chgData name="Leila Ingram-Smith" userId="abf53238-41da-4e01-a2dc-9d152a2d4646" providerId="ADAL" clId="{53DF7166-DEC5-4121-862C-B91D0F2BEA27}" dt="2023-08-24T10:43:51.079" v="67"/>
          <ac:spMkLst>
            <pc:docMk/>
            <pc:sldMk cId="1935877479" sldId="270"/>
            <ac:spMk id="3" creationId="{212EAF13-4381-7529-9590-5B018E3C0AE4}"/>
          </ac:spMkLst>
        </pc:spChg>
        <pc:picChg chg="add del mod">
          <ac:chgData name="Leila Ingram-Smith" userId="abf53238-41da-4e01-a2dc-9d152a2d4646" providerId="ADAL" clId="{53DF7166-DEC5-4121-862C-B91D0F2BEA27}" dt="2023-08-24T10:48:31.732" v="68" actId="478"/>
          <ac:picMkLst>
            <pc:docMk/>
            <pc:sldMk cId="1935877479" sldId="270"/>
            <ac:picMk id="2" creationId="{4F99333C-B9F3-E171-1B8D-52C2CC43149F}"/>
          </ac:picMkLst>
        </pc:picChg>
        <pc:picChg chg="add mod">
          <ac:chgData name="Leila Ingram-Smith" userId="abf53238-41da-4e01-a2dc-9d152a2d4646" providerId="ADAL" clId="{53DF7166-DEC5-4121-862C-B91D0F2BEA27}" dt="2023-08-24T10:48:40.132" v="71" actId="1076"/>
          <ac:picMkLst>
            <pc:docMk/>
            <pc:sldMk cId="1935877479" sldId="270"/>
            <ac:picMk id="5" creationId="{DECA1042-96DF-FA3E-DD06-DA6ED3ADEB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50DD-6F9A-4B2F-BCAF-D0CF07FEA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85CB7-C02A-4488-81FD-28FE4F368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16AD-43EE-4FFA-B6FB-6A2FDAE4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398C-D7C3-4E27-84E9-7CE1EB64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4B65-EA71-4A1C-BCCE-D65A9F22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4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68F7-76A3-4690-963B-1FD9C5B9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787AB-4D36-4C52-8EFA-DF1DCAE91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1185-B659-409C-AE4B-EFF3836A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F0565-0367-4B05-A163-A0B70F06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485B-3501-49A2-A647-01BD0CD7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4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0CEAE-75D0-48B7-B484-45ED9790B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0F751-A80C-4F82-82BC-3A8009676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CF44-2196-4AD9-A99C-E44EE570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1FE63-5614-4E53-9FB4-30C016B6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B2617-0CC8-415A-A2AC-712560BE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BB99-7E7F-40B0-B1CF-58769815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1508-A2F2-4AAC-B227-29684BC50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5C750-3BBF-45F8-85CA-7DFCD2F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4037F-37B6-4003-BE97-FCE956F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88D4E-417F-4B78-9666-242A574A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899C-97D3-48D1-82CF-677DD8BE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C3CC-CEF4-4ED8-A399-1AF624BD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48FA-09E2-401A-B1E7-6CB59357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DDE31-BAB1-48F0-855D-4F112659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B0DCD-34F3-4DC0-9615-90E3729B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B346-70E8-4191-B327-B2620CCD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9F16-05C4-4EE4-9E3B-36ABB2FB0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6214C-CA91-4550-8E5E-61E7FEAF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42588-11A4-4FBE-9542-5897EF79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EEBD7-977E-400D-B489-C17A14D8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5B6B3-30E4-40E4-B90F-C518000D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EF3B-4D17-484F-B5A9-42F676ED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BD12F-6FA3-4FDF-B266-1C7AD7D0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A841A-D050-4F2E-81D7-62E98B36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B2A55-9A26-48F9-B654-A1F25D304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83EFB-60E0-480A-A224-53E34CF61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51B0E-EFAE-43A5-9F4D-BD6BE885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557DC-8A25-45E6-B59A-5460A178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CCB86-841D-4FE9-A28E-AF41A2CB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0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AC17-C39E-4B3F-BE09-1FD32393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85366-8E45-4412-94E7-B9520E38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402DD-1FE5-41F4-B98A-EA7AB833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FED88-88FA-4ACE-97FA-D7AC5291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0E91F-0E63-4A5F-ADF7-FE22C6F0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F1DF1-C4C7-41E0-B197-061AFFB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3FEA4-107C-43FA-B68C-D825DA2F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54B2-A006-4BFB-BF0C-8A58D5A0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6890-875C-4328-B404-96D4E928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AFF6D-12C3-48C8-B71D-7DFF10A4F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7AB1E-32B9-46A5-AB65-758F029A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09362-442A-46A4-8266-9D5ED96F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A5D3C-EDBB-4700-B643-8A76C50B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8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D16C-ED64-48F7-AB32-E34AF79D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39D5F-AAAB-4902-9D22-956FEAFF9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2ACDC-1BE1-43D3-B1A5-DB03EE5B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2733D-41BE-46E4-8E9C-EDD28250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8EA46-0C2A-4CA7-94D5-7188588E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CFB84-7F99-4AA5-BE05-C33B88B1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8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D98AD-9B27-493A-A442-5F2D0F33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2B062-7FBE-4D3C-BE89-C75DFD7F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26BD-CBF4-4E23-88C6-8905C4CA3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3305-8F19-4323-820A-9974C65A4E9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CA66-3F25-44EC-90F4-E225C1E29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9BDC8-430C-43BE-8F44-38228A923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6483B-7BF1-4C2B-93FB-7ABC96240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8E5EC-132E-4735-87F4-C45261E0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Shepherds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11FF-BF63-485E-AB61-DB4F4BE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458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GB" b="1" dirty="0">
                <a:latin typeface="Century Gothic" panose="020B0502020202020204" pitchFamily="34" charset="0"/>
              </a:rPr>
              <a:t>Teacher notes: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latin typeface="Century Gothic" panose="020B0502020202020204" pitchFamily="34" charset="0"/>
              </a:rPr>
              <a:t>Select some of the paintings.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latin typeface="Century Gothic" panose="020B0502020202020204" pitchFamily="34" charset="0"/>
              </a:rPr>
              <a:t>Encourage the pupils to look closely at the painting, particularly the shepherds' facial expressions and body language.  What are they telling you about how a shepherd feels about himself, about hearing the news and about seeing Jesus?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08BB9-3691-7321-0761-32AE013D5536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14E6FE2F-3976-CF1C-0C12-D270BEF56BC8}"/>
              </a:ext>
            </a:extLst>
          </p:cNvPr>
          <p:cNvSpPr txBox="1"/>
          <p:nvPr/>
        </p:nvSpPr>
        <p:spPr>
          <a:xfrm>
            <a:off x="1643269" y="6590525"/>
            <a:ext cx="3578860" cy="2674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D4D4D"/>
                </a:solidFill>
                <a:effectLst/>
                <a:latin typeface="Work Sans SemiBold" pitchFamily="2" charset="0"/>
                <a:ea typeface="Work Sans Regular" pitchFamily="2" charset="0"/>
                <a:cs typeface="Times New Roman" panose="02020603050405020304" pitchFamily="18" charset="0"/>
              </a:rPr>
              <a:t>© Copyright London Diocesan Board for Schools 2023</a:t>
            </a:r>
            <a:endParaRPr lang="en-GB" sz="1100" dirty="0">
              <a:effectLst/>
              <a:latin typeface="Work Sans Regular" pitchFamily="2" charset="0"/>
              <a:ea typeface="Work Sans Regular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1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herd of sheep&#10;&#10;Description automatically generated">
            <a:extLst>
              <a:ext uri="{FF2B5EF4-FFF2-40B4-BE49-F238E27FC236}">
                <a16:creationId xmlns:a16="http://schemas.microsoft.com/office/drawing/2014/main" id="{D0F433E2-0A6B-B5B1-CA28-4E6EA7B1B6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39" y="770801"/>
            <a:ext cx="9486122" cy="5316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A6CDC-3986-2C86-9495-752298D6CDCB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1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FB23F-E873-40B0-9356-5A68F3035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9615" y="531587"/>
            <a:ext cx="8692769" cy="5794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BEAF3A-5F91-2F98-3A96-05DA02FA0CE4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9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F1E1B-6D02-4738-A8C7-35F5982030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0355" y="253355"/>
            <a:ext cx="6351290" cy="6351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170AE-A450-48EB-FE4A-6FFA0E573D78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3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C9A48-606B-4180-B196-7EF747858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588" y="244946"/>
            <a:ext cx="4796824" cy="6368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76BEEF-A79D-8B2D-2066-E801682628F8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7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799FC-1FAC-4E6B-B15D-AC615C65E4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362" y="781557"/>
            <a:ext cx="7941275" cy="5294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8F88A-F3E9-BF13-90BD-279144D0918C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8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50121842-B9A3-B0EE-357E-787AD67950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264" y="264702"/>
            <a:ext cx="5627472" cy="6328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7AED5-80A7-170D-6750-ED63B384F633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1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2EAF13-4381-7529-9590-5B018E3C0AE4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A1042-96DF-FA3E-DD06-DA6ED3AD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33" y="192330"/>
            <a:ext cx="7542734" cy="62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7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DC9F7-6A97-4FAA-8E0E-88C1FE564B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40" y="600911"/>
            <a:ext cx="7503520" cy="5656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75ED6-BF89-A07D-E295-41081AAE4C31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6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E5191-DBF5-4B42-AEFA-202D9AE3B2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291" y="444843"/>
            <a:ext cx="7923417" cy="5968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8E1D9E-FE17-A81C-4F6D-652B84B77628}"/>
              </a:ext>
            </a:extLst>
          </p:cNvPr>
          <p:cNvSpPr txBox="1"/>
          <p:nvPr/>
        </p:nvSpPr>
        <p:spPr>
          <a:xfrm>
            <a:off x="0" y="6601151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ONE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EA1F3-F717-4B21-AEB0-738F4AFD49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2940bfc-e56c-4552-8076-1b7135828164"/>
    <ds:schemaRef ds:uri="37c5c6fe-bc8e-4494-977e-45e76d6ce1f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BA09E6-E798-44AD-AFA9-2242B14B51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8D9F03-7B8D-48E0-A83B-50CCBDAD5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110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Work Sans Regular</vt:lpstr>
      <vt:lpstr>Work Sans SemiBold</vt:lpstr>
      <vt:lpstr>Office Theme</vt:lpstr>
      <vt:lpstr>Shepherds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Leila Ingram-Smith</cp:lastModifiedBy>
  <cp:revision>4</cp:revision>
  <dcterms:created xsi:type="dcterms:W3CDTF">2020-09-23T18:40:02Z</dcterms:created>
  <dcterms:modified xsi:type="dcterms:W3CDTF">2023-09-11T08:16:06Z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lpwstr>415100.000000000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