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7_5E627D80.xml" ContentType="application/vnd.ms-powerpoint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111977-7EAD-CD61-AA6C-1C2896C0901C}" name="Leila Ingram-Smith" initials="LI" userId="S::leila.is@london.anglican.org::abf53238-41da-4e01-a2dc-9d152a2d4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51112-A2DC-4E48-BE04-8C84A5F893C6}" v="112" dt="2023-09-05T16:05:37.395"/>
    <p1510:client id="{69779227-D47D-4E1D-91ED-5EFD6782AC92}" v="3" dt="2023-09-04T08:45:56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69779227-D47D-4E1D-91ED-5EFD6782AC92}"/>
    <pc:docChg chg="undo custSel modSld sldOrd">
      <pc:chgData name="Leila Ingram-Smith" userId="abf53238-41da-4e01-a2dc-9d152a2d4646" providerId="ADAL" clId="{69779227-D47D-4E1D-91ED-5EFD6782AC92}" dt="2023-09-04T09:21:02.570" v="60"/>
      <pc:docMkLst>
        <pc:docMk/>
      </pc:docMkLst>
      <pc:sldChg chg="delSp mod">
        <pc:chgData name="Leila Ingram-Smith" userId="abf53238-41da-4e01-a2dc-9d152a2d4646" providerId="ADAL" clId="{69779227-D47D-4E1D-91ED-5EFD6782AC92}" dt="2023-09-01T14:38:25.577" v="8" actId="478"/>
        <pc:sldMkLst>
          <pc:docMk/>
          <pc:sldMk cId="1022249959" sldId="261"/>
        </pc:sldMkLst>
        <pc:spChg chg="del">
          <ac:chgData name="Leila Ingram-Smith" userId="abf53238-41da-4e01-a2dc-9d152a2d4646" providerId="ADAL" clId="{69779227-D47D-4E1D-91ED-5EFD6782AC92}" dt="2023-09-01T14:38:25.577" v="8" actId="478"/>
          <ac:spMkLst>
            <pc:docMk/>
            <pc:sldMk cId="1022249959" sldId="261"/>
            <ac:spMk id="8" creationId="{451CA3B4-30C9-3244-B17B-E6AE8C7BB8E5}"/>
          </ac:spMkLst>
        </pc:spChg>
      </pc:sldChg>
      <pc:sldChg chg="modSp mod addCm modCm">
        <pc:chgData name="Leila Ingram-Smith" userId="abf53238-41da-4e01-a2dc-9d152a2d4646" providerId="ADAL" clId="{69779227-D47D-4E1D-91ED-5EFD6782AC92}" dt="2023-09-04T09:21:02.570" v="60"/>
        <pc:sldMkLst>
          <pc:docMk/>
          <pc:sldMk cId="1583512960" sldId="263"/>
        </pc:sldMkLst>
        <pc:spChg chg="mod">
          <ac:chgData name="Leila Ingram-Smith" userId="abf53238-41da-4e01-a2dc-9d152a2d4646" providerId="ADAL" clId="{69779227-D47D-4E1D-91ED-5EFD6782AC92}" dt="2023-09-04T08:46:47.479" v="33" actId="255"/>
          <ac:spMkLst>
            <pc:docMk/>
            <pc:sldMk cId="1583512960" sldId="263"/>
            <ac:spMk id="3" creationId="{C673E8D9-DA25-8D2A-7FE3-DB4B2A4A2C7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eila Ingram-Smith" userId="abf53238-41da-4e01-a2dc-9d152a2d4646" providerId="ADAL" clId="{69779227-D47D-4E1D-91ED-5EFD6782AC92}" dt="2023-09-04T09:21:02.570" v="60"/>
              <pc2:cmMkLst xmlns:pc2="http://schemas.microsoft.com/office/powerpoint/2019/9/main/command">
                <pc:docMk/>
                <pc:sldMk cId="1583512960" sldId="263"/>
                <pc2:cmMk id="{80CC67A3-B7BB-41A8-AF70-A3F0351AF977}"/>
              </pc2:cmMkLst>
            </pc226:cmChg>
          </p:ext>
        </pc:extLst>
      </pc:sldChg>
      <pc:sldChg chg="modSp mod">
        <pc:chgData name="Leila Ingram-Smith" userId="abf53238-41da-4e01-a2dc-9d152a2d4646" providerId="ADAL" clId="{69779227-D47D-4E1D-91ED-5EFD6782AC92}" dt="2023-09-04T08:47:59.183" v="37" actId="255"/>
        <pc:sldMkLst>
          <pc:docMk/>
          <pc:sldMk cId="4224676206" sldId="264"/>
        </pc:sldMkLst>
        <pc:spChg chg="mod">
          <ac:chgData name="Leila Ingram-Smith" userId="abf53238-41da-4e01-a2dc-9d152a2d4646" providerId="ADAL" clId="{69779227-D47D-4E1D-91ED-5EFD6782AC92}" dt="2023-09-04T08:47:59.183" v="37" actId="255"/>
          <ac:spMkLst>
            <pc:docMk/>
            <pc:sldMk cId="4224676206" sldId="264"/>
            <ac:spMk id="4" creationId="{007FF300-BCA2-180F-482D-3C29FD0A0779}"/>
          </ac:spMkLst>
        </pc:spChg>
      </pc:sldChg>
      <pc:sldChg chg="modSp mod ord">
        <pc:chgData name="Leila Ingram-Smith" userId="abf53238-41da-4e01-a2dc-9d152a2d4646" providerId="ADAL" clId="{69779227-D47D-4E1D-91ED-5EFD6782AC92}" dt="2023-09-04T08:58:11.466" v="59" actId="20577"/>
        <pc:sldMkLst>
          <pc:docMk/>
          <pc:sldMk cId="1243236774" sldId="265"/>
        </pc:sldMkLst>
        <pc:spChg chg="mod">
          <ac:chgData name="Leila Ingram-Smith" userId="abf53238-41da-4e01-a2dc-9d152a2d4646" providerId="ADAL" clId="{69779227-D47D-4E1D-91ED-5EFD6782AC92}" dt="2023-09-04T08:58:11.466" v="59" actId="20577"/>
          <ac:spMkLst>
            <pc:docMk/>
            <pc:sldMk cId="1243236774" sldId="265"/>
            <ac:spMk id="6" creationId="{86C3F9D9-4B36-7B00-EF95-148791F37A19}"/>
          </ac:spMkLst>
        </pc:spChg>
      </pc:sldChg>
    </pc:docChg>
  </pc:docChgLst>
  <pc:docChgLst>
    <pc:chgData name="Leila Ingram-Smith" userId="S::leila.is@london.anglican.org::abf53238-41da-4e01-a2dc-9d152a2d4646" providerId="AD" clId="Web-{0C851112-A2DC-4E48-BE04-8C84A5F893C6}"/>
    <pc:docChg chg="modSld">
      <pc:chgData name="Leila Ingram-Smith" userId="S::leila.is@london.anglican.org::abf53238-41da-4e01-a2dc-9d152a2d4646" providerId="AD" clId="Web-{0C851112-A2DC-4E48-BE04-8C84A5F893C6}" dt="2023-09-05T16:05:37.395" v="90" actId="14100"/>
      <pc:docMkLst>
        <pc:docMk/>
      </pc:docMkLst>
      <pc:sldChg chg="addSp delSp modSp">
        <pc:chgData name="Leila Ingram-Smith" userId="S::leila.is@london.anglican.org::abf53238-41da-4e01-a2dc-9d152a2d4646" providerId="AD" clId="Web-{0C851112-A2DC-4E48-BE04-8C84A5F893C6}" dt="2023-09-05T16:04:46.141" v="84" actId="1076"/>
        <pc:sldMkLst>
          <pc:docMk/>
          <pc:sldMk cId="4224676206" sldId="264"/>
        </pc:sldMkLst>
        <pc:spChg chg="add mod">
          <ac:chgData name="Leila Ingram-Smith" userId="S::leila.is@london.anglican.org::abf53238-41da-4e01-a2dc-9d152a2d4646" providerId="AD" clId="Web-{0C851112-A2DC-4E48-BE04-8C84A5F893C6}" dt="2023-09-05T15:56:02.353" v="74" actId="1076"/>
          <ac:spMkLst>
            <pc:docMk/>
            <pc:sldMk cId="4224676206" sldId="264"/>
            <ac:spMk id="2" creationId="{9E3DE7D2-D20D-061D-ADBF-BA45D6611C16}"/>
          </ac:spMkLst>
        </pc:spChg>
        <pc:spChg chg="mod">
          <ac:chgData name="Leila Ingram-Smith" userId="S::leila.is@london.anglican.org::abf53238-41da-4e01-a2dc-9d152a2d4646" providerId="AD" clId="Web-{0C851112-A2DC-4E48-BE04-8C84A5F893C6}" dt="2023-09-05T15:52:07.868" v="33" actId="20577"/>
          <ac:spMkLst>
            <pc:docMk/>
            <pc:sldMk cId="4224676206" sldId="264"/>
            <ac:spMk id="4" creationId="{007FF300-BCA2-180F-482D-3C29FD0A0779}"/>
          </ac:spMkLst>
        </pc:spChg>
        <pc:picChg chg="add mod">
          <ac:chgData name="Leila Ingram-Smith" userId="S::leila.is@london.anglican.org::abf53238-41da-4e01-a2dc-9d152a2d4646" providerId="AD" clId="Web-{0C851112-A2DC-4E48-BE04-8C84A5F893C6}" dt="2023-09-05T15:55:53.243" v="72" actId="1076"/>
          <ac:picMkLst>
            <pc:docMk/>
            <pc:sldMk cId="4224676206" sldId="264"/>
            <ac:picMk id="5" creationId="{90956EC4-D9A7-E4C3-1BE4-EF17D495189B}"/>
          </ac:picMkLst>
        </pc:picChg>
        <pc:picChg chg="add mod">
          <ac:chgData name="Leila Ingram-Smith" userId="S::leila.is@london.anglican.org::abf53238-41da-4e01-a2dc-9d152a2d4646" providerId="AD" clId="Web-{0C851112-A2DC-4E48-BE04-8C84A5F893C6}" dt="2023-09-05T16:04:46.141" v="84" actId="1076"/>
          <ac:picMkLst>
            <pc:docMk/>
            <pc:sldMk cId="4224676206" sldId="264"/>
            <ac:picMk id="7" creationId="{76E09536-2DFD-CB75-C53B-D230FF3FA1E6}"/>
          </ac:picMkLst>
        </pc:picChg>
        <pc:picChg chg="del">
          <ac:chgData name="Leila Ingram-Smith" userId="S::leila.is@london.anglican.org::abf53238-41da-4e01-a2dc-9d152a2d4646" providerId="AD" clId="Web-{0C851112-A2DC-4E48-BE04-8C84A5F893C6}" dt="2023-09-05T15:50:42.393" v="0"/>
          <ac:picMkLst>
            <pc:docMk/>
            <pc:sldMk cId="4224676206" sldId="264"/>
            <ac:picMk id="1028" creationId="{F310A35F-8C31-F4FD-B94D-2066B85FD2AC}"/>
          </ac:picMkLst>
        </pc:picChg>
      </pc:sldChg>
      <pc:sldChg chg="addSp delSp modSp">
        <pc:chgData name="Leila Ingram-Smith" userId="S::leila.is@london.anglican.org::abf53238-41da-4e01-a2dc-9d152a2d4646" providerId="AD" clId="Web-{0C851112-A2DC-4E48-BE04-8C84A5F893C6}" dt="2023-09-05T16:05:37.395" v="90" actId="14100"/>
        <pc:sldMkLst>
          <pc:docMk/>
          <pc:sldMk cId="1243236774" sldId="265"/>
        </pc:sldMkLst>
        <pc:spChg chg="mod">
          <ac:chgData name="Leila Ingram-Smith" userId="S::leila.is@london.anglican.org::abf53238-41da-4e01-a2dc-9d152a2d4646" providerId="AD" clId="Web-{0C851112-A2DC-4E48-BE04-8C84A5F893C6}" dt="2023-09-05T15:55:41.399" v="69" actId="20577"/>
          <ac:spMkLst>
            <pc:docMk/>
            <pc:sldMk cId="1243236774" sldId="265"/>
            <ac:spMk id="6" creationId="{86C3F9D9-4B36-7B00-EF95-148791F37A19}"/>
          </ac:spMkLst>
        </pc:spChg>
        <pc:spChg chg="add mod">
          <ac:chgData name="Leila Ingram-Smith" userId="S::leila.is@london.anglican.org::abf53238-41da-4e01-a2dc-9d152a2d4646" providerId="AD" clId="Web-{0C851112-A2DC-4E48-BE04-8C84A5F893C6}" dt="2023-09-05T15:56:09.526" v="77" actId="1076"/>
          <ac:spMkLst>
            <pc:docMk/>
            <pc:sldMk cId="1243236774" sldId="265"/>
            <ac:spMk id="8" creationId="{1F76E865-FDBA-83ED-1E77-7DDA9CE1F25F}"/>
          </ac:spMkLst>
        </pc:spChg>
        <pc:picChg chg="add mod">
          <ac:chgData name="Leila Ingram-Smith" userId="S::leila.is@london.anglican.org::abf53238-41da-4e01-a2dc-9d152a2d4646" providerId="AD" clId="Web-{0C851112-A2DC-4E48-BE04-8C84A5F893C6}" dt="2023-09-05T16:05:34.597" v="88" actId="1076"/>
          <ac:picMkLst>
            <pc:docMk/>
            <pc:sldMk cId="1243236774" sldId="265"/>
            <ac:picMk id="4" creationId="{C89EABAD-B403-61AC-C077-1C175313C954}"/>
          </ac:picMkLst>
        </pc:picChg>
        <pc:picChg chg="add mod">
          <ac:chgData name="Leila Ingram-Smith" userId="S::leila.is@london.anglican.org::abf53238-41da-4e01-a2dc-9d152a2d4646" providerId="AD" clId="Web-{0C851112-A2DC-4E48-BE04-8C84A5F893C6}" dt="2023-09-05T16:05:37.395" v="90" actId="14100"/>
          <ac:picMkLst>
            <pc:docMk/>
            <pc:sldMk cId="1243236774" sldId="265"/>
            <ac:picMk id="9" creationId="{0FA102AD-1C7B-68E3-BA05-EE41F9A291FD}"/>
          </ac:picMkLst>
        </pc:picChg>
        <pc:picChg chg="del mod">
          <ac:chgData name="Leila Ingram-Smith" userId="S::leila.is@london.anglican.org::abf53238-41da-4e01-a2dc-9d152a2d4646" providerId="AD" clId="Web-{0C851112-A2DC-4E48-BE04-8C84A5F893C6}" dt="2023-09-05T15:53:19.576" v="48"/>
          <ac:picMkLst>
            <pc:docMk/>
            <pc:sldMk cId="1243236774" sldId="265"/>
            <ac:picMk id="3074" creationId="{479DB653-5DAD-E1DF-B071-EBEBA066449E}"/>
          </ac:picMkLst>
        </pc:picChg>
      </pc:sldChg>
    </pc:docChg>
  </pc:docChgLst>
  <pc:docChgLst>
    <pc:chgData name="Leila Ingram-Smith" userId="abf53238-41da-4e01-a2dc-9d152a2d4646" providerId="ADAL" clId="{6A8C30B5-2E96-43EE-AE3C-27B4561633E7}"/>
    <pc:docChg chg="undo custSel addSld delSld modSld sldOrd addMainMaster delMainMaster">
      <pc:chgData name="Leila Ingram-Smith" userId="abf53238-41da-4e01-a2dc-9d152a2d4646" providerId="ADAL" clId="{6A8C30B5-2E96-43EE-AE3C-27B4561633E7}" dt="2023-08-24T14:13:05.171" v="232" actId="1076"/>
      <pc:docMkLst>
        <pc:docMk/>
      </pc:docMkLst>
      <pc:sldChg chg="addSp delSp modSp del mod">
        <pc:chgData name="Leila Ingram-Smith" userId="abf53238-41da-4e01-a2dc-9d152a2d4646" providerId="ADAL" clId="{6A8C30B5-2E96-43EE-AE3C-27B4561633E7}" dt="2023-08-24T13:51:48.954" v="15" actId="2696"/>
        <pc:sldMkLst>
          <pc:docMk/>
          <pc:sldMk cId="3773518798" sldId="257"/>
        </pc:sldMkLst>
        <pc:spChg chg="add mod">
          <ac:chgData name="Leila Ingram-Smith" userId="abf53238-41da-4e01-a2dc-9d152a2d4646" providerId="ADAL" clId="{6A8C30B5-2E96-43EE-AE3C-27B4561633E7}" dt="2023-08-24T13:50:28.907" v="0" actId="478"/>
          <ac:spMkLst>
            <pc:docMk/>
            <pc:sldMk cId="3773518798" sldId="257"/>
            <ac:spMk id="3" creationId="{405E1495-4EEF-B316-6C2A-470DA4503F36}"/>
          </ac:spMkLst>
        </pc:spChg>
        <pc:spChg chg="del">
          <ac:chgData name="Leila Ingram-Smith" userId="abf53238-41da-4e01-a2dc-9d152a2d4646" providerId="ADAL" clId="{6A8C30B5-2E96-43EE-AE3C-27B4561633E7}" dt="2023-08-24T13:50:28.907" v="0" actId="478"/>
          <ac:spMkLst>
            <pc:docMk/>
            <pc:sldMk cId="3773518798" sldId="257"/>
            <ac:spMk id="8" creationId="{E233477D-2295-4D40-843A-CBC08F975B15}"/>
          </ac:spMkLst>
        </pc:spChg>
      </pc:sldChg>
      <pc:sldChg chg="del">
        <pc:chgData name="Leila Ingram-Smith" userId="abf53238-41da-4e01-a2dc-9d152a2d4646" providerId="ADAL" clId="{6A8C30B5-2E96-43EE-AE3C-27B4561633E7}" dt="2023-08-24T13:59:16.810" v="51" actId="2696"/>
        <pc:sldMkLst>
          <pc:docMk/>
          <pc:sldMk cId="2253312974" sldId="258"/>
        </pc:sldMkLst>
      </pc:sldChg>
      <pc:sldChg chg="addSp delSp modSp del mod setBg setClrOvrMap">
        <pc:chgData name="Leila Ingram-Smith" userId="abf53238-41da-4e01-a2dc-9d152a2d4646" providerId="ADAL" clId="{6A8C30B5-2E96-43EE-AE3C-27B4561633E7}" dt="2023-08-24T14:01:38.177" v="89" actId="2696"/>
        <pc:sldMkLst>
          <pc:docMk/>
          <pc:sldMk cId="1082125048" sldId="259"/>
        </pc:sldMkLst>
        <pc:spChg chg="mod">
          <ac:chgData name="Leila Ingram-Smith" userId="abf53238-41da-4e01-a2dc-9d152a2d4646" providerId="ADAL" clId="{6A8C30B5-2E96-43EE-AE3C-27B4561633E7}" dt="2023-08-24T13:59:47.972" v="55" actId="26606"/>
          <ac:spMkLst>
            <pc:docMk/>
            <pc:sldMk cId="1082125048" sldId="259"/>
            <ac:spMk id="2" creationId="{BF8B2A53-5981-49EA-9EEF-527A93220AD7}"/>
          </ac:spMkLst>
        </pc:spChg>
        <pc:spChg chg="mod">
          <ac:chgData name="Leila Ingram-Smith" userId="abf53238-41da-4e01-a2dc-9d152a2d4646" providerId="ADAL" clId="{6A8C30B5-2E96-43EE-AE3C-27B4561633E7}" dt="2023-08-24T13:59:47.972" v="55" actId="26606"/>
          <ac:spMkLst>
            <pc:docMk/>
            <pc:sldMk cId="1082125048" sldId="259"/>
            <ac:spMk id="4" creationId="{B48746B9-CF70-479F-AB0D-9BD4B2A6CA64}"/>
          </ac:spMkLst>
        </pc:spChg>
        <pc:spChg chg="add del">
          <ac:chgData name="Leila Ingram-Smith" userId="abf53238-41da-4e01-a2dc-9d152a2d4646" providerId="ADAL" clId="{6A8C30B5-2E96-43EE-AE3C-27B4561633E7}" dt="2023-08-24T13:59:24.513" v="53" actId="26606"/>
          <ac:spMkLst>
            <pc:docMk/>
            <pc:sldMk cId="1082125048" sldId="259"/>
            <ac:spMk id="25" creationId="{59647F54-801D-44AB-8284-EDDFF7763139}"/>
          </ac:spMkLst>
        </pc:spChg>
        <pc:spChg chg="add del">
          <ac:chgData name="Leila Ingram-Smith" userId="abf53238-41da-4e01-a2dc-9d152a2d4646" providerId="ADAL" clId="{6A8C30B5-2E96-43EE-AE3C-27B4561633E7}" dt="2023-08-24T13:59:24.513" v="53" actId="26606"/>
          <ac:spMkLst>
            <pc:docMk/>
            <pc:sldMk cId="1082125048" sldId="259"/>
            <ac:spMk id="27" creationId="{6E0488BA-180E-40D8-8350-4B179179556B}"/>
          </ac:spMkLst>
        </pc:spChg>
        <pc:spChg chg="add del">
          <ac:chgData name="Leila Ingram-Smith" userId="abf53238-41da-4e01-a2dc-9d152a2d4646" providerId="ADAL" clId="{6A8C30B5-2E96-43EE-AE3C-27B4561633E7}" dt="2023-08-24T13:59:47.972" v="55" actId="26606"/>
          <ac:spMkLst>
            <pc:docMk/>
            <pc:sldMk cId="1082125048" sldId="259"/>
            <ac:spMk id="29" creationId="{D82EB7D3-3AD8-4ED1-9E1A-2906E14635E3}"/>
          </ac:spMkLst>
        </pc:spChg>
        <pc:spChg chg="add del">
          <ac:chgData name="Leila Ingram-Smith" userId="abf53238-41da-4e01-a2dc-9d152a2d4646" providerId="ADAL" clId="{6A8C30B5-2E96-43EE-AE3C-27B4561633E7}" dt="2023-08-24T13:59:47.972" v="55" actId="26606"/>
          <ac:spMkLst>
            <pc:docMk/>
            <pc:sldMk cId="1082125048" sldId="259"/>
            <ac:spMk id="31" creationId="{2D529E20-662F-4915-ACD7-970C026FDB7F}"/>
          </ac:spMkLst>
        </pc:spChg>
        <pc:spChg chg="add del">
          <ac:chgData name="Leila Ingram-Smith" userId="abf53238-41da-4e01-a2dc-9d152a2d4646" providerId="ADAL" clId="{6A8C30B5-2E96-43EE-AE3C-27B4561633E7}" dt="2023-08-24T13:59:47.972" v="55" actId="26606"/>
          <ac:spMkLst>
            <pc:docMk/>
            <pc:sldMk cId="1082125048" sldId="259"/>
            <ac:spMk id="41" creationId="{59647F54-801D-44AB-8284-EDDFF7763139}"/>
          </ac:spMkLst>
        </pc:spChg>
        <pc:spChg chg="add del">
          <ac:chgData name="Leila Ingram-Smith" userId="abf53238-41da-4e01-a2dc-9d152a2d4646" providerId="ADAL" clId="{6A8C30B5-2E96-43EE-AE3C-27B4561633E7}" dt="2023-08-24T13:59:47.972" v="55" actId="26606"/>
          <ac:spMkLst>
            <pc:docMk/>
            <pc:sldMk cId="1082125048" sldId="259"/>
            <ac:spMk id="42" creationId="{56981798-4550-46DA-9172-4846E2FB66EC}"/>
          </ac:spMkLst>
        </pc:spChg>
        <pc:grpChg chg="add del">
          <ac:chgData name="Leila Ingram-Smith" userId="abf53238-41da-4e01-a2dc-9d152a2d4646" providerId="ADAL" clId="{6A8C30B5-2E96-43EE-AE3C-27B4561633E7}" dt="2023-08-24T13:59:24.513" v="53" actId="26606"/>
          <ac:grpSpMkLst>
            <pc:docMk/>
            <pc:sldMk cId="1082125048" sldId="259"/>
            <ac:grpSpMk id="14" creationId="{FAEF28A3-012D-4640-B8B8-1EF6EAF7233B}"/>
          </ac:grpSpMkLst>
        </pc:grpChg>
        <pc:grpChg chg="add del">
          <ac:chgData name="Leila Ingram-Smith" userId="abf53238-41da-4e01-a2dc-9d152a2d4646" providerId="ADAL" clId="{6A8C30B5-2E96-43EE-AE3C-27B4561633E7}" dt="2023-08-24T13:59:47.972" v="55" actId="26606"/>
          <ac:grpSpMkLst>
            <pc:docMk/>
            <pc:sldMk cId="1082125048" sldId="259"/>
            <ac:grpSpMk id="30" creationId="{FAEF28A3-012D-4640-B8B8-1EF6EAF7233B}"/>
          </ac:grpSpMkLst>
        </pc:grpChg>
        <pc:picChg chg="mod ord">
          <ac:chgData name="Leila Ingram-Smith" userId="abf53238-41da-4e01-a2dc-9d152a2d4646" providerId="ADAL" clId="{6A8C30B5-2E96-43EE-AE3C-27B4561633E7}" dt="2023-08-24T13:59:47.972" v="55" actId="26606"/>
          <ac:picMkLst>
            <pc:docMk/>
            <pc:sldMk cId="1082125048" sldId="259"/>
            <ac:picMk id="9" creationId="{55ED2615-C2FE-4320-8ABE-BEEBB67005D1}"/>
          </ac:picMkLst>
        </pc:picChg>
      </pc:sldChg>
      <pc:sldChg chg="modSp del mod">
        <pc:chgData name="Leila Ingram-Smith" userId="abf53238-41da-4e01-a2dc-9d152a2d4646" providerId="ADAL" clId="{6A8C30B5-2E96-43EE-AE3C-27B4561633E7}" dt="2023-08-24T14:01:35.803" v="88" actId="2696"/>
        <pc:sldMkLst>
          <pc:docMk/>
          <pc:sldMk cId="4173754673" sldId="260"/>
        </pc:sldMkLst>
        <pc:spChg chg="mod">
          <ac:chgData name="Leila Ingram-Smith" userId="abf53238-41da-4e01-a2dc-9d152a2d4646" providerId="ADAL" clId="{6A8C30B5-2E96-43EE-AE3C-27B4561633E7}" dt="2023-08-24T14:00:55.164" v="74" actId="20577"/>
          <ac:spMkLst>
            <pc:docMk/>
            <pc:sldMk cId="4173754673" sldId="260"/>
            <ac:spMk id="2" creationId="{0127FCA9-6160-4966-9833-7FA97C782F5A}"/>
          </ac:spMkLst>
        </pc:spChg>
      </pc:sldChg>
      <pc:sldChg chg="addSp delSp modSp add mod setBg">
        <pc:chgData name="Leila Ingram-Smith" userId="abf53238-41da-4e01-a2dc-9d152a2d4646" providerId="ADAL" clId="{6A8C30B5-2E96-43EE-AE3C-27B4561633E7}" dt="2023-08-24T14:08:08.383" v="181" actId="122"/>
        <pc:sldMkLst>
          <pc:docMk/>
          <pc:sldMk cId="1022249959" sldId="261"/>
        </pc:sldMkLst>
        <pc:spChg chg="mod">
          <ac:chgData name="Leila Ingram-Smith" userId="abf53238-41da-4e01-a2dc-9d152a2d4646" providerId="ADAL" clId="{6A8C30B5-2E96-43EE-AE3C-27B4561633E7}" dt="2023-08-24T14:05:59.017" v="170" actId="26606"/>
          <ac:spMkLst>
            <pc:docMk/>
            <pc:sldMk cId="1022249959" sldId="261"/>
            <ac:spMk id="3" creationId="{C0B5134E-E19D-497B-9E8F-66C022B810D5}"/>
          </ac:spMkLst>
        </pc:spChg>
        <pc:spChg chg="mod">
          <ac:chgData name="Leila Ingram-Smith" userId="abf53238-41da-4e01-a2dc-9d152a2d4646" providerId="ADAL" clId="{6A8C30B5-2E96-43EE-AE3C-27B4561633E7}" dt="2023-08-24T14:05:59.017" v="170" actId="26606"/>
          <ac:spMkLst>
            <pc:docMk/>
            <pc:sldMk cId="1022249959" sldId="261"/>
            <ac:spMk id="7" creationId="{BB155E29-C9CC-DE19-8E73-0ABA2CECD0D6}"/>
          </ac:spMkLst>
        </pc:spChg>
        <pc:spChg chg="mod">
          <ac:chgData name="Leila Ingram-Smith" userId="abf53238-41da-4e01-a2dc-9d152a2d4646" providerId="ADAL" clId="{6A8C30B5-2E96-43EE-AE3C-27B4561633E7}" dt="2023-08-24T14:05:59.017" v="170" actId="26606"/>
          <ac:spMkLst>
            <pc:docMk/>
            <pc:sldMk cId="1022249959" sldId="261"/>
            <ac:spMk id="8" creationId="{451CA3B4-30C9-3244-B17B-E6AE8C7BB8E5}"/>
          </ac:spMkLst>
        </pc:spChg>
        <pc:spChg chg="mod ord">
          <ac:chgData name="Leila Ingram-Smith" userId="abf53238-41da-4e01-a2dc-9d152a2d4646" providerId="ADAL" clId="{6A8C30B5-2E96-43EE-AE3C-27B4561633E7}" dt="2023-08-24T14:08:08.383" v="181" actId="122"/>
          <ac:spMkLst>
            <pc:docMk/>
            <pc:sldMk cId="1022249959" sldId="261"/>
            <ac:spMk id="9" creationId="{9B32DD63-8E7C-C5D7-A46A-5B3D53D70CAF}"/>
          </ac:spMkLst>
        </pc:spChg>
        <pc:spChg chg="add">
          <ac:chgData name="Leila Ingram-Smith" userId="abf53238-41da-4e01-a2dc-9d152a2d4646" providerId="ADAL" clId="{6A8C30B5-2E96-43EE-AE3C-27B4561633E7}" dt="2023-08-24T14:05:59.017" v="170" actId="26606"/>
          <ac:spMkLst>
            <pc:docMk/>
            <pc:sldMk cId="1022249959" sldId="261"/>
            <ac:spMk id="11" creationId="{56E9B3E6-E277-4D68-BA48-9CB43FFBD6E2}"/>
          </ac:spMkLst>
        </pc:spChg>
        <pc:spChg chg="add del">
          <ac:chgData name="Leila Ingram-Smith" userId="abf53238-41da-4e01-a2dc-9d152a2d4646" providerId="ADAL" clId="{6A8C30B5-2E96-43EE-AE3C-27B4561633E7}" dt="2023-08-24T14:05:51.428" v="169" actId="26606"/>
          <ac:spMkLst>
            <pc:docMk/>
            <pc:sldMk cId="1022249959" sldId="261"/>
            <ac:spMk id="14" creationId="{3AD318CC-E2A8-4E27-9548-A047A78999B1}"/>
          </ac:spMkLst>
        </pc:spChg>
        <pc:spChg chg="add del">
          <ac:chgData name="Leila Ingram-Smith" userId="abf53238-41da-4e01-a2dc-9d152a2d4646" providerId="ADAL" clId="{6A8C30B5-2E96-43EE-AE3C-27B4561633E7}" dt="2023-08-24T14:05:51.428" v="169" actId="26606"/>
          <ac:spMkLst>
            <pc:docMk/>
            <pc:sldMk cId="1022249959" sldId="261"/>
            <ac:spMk id="20" creationId="{2C1BBA94-3F40-40AA-8BB9-E69E25E537C1}"/>
          </ac:spMkLst>
        </pc:spChg>
        <pc:spChg chg="add">
          <ac:chgData name="Leila Ingram-Smith" userId="abf53238-41da-4e01-a2dc-9d152a2d4646" providerId="ADAL" clId="{6A8C30B5-2E96-43EE-AE3C-27B4561633E7}" dt="2023-08-24T14:05:59.017" v="170" actId="26606"/>
          <ac:spMkLst>
            <pc:docMk/>
            <pc:sldMk cId="1022249959" sldId="261"/>
            <ac:spMk id="21" creationId="{D5B0017B-2ECA-49AF-B397-DC140825DF8D}"/>
          </ac:spMkLst>
        </pc:spChg>
        <pc:grpChg chg="add">
          <ac:chgData name="Leila Ingram-Smith" userId="abf53238-41da-4e01-a2dc-9d152a2d4646" providerId="ADAL" clId="{6A8C30B5-2E96-43EE-AE3C-27B4561633E7}" dt="2023-08-24T14:05:59.017" v="170" actId="26606"/>
          <ac:grpSpMkLst>
            <pc:docMk/>
            <pc:sldMk cId="1022249959" sldId="261"/>
            <ac:grpSpMk id="12" creationId="{AE1C45F0-260A-458C-96ED-C1F6D2151219}"/>
          </ac:grpSpMkLst>
        </pc:grpChg>
        <pc:grpChg chg="add del">
          <ac:chgData name="Leila Ingram-Smith" userId="abf53238-41da-4e01-a2dc-9d152a2d4646" providerId="ADAL" clId="{6A8C30B5-2E96-43EE-AE3C-27B4561633E7}" dt="2023-08-24T14:05:51.428" v="169" actId="26606"/>
          <ac:grpSpMkLst>
            <pc:docMk/>
            <pc:sldMk cId="1022249959" sldId="261"/>
            <ac:grpSpMk id="16" creationId="{B14B560F-9DD7-4302-A60B-EBD3EF59B073}"/>
          </ac:grpSpMkLst>
        </pc:grpChg>
        <pc:picChg chg="del">
          <ac:chgData name="Leila Ingram-Smith" userId="abf53238-41da-4e01-a2dc-9d152a2d4646" providerId="ADAL" clId="{6A8C30B5-2E96-43EE-AE3C-27B4561633E7}" dt="2023-08-24T13:51:24.073" v="7" actId="478"/>
          <ac:picMkLst>
            <pc:docMk/>
            <pc:sldMk cId="1022249959" sldId="261"/>
            <ac:picMk id="13" creationId="{23573DC3-2F9E-884C-9EBD-2FAB6312EE36}"/>
          </ac:picMkLst>
        </pc:picChg>
        <pc:cxnChg chg="add">
          <ac:chgData name="Leila Ingram-Smith" userId="abf53238-41da-4e01-a2dc-9d152a2d4646" providerId="ADAL" clId="{6A8C30B5-2E96-43EE-AE3C-27B4561633E7}" dt="2023-08-24T14:05:59.017" v="170" actId="26606"/>
          <ac:cxnSpMkLst>
            <pc:docMk/>
            <pc:sldMk cId="1022249959" sldId="261"/>
            <ac:cxnSpMk id="23" creationId="{6CF1BAF6-AD41-4082-B212-8A1F9A2E8779}"/>
          </ac:cxnSpMkLst>
        </pc:cxnChg>
      </pc:sldChg>
      <pc:sldChg chg="addSp delSp modSp add del mod">
        <pc:chgData name="Leila Ingram-Smith" userId="abf53238-41da-4e01-a2dc-9d152a2d4646" providerId="ADAL" clId="{6A8C30B5-2E96-43EE-AE3C-27B4561633E7}" dt="2023-08-24T14:05:04.730" v="156" actId="2696"/>
        <pc:sldMkLst>
          <pc:docMk/>
          <pc:sldMk cId="2373629947" sldId="262"/>
        </pc:sldMkLst>
        <pc:spChg chg="del">
          <ac:chgData name="Leila Ingram-Smith" userId="abf53238-41da-4e01-a2dc-9d152a2d4646" providerId="ADAL" clId="{6A8C30B5-2E96-43EE-AE3C-27B4561633E7}" dt="2023-08-24T13:52:23.815" v="37" actId="478"/>
          <ac:spMkLst>
            <pc:docMk/>
            <pc:sldMk cId="2373629947" sldId="262"/>
            <ac:spMk id="2" creationId="{85529E16-0652-C706-41CB-520F783983EC}"/>
          </ac:spMkLst>
        </pc:spChg>
        <pc:spChg chg="add mod">
          <ac:chgData name="Leila Ingram-Smith" userId="abf53238-41da-4e01-a2dc-9d152a2d4646" providerId="ADAL" clId="{6A8C30B5-2E96-43EE-AE3C-27B4561633E7}" dt="2023-08-24T13:52:24.743" v="38"/>
          <ac:spMkLst>
            <pc:docMk/>
            <pc:sldMk cId="2373629947" sldId="262"/>
            <ac:spMk id="3" creationId="{232FB175-F599-15AB-03E5-7311CE640C8B}"/>
          </ac:spMkLst>
        </pc:spChg>
        <pc:spChg chg="add mod">
          <ac:chgData name="Leila Ingram-Smith" userId="abf53238-41da-4e01-a2dc-9d152a2d4646" providerId="ADAL" clId="{6A8C30B5-2E96-43EE-AE3C-27B4561633E7}" dt="2023-08-24T13:53:00.901" v="47" actId="207"/>
          <ac:spMkLst>
            <pc:docMk/>
            <pc:sldMk cId="2373629947" sldId="262"/>
            <ac:spMk id="4" creationId="{7B0C5EA2-3CD9-8BD1-4794-FDCE20C6A2A8}"/>
          </ac:spMkLst>
        </pc:spChg>
        <pc:spChg chg="add del mod">
          <ac:chgData name="Leila Ingram-Smith" userId="abf53238-41da-4e01-a2dc-9d152a2d4646" providerId="ADAL" clId="{6A8C30B5-2E96-43EE-AE3C-27B4561633E7}" dt="2023-08-24T13:52:40.288" v="42"/>
          <ac:spMkLst>
            <pc:docMk/>
            <pc:sldMk cId="2373629947" sldId="262"/>
            <ac:spMk id="6" creationId="{2BDB0B1E-A791-97BD-E8AA-DE4CAB3E13B6}"/>
          </ac:spMkLst>
        </pc:spChg>
        <pc:spChg chg="add mod">
          <ac:chgData name="Leila Ingram-Smith" userId="abf53238-41da-4e01-a2dc-9d152a2d4646" providerId="ADAL" clId="{6A8C30B5-2E96-43EE-AE3C-27B4561633E7}" dt="2023-08-24T13:52:52.532" v="45" actId="207"/>
          <ac:spMkLst>
            <pc:docMk/>
            <pc:sldMk cId="2373629947" sldId="262"/>
            <ac:spMk id="7" creationId="{632C0937-D2F0-C470-FA34-BCA53D57258E}"/>
          </ac:spMkLst>
        </pc:spChg>
        <pc:picChg chg="del">
          <ac:chgData name="Leila Ingram-Smith" userId="abf53238-41da-4e01-a2dc-9d152a2d4646" providerId="ADAL" clId="{6A8C30B5-2E96-43EE-AE3C-27B4561633E7}" dt="2023-08-24T13:52:32.133" v="39" actId="478"/>
          <ac:picMkLst>
            <pc:docMk/>
            <pc:sldMk cId="2373629947" sldId="262"/>
            <ac:picMk id="5" creationId="{41A55CBE-0D7F-4F16-B24B-B410D4248764}"/>
          </ac:picMkLst>
        </pc:picChg>
        <pc:picChg chg="add mod">
          <ac:chgData name="Leila Ingram-Smith" userId="abf53238-41da-4e01-a2dc-9d152a2d4646" providerId="ADAL" clId="{6A8C30B5-2E96-43EE-AE3C-27B4561633E7}" dt="2023-08-24T13:53:09.827" v="50" actId="1076"/>
          <ac:picMkLst>
            <pc:docMk/>
            <pc:sldMk cId="2373629947" sldId="262"/>
            <ac:picMk id="8" creationId="{7DB180FA-FD9D-7A50-4614-7B26750F4630}"/>
          </ac:picMkLst>
        </pc:picChg>
        <pc:picChg chg="del">
          <ac:chgData name="Leila Ingram-Smith" userId="abf53238-41da-4e01-a2dc-9d152a2d4646" providerId="ADAL" clId="{6A8C30B5-2E96-43EE-AE3C-27B4561633E7}" dt="2023-08-24T13:53:06.328" v="48" actId="478"/>
          <ac:picMkLst>
            <pc:docMk/>
            <pc:sldMk cId="2373629947" sldId="262"/>
            <ac:picMk id="1028" creationId="{A13F3D47-4B92-4C75-BD20-D34725EF990D}"/>
          </ac:picMkLst>
        </pc:picChg>
      </pc:sldChg>
      <pc:sldChg chg="new del">
        <pc:chgData name="Leila Ingram-Smith" userId="abf53238-41da-4e01-a2dc-9d152a2d4646" providerId="ADAL" clId="{6A8C30B5-2E96-43EE-AE3C-27B4561633E7}" dt="2023-08-24T13:59:59.514" v="57" actId="2696"/>
        <pc:sldMkLst>
          <pc:docMk/>
          <pc:sldMk cId="519105366" sldId="263"/>
        </pc:sldMkLst>
      </pc:sldChg>
      <pc:sldChg chg="addSp delSp modSp new mod setBg delDesignElem">
        <pc:chgData name="Leila Ingram-Smith" userId="abf53238-41da-4e01-a2dc-9d152a2d4646" providerId="ADAL" clId="{6A8C30B5-2E96-43EE-AE3C-27B4561633E7}" dt="2023-08-24T14:11:16.683" v="205" actId="1076"/>
        <pc:sldMkLst>
          <pc:docMk/>
          <pc:sldMk cId="1583512960" sldId="263"/>
        </pc:sldMkLst>
        <pc:spChg chg="add mod">
          <ac:chgData name="Leila Ingram-Smith" userId="abf53238-41da-4e01-a2dc-9d152a2d4646" providerId="ADAL" clId="{6A8C30B5-2E96-43EE-AE3C-27B4561633E7}" dt="2023-08-24T14:05:22.940" v="160" actId="404"/>
          <ac:spMkLst>
            <pc:docMk/>
            <pc:sldMk cId="1583512960" sldId="263"/>
            <ac:spMk id="2" creationId="{E7A645CC-89B5-1DD6-A9DB-6B127FFC668C}"/>
          </ac:spMkLst>
        </pc:spChg>
        <pc:spChg chg="add mod">
          <ac:chgData name="Leila Ingram-Smith" userId="abf53238-41da-4e01-a2dc-9d152a2d4646" providerId="ADAL" clId="{6A8C30B5-2E96-43EE-AE3C-27B4561633E7}" dt="2023-08-24T14:05:32.709" v="165" actId="404"/>
          <ac:spMkLst>
            <pc:docMk/>
            <pc:sldMk cId="1583512960" sldId="263"/>
            <ac:spMk id="3" creationId="{C673E8D9-DA25-8D2A-7FE3-DB4B2A4A2C7B}"/>
          </ac:spMkLst>
        </pc:spChg>
        <pc:spChg chg="add del mod">
          <ac:chgData name="Leila Ingram-Smith" userId="abf53238-41da-4e01-a2dc-9d152a2d4646" providerId="ADAL" clId="{6A8C30B5-2E96-43EE-AE3C-27B4561633E7}" dt="2023-08-24T14:08:37.756" v="186" actId="478"/>
          <ac:spMkLst>
            <pc:docMk/>
            <pc:sldMk cId="1583512960" sldId="263"/>
            <ac:spMk id="5" creationId="{31ACEC42-4E61-92DA-23A3-9B633CADB73D}"/>
          </ac:spMkLst>
        </pc:spChg>
        <pc:spChg chg="add mod">
          <ac:chgData name="Leila Ingram-Smith" userId="abf53238-41da-4e01-a2dc-9d152a2d4646" providerId="ADAL" clId="{6A8C30B5-2E96-43EE-AE3C-27B4561633E7}" dt="2023-08-24T14:08:38.063" v="187"/>
          <ac:spMkLst>
            <pc:docMk/>
            <pc:sldMk cId="1583512960" sldId="263"/>
            <ac:spMk id="6" creationId="{314C0931-7375-9FDF-81F6-83487629D030}"/>
          </ac:spMkLst>
        </pc:spChg>
        <pc:spChg chg="add del">
          <ac:chgData name="Leila Ingram-Smith" userId="abf53238-41da-4e01-a2dc-9d152a2d4646" providerId="ADAL" clId="{6A8C30B5-2E96-43EE-AE3C-27B4561633E7}" dt="2023-08-24T14:02:41.370" v="102"/>
          <ac:spMkLst>
            <pc:docMk/>
            <pc:sldMk cId="1583512960" sldId="263"/>
            <ac:spMk id="9" creationId="{201CC55D-ED54-4C5C-95E6-10947BD1103B}"/>
          </ac:spMkLst>
        </pc:spChg>
        <pc:spChg chg="add del">
          <ac:chgData name="Leila Ingram-Smith" userId="abf53238-41da-4e01-a2dc-9d152a2d4646" providerId="ADAL" clId="{6A8C30B5-2E96-43EE-AE3C-27B4561633E7}" dt="2023-08-24T14:02:41.370" v="102"/>
          <ac:spMkLst>
            <pc:docMk/>
            <pc:sldMk cId="1583512960" sldId="263"/>
            <ac:spMk id="15" creationId="{3873B707-463F-40B0-8227-E8CC6C67EB25}"/>
          </ac:spMkLst>
        </pc:spChg>
        <pc:spChg chg="add del">
          <ac:chgData name="Leila Ingram-Smith" userId="abf53238-41da-4e01-a2dc-9d152a2d4646" providerId="ADAL" clId="{6A8C30B5-2E96-43EE-AE3C-27B4561633E7}" dt="2023-08-24T14:02:41.370" v="102"/>
          <ac:spMkLst>
            <pc:docMk/>
            <pc:sldMk cId="1583512960" sldId="263"/>
            <ac:spMk id="17" creationId="{C13237C8-E62C-4F0D-A318-BD6FB6C2D138}"/>
          </ac:spMkLst>
        </pc:spChg>
        <pc:spChg chg="add del">
          <ac:chgData name="Leila Ingram-Smith" userId="abf53238-41da-4e01-a2dc-9d152a2d4646" providerId="ADAL" clId="{6A8C30B5-2E96-43EE-AE3C-27B4561633E7}" dt="2023-08-24T14:02:41.370" v="102"/>
          <ac:spMkLst>
            <pc:docMk/>
            <pc:sldMk cId="1583512960" sldId="263"/>
            <ac:spMk id="19" creationId="{19C9EAEA-39D0-4B0E-A0EB-51E7B26740B1}"/>
          </ac:spMkLst>
        </pc:spChg>
        <pc:grpChg chg="add del">
          <ac:chgData name="Leila Ingram-Smith" userId="abf53238-41da-4e01-a2dc-9d152a2d4646" providerId="ADAL" clId="{6A8C30B5-2E96-43EE-AE3C-27B4561633E7}" dt="2023-08-24T14:02:41.370" v="102"/>
          <ac:grpSpMkLst>
            <pc:docMk/>
            <pc:sldMk cId="1583512960" sldId="263"/>
            <ac:grpSpMk id="11" creationId="{1DE889C7-FAD6-4397-98E2-05D503484459}"/>
          </ac:grpSpMkLst>
        </pc:grpChg>
        <pc:picChg chg="add del mod">
          <ac:chgData name="Leila Ingram-Smith" userId="abf53238-41da-4e01-a2dc-9d152a2d4646" providerId="ADAL" clId="{6A8C30B5-2E96-43EE-AE3C-27B4561633E7}" dt="2023-08-24T14:10:42.042" v="196" actId="478"/>
          <ac:picMkLst>
            <pc:docMk/>
            <pc:sldMk cId="1583512960" sldId="263"/>
            <ac:picMk id="4" creationId="{6818AFCB-E2A0-84DE-52C6-E0308D278E97}"/>
          </ac:picMkLst>
        </pc:picChg>
        <pc:picChg chg="add mod">
          <ac:chgData name="Leila Ingram-Smith" userId="abf53238-41da-4e01-a2dc-9d152a2d4646" providerId="ADAL" clId="{6A8C30B5-2E96-43EE-AE3C-27B4561633E7}" dt="2023-08-24T14:11:16.683" v="205" actId="1076"/>
          <ac:picMkLst>
            <pc:docMk/>
            <pc:sldMk cId="1583512960" sldId="263"/>
            <ac:picMk id="2050" creationId="{0C90EA92-826D-D0A8-8C57-E3133CE4686A}"/>
          </ac:picMkLst>
        </pc:picChg>
      </pc:sldChg>
      <pc:sldChg chg="new del">
        <pc:chgData name="Leila Ingram-Smith" userId="abf53238-41da-4e01-a2dc-9d152a2d4646" providerId="ADAL" clId="{6A8C30B5-2E96-43EE-AE3C-27B4561633E7}" dt="2023-08-24T14:00:48.282" v="71" actId="2696"/>
        <pc:sldMkLst>
          <pc:docMk/>
          <pc:sldMk cId="1930144936" sldId="264"/>
        </pc:sldMkLst>
      </pc:sldChg>
      <pc:sldChg chg="addSp delSp modSp new mod setBg delDesignElem">
        <pc:chgData name="Leila Ingram-Smith" userId="abf53238-41da-4e01-a2dc-9d152a2d4646" providerId="ADAL" clId="{6A8C30B5-2E96-43EE-AE3C-27B4561633E7}" dt="2023-08-24T14:13:05.171" v="232" actId="1076"/>
        <pc:sldMkLst>
          <pc:docMk/>
          <pc:sldMk cId="4224676206" sldId="264"/>
        </pc:sldMkLst>
        <pc:spChg chg="add mod">
          <ac:chgData name="Leila Ingram-Smith" userId="abf53238-41da-4e01-a2dc-9d152a2d4646" providerId="ADAL" clId="{6A8C30B5-2E96-43EE-AE3C-27B4561633E7}" dt="2023-08-24T14:04:52.984" v="153" actId="255"/>
          <ac:spMkLst>
            <pc:docMk/>
            <pc:sldMk cId="4224676206" sldId="264"/>
            <ac:spMk id="3" creationId="{70C72740-CB63-0B1A-021C-E8AE040E9639}"/>
          </ac:spMkLst>
        </pc:spChg>
        <pc:spChg chg="add mod ord">
          <ac:chgData name="Leila Ingram-Smith" userId="abf53238-41da-4e01-a2dc-9d152a2d4646" providerId="ADAL" clId="{6A8C30B5-2E96-43EE-AE3C-27B4561633E7}" dt="2023-08-24T14:04:30.676" v="138" actId="404"/>
          <ac:spMkLst>
            <pc:docMk/>
            <pc:sldMk cId="4224676206" sldId="264"/>
            <ac:spMk id="4" creationId="{007FF300-BCA2-180F-482D-3C29FD0A0779}"/>
          </ac:spMkLst>
        </pc:spChg>
        <pc:spChg chg="add mod">
          <ac:chgData name="Leila Ingram-Smith" userId="abf53238-41da-4e01-a2dc-9d152a2d4646" providerId="ADAL" clId="{6A8C30B5-2E96-43EE-AE3C-27B4561633E7}" dt="2023-08-24T14:08:39.817" v="188"/>
          <ac:spMkLst>
            <pc:docMk/>
            <pc:sldMk cId="4224676206" sldId="264"/>
            <ac:spMk id="6" creationId="{211B43E2-4BF2-BE8F-4EF7-9C78A74068B5}"/>
          </ac:spMkLst>
        </pc:spChg>
        <pc:spChg chg="add del">
          <ac:chgData name="Leila Ingram-Smith" userId="abf53238-41da-4e01-a2dc-9d152a2d4646" providerId="ADAL" clId="{6A8C30B5-2E96-43EE-AE3C-27B4561633E7}" dt="2023-08-24T14:02:10.881" v="92" actId="26606"/>
          <ac:spMkLst>
            <pc:docMk/>
            <pc:sldMk cId="4224676206" sldId="264"/>
            <ac:spMk id="10" creationId="{0FE2D22C-409B-48AF-B24F-7988A8F7F848}"/>
          </ac:spMkLst>
        </pc:spChg>
        <pc:spChg chg="add del">
          <ac:chgData name="Leila Ingram-Smith" userId="abf53238-41da-4e01-a2dc-9d152a2d4646" providerId="ADAL" clId="{6A8C30B5-2E96-43EE-AE3C-27B4561633E7}" dt="2023-08-24T14:02:10.881" v="92" actId="26606"/>
          <ac:spMkLst>
            <pc:docMk/>
            <pc:sldMk cId="4224676206" sldId="264"/>
            <ac:spMk id="12" creationId="{90464369-70FA-42AF-948F-80664CA7BFE5}"/>
          </ac:spMkLst>
        </pc:spChg>
        <pc:spChg chg="add del">
          <ac:chgData name="Leila Ingram-Smith" userId="abf53238-41da-4e01-a2dc-9d152a2d4646" providerId="ADAL" clId="{6A8C30B5-2E96-43EE-AE3C-27B4561633E7}" dt="2023-08-24T14:02:10.881" v="92" actId="26606"/>
          <ac:spMkLst>
            <pc:docMk/>
            <pc:sldMk cId="4224676206" sldId="264"/>
            <ac:spMk id="14" creationId="{A648176E-454C-437C-B0FC-9B82FCF32B24}"/>
          </ac:spMkLst>
        </pc:spChg>
        <pc:spChg chg="add del">
          <ac:chgData name="Leila Ingram-Smith" userId="abf53238-41da-4e01-a2dc-9d152a2d4646" providerId="ADAL" clId="{6A8C30B5-2E96-43EE-AE3C-27B4561633E7}" dt="2023-08-24T14:02:10.881" v="92" actId="26606"/>
          <ac:spMkLst>
            <pc:docMk/>
            <pc:sldMk cId="4224676206" sldId="264"/>
            <ac:spMk id="16" creationId="{A6604B49-AD5C-4590-B051-06C8222ECD99}"/>
          </ac:spMkLst>
        </pc:spChg>
        <pc:spChg chg="add del">
          <ac:chgData name="Leila Ingram-Smith" userId="abf53238-41da-4e01-a2dc-9d152a2d4646" providerId="ADAL" clId="{6A8C30B5-2E96-43EE-AE3C-27B4561633E7}" dt="2023-08-24T14:02:10.881" v="92" actId="26606"/>
          <ac:spMkLst>
            <pc:docMk/>
            <pc:sldMk cId="4224676206" sldId="264"/>
            <ac:spMk id="18" creationId="{CC552A98-EF7D-4D42-AB69-066B786AB55B}"/>
          </ac:spMkLst>
        </pc:spChg>
        <pc:spChg chg="add del">
          <ac:chgData name="Leila Ingram-Smith" userId="abf53238-41da-4e01-a2dc-9d152a2d4646" providerId="ADAL" clId="{6A8C30B5-2E96-43EE-AE3C-27B4561633E7}" dt="2023-08-24T14:02:15.042" v="94" actId="26606"/>
          <ac:spMkLst>
            <pc:docMk/>
            <pc:sldMk cId="4224676206" sldId="264"/>
            <ac:spMk id="20" creationId="{C0763A76-9F1C-4FC5-82B7-DD475DA461B2}"/>
          </ac:spMkLst>
        </pc:spChg>
        <pc:spChg chg="add del">
          <ac:chgData name="Leila Ingram-Smith" userId="abf53238-41da-4e01-a2dc-9d152a2d4646" providerId="ADAL" clId="{6A8C30B5-2E96-43EE-AE3C-27B4561633E7}" dt="2023-08-24T14:02:15.042" v="94" actId="26606"/>
          <ac:spMkLst>
            <pc:docMk/>
            <pc:sldMk cId="4224676206" sldId="264"/>
            <ac:spMk id="21" creationId="{E81BF4F6-F2CF-4984-9D14-D6966D92F99F}"/>
          </ac:spMkLst>
        </pc:spChg>
        <pc:spChg chg="add del">
          <ac:chgData name="Leila Ingram-Smith" userId="abf53238-41da-4e01-a2dc-9d152a2d4646" providerId="ADAL" clId="{6A8C30B5-2E96-43EE-AE3C-27B4561633E7}" dt="2023-08-24T14:02:19.490" v="96" actId="26606"/>
          <ac:spMkLst>
            <pc:docMk/>
            <pc:sldMk cId="4224676206" sldId="264"/>
            <ac:spMk id="23" creationId="{201CC55D-ED54-4C5C-95E6-10947BD1103B}"/>
          </ac:spMkLst>
        </pc:spChg>
        <pc:spChg chg="add del">
          <ac:chgData name="Leila Ingram-Smith" userId="abf53238-41da-4e01-a2dc-9d152a2d4646" providerId="ADAL" clId="{6A8C30B5-2E96-43EE-AE3C-27B4561633E7}" dt="2023-08-24T14:02:19.490" v="96" actId="26606"/>
          <ac:spMkLst>
            <pc:docMk/>
            <pc:sldMk cId="4224676206" sldId="264"/>
            <ac:spMk id="26" creationId="{3873B707-463F-40B0-8227-E8CC6C67EB25}"/>
          </ac:spMkLst>
        </pc:spChg>
        <pc:spChg chg="add del">
          <ac:chgData name="Leila Ingram-Smith" userId="abf53238-41da-4e01-a2dc-9d152a2d4646" providerId="ADAL" clId="{6A8C30B5-2E96-43EE-AE3C-27B4561633E7}" dt="2023-08-24T14:02:19.490" v="96" actId="26606"/>
          <ac:spMkLst>
            <pc:docMk/>
            <pc:sldMk cId="4224676206" sldId="264"/>
            <ac:spMk id="27" creationId="{C13237C8-E62C-4F0D-A318-BD6FB6C2D138}"/>
          </ac:spMkLst>
        </pc:spChg>
        <pc:spChg chg="add del">
          <ac:chgData name="Leila Ingram-Smith" userId="abf53238-41da-4e01-a2dc-9d152a2d4646" providerId="ADAL" clId="{6A8C30B5-2E96-43EE-AE3C-27B4561633E7}" dt="2023-08-24T14:02:19.490" v="96" actId="26606"/>
          <ac:spMkLst>
            <pc:docMk/>
            <pc:sldMk cId="4224676206" sldId="264"/>
            <ac:spMk id="28" creationId="{19C9EAEA-39D0-4B0E-A0EB-51E7B26740B1}"/>
          </ac:spMkLst>
        </pc:spChg>
        <pc:spChg chg="add del">
          <ac:chgData name="Leila Ingram-Smith" userId="abf53238-41da-4e01-a2dc-9d152a2d4646" providerId="ADAL" clId="{6A8C30B5-2E96-43EE-AE3C-27B4561633E7}" dt="2023-08-24T14:02:28.825" v="98" actId="26606"/>
          <ac:spMkLst>
            <pc:docMk/>
            <pc:sldMk cId="4224676206" sldId="264"/>
            <ac:spMk id="33" creationId="{361DC183-07AE-409A-AB63-34A0C77B60E6}"/>
          </ac:spMkLst>
        </pc:spChg>
        <pc:spChg chg="add del">
          <ac:chgData name="Leila Ingram-Smith" userId="abf53238-41da-4e01-a2dc-9d152a2d4646" providerId="ADAL" clId="{6A8C30B5-2E96-43EE-AE3C-27B4561633E7}" dt="2023-08-24T14:02:28.825" v="98" actId="26606"/>
          <ac:spMkLst>
            <pc:docMk/>
            <pc:sldMk cId="4224676206" sldId="264"/>
            <ac:spMk id="35" creationId="{90464369-70FA-42AF-948F-80664CA7BFE5}"/>
          </ac:spMkLst>
        </pc:spChg>
        <pc:spChg chg="add del">
          <ac:chgData name="Leila Ingram-Smith" userId="abf53238-41da-4e01-a2dc-9d152a2d4646" providerId="ADAL" clId="{6A8C30B5-2E96-43EE-AE3C-27B4561633E7}" dt="2023-08-24T14:02:28.825" v="98" actId="26606"/>
          <ac:spMkLst>
            <pc:docMk/>
            <pc:sldMk cId="4224676206" sldId="264"/>
            <ac:spMk id="37" creationId="{A6604B49-AD5C-4590-B051-06C8222ECD99}"/>
          </ac:spMkLst>
        </pc:spChg>
        <pc:spChg chg="add del">
          <ac:chgData name="Leila Ingram-Smith" userId="abf53238-41da-4e01-a2dc-9d152a2d4646" providerId="ADAL" clId="{6A8C30B5-2E96-43EE-AE3C-27B4561633E7}" dt="2023-08-24T14:02:28.825" v="98" actId="26606"/>
          <ac:spMkLst>
            <pc:docMk/>
            <pc:sldMk cId="4224676206" sldId="264"/>
            <ac:spMk id="39" creationId="{CC552A98-EF7D-4D42-AB69-066B786AB55B}"/>
          </ac:spMkLst>
        </pc:spChg>
        <pc:spChg chg="add del">
          <ac:chgData name="Leila Ingram-Smith" userId="abf53238-41da-4e01-a2dc-9d152a2d4646" providerId="ADAL" clId="{6A8C30B5-2E96-43EE-AE3C-27B4561633E7}" dt="2023-08-24T14:02:28.825" v="98" actId="26606"/>
          <ac:spMkLst>
            <pc:docMk/>
            <pc:sldMk cId="4224676206" sldId="264"/>
            <ac:spMk id="41" creationId="{A648176E-454C-437C-B0FC-9B82FCF32B24}"/>
          </ac:spMkLst>
        </pc:spChg>
        <pc:spChg chg="add del">
          <ac:chgData name="Leila Ingram-Smith" userId="abf53238-41da-4e01-a2dc-9d152a2d4646" providerId="ADAL" clId="{6A8C30B5-2E96-43EE-AE3C-27B4561633E7}" dt="2023-08-24T14:03:09.977" v="104" actId="26606"/>
          <ac:spMkLst>
            <pc:docMk/>
            <pc:sldMk cId="4224676206" sldId="264"/>
            <ac:spMk id="46" creationId="{28D31E1B-0407-4223-9642-0B642CBF57D9}"/>
          </ac:spMkLst>
        </pc:spChg>
        <pc:spChg chg="add del">
          <ac:chgData name="Leila Ingram-Smith" userId="abf53238-41da-4e01-a2dc-9d152a2d4646" providerId="ADAL" clId="{6A8C30B5-2E96-43EE-AE3C-27B4561633E7}" dt="2023-08-24T14:03:09.977" v="104" actId="26606"/>
          <ac:spMkLst>
            <pc:docMk/>
            <pc:sldMk cId="4224676206" sldId="264"/>
            <ac:spMk id="53" creationId="{D5B0017B-2ECA-49AF-B397-DC140825DF8D}"/>
          </ac:spMkLst>
        </pc:spChg>
        <pc:spChg chg="add del">
          <ac:chgData name="Leila Ingram-Smith" userId="abf53238-41da-4e01-a2dc-9d152a2d4646" providerId="ADAL" clId="{6A8C30B5-2E96-43EE-AE3C-27B4561633E7}" dt="2023-08-24T14:03:09.977" v="104" actId="26606"/>
          <ac:spMkLst>
            <pc:docMk/>
            <pc:sldMk cId="4224676206" sldId="264"/>
            <ac:spMk id="55" creationId="{70E96339-907C-46C3-99AC-31179B6F0EBD}"/>
          </ac:spMkLst>
        </pc:spChg>
        <pc:spChg chg="add">
          <ac:chgData name="Leila Ingram-Smith" userId="abf53238-41da-4e01-a2dc-9d152a2d4646" providerId="ADAL" clId="{6A8C30B5-2E96-43EE-AE3C-27B4561633E7}" dt="2023-08-24T14:03:09.977" v="104" actId="26606"/>
          <ac:spMkLst>
            <pc:docMk/>
            <pc:sldMk cId="4224676206" sldId="264"/>
            <ac:spMk id="62" creationId="{201CC55D-ED54-4C5C-95E6-10947BD1103B}"/>
          </ac:spMkLst>
        </pc:spChg>
        <pc:spChg chg="add">
          <ac:chgData name="Leila Ingram-Smith" userId="abf53238-41da-4e01-a2dc-9d152a2d4646" providerId="ADAL" clId="{6A8C30B5-2E96-43EE-AE3C-27B4561633E7}" dt="2023-08-24T14:03:09.977" v="104" actId="26606"/>
          <ac:spMkLst>
            <pc:docMk/>
            <pc:sldMk cId="4224676206" sldId="264"/>
            <ac:spMk id="68" creationId="{3873B707-463F-40B0-8227-E8CC6C67EB25}"/>
          </ac:spMkLst>
        </pc:spChg>
        <pc:spChg chg="add">
          <ac:chgData name="Leila Ingram-Smith" userId="abf53238-41da-4e01-a2dc-9d152a2d4646" providerId="ADAL" clId="{6A8C30B5-2E96-43EE-AE3C-27B4561633E7}" dt="2023-08-24T14:03:09.977" v="104" actId="26606"/>
          <ac:spMkLst>
            <pc:docMk/>
            <pc:sldMk cId="4224676206" sldId="264"/>
            <ac:spMk id="70" creationId="{C13237C8-E62C-4F0D-A318-BD6FB6C2D138}"/>
          </ac:spMkLst>
        </pc:spChg>
        <pc:spChg chg="add">
          <ac:chgData name="Leila Ingram-Smith" userId="abf53238-41da-4e01-a2dc-9d152a2d4646" providerId="ADAL" clId="{6A8C30B5-2E96-43EE-AE3C-27B4561633E7}" dt="2023-08-24T14:03:09.977" v="104" actId="26606"/>
          <ac:spMkLst>
            <pc:docMk/>
            <pc:sldMk cId="4224676206" sldId="264"/>
            <ac:spMk id="72" creationId="{19C9EAEA-39D0-4B0E-A0EB-51E7B26740B1}"/>
          </ac:spMkLst>
        </pc:spChg>
        <pc:grpChg chg="add del mod">
          <ac:chgData name="Leila Ingram-Smith" userId="abf53238-41da-4e01-a2dc-9d152a2d4646" providerId="ADAL" clId="{6A8C30B5-2E96-43EE-AE3C-27B4561633E7}" dt="2023-08-24T14:12:41.346" v="225" actId="165"/>
          <ac:grpSpMkLst>
            <pc:docMk/>
            <pc:sldMk cId="4224676206" sldId="264"/>
            <ac:grpSpMk id="7" creationId="{EF74581C-728F-4E09-821E-209A61A36A60}"/>
          </ac:grpSpMkLst>
        </pc:grpChg>
        <pc:grpChg chg="add del">
          <ac:chgData name="Leila Ingram-Smith" userId="abf53238-41da-4e01-a2dc-9d152a2d4646" providerId="ADAL" clId="{6A8C30B5-2E96-43EE-AE3C-27B4561633E7}" dt="2023-08-24T14:02:19.490" v="96" actId="26606"/>
          <ac:grpSpMkLst>
            <pc:docMk/>
            <pc:sldMk cId="4224676206" sldId="264"/>
            <ac:grpSpMk id="24" creationId="{1DE889C7-FAD6-4397-98E2-05D503484459}"/>
          </ac:grpSpMkLst>
        </pc:grpChg>
        <pc:grpChg chg="add del">
          <ac:chgData name="Leila Ingram-Smith" userId="abf53238-41da-4e01-a2dc-9d152a2d4646" providerId="ADAL" clId="{6A8C30B5-2E96-43EE-AE3C-27B4561633E7}" dt="2023-08-24T14:03:09.977" v="104" actId="26606"/>
          <ac:grpSpMkLst>
            <pc:docMk/>
            <pc:sldMk cId="4224676206" sldId="264"/>
            <ac:grpSpMk id="48" creationId="{AE1C45F0-260A-458C-96ED-C1F6D2151219}"/>
          </ac:grpSpMkLst>
        </pc:grpChg>
        <pc:grpChg chg="add">
          <ac:chgData name="Leila Ingram-Smith" userId="abf53238-41da-4e01-a2dc-9d152a2d4646" providerId="ADAL" clId="{6A8C30B5-2E96-43EE-AE3C-27B4561633E7}" dt="2023-08-24T14:03:09.977" v="104" actId="26606"/>
          <ac:grpSpMkLst>
            <pc:docMk/>
            <pc:sldMk cId="4224676206" sldId="264"/>
            <ac:grpSpMk id="64" creationId="{1DE889C7-FAD6-4397-98E2-05D503484459}"/>
          </ac:grpSpMkLst>
        </pc:grpChg>
        <pc:picChg chg="add del mod">
          <ac:chgData name="Leila Ingram-Smith" userId="abf53238-41da-4e01-a2dc-9d152a2d4646" providerId="ADAL" clId="{6A8C30B5-2E96-43EE-AE3C-27B4561633E7}" dt="2023-08-24T14:00:58.396" v="76"/>
          <ac:picMkLst>
            <pc:docMk/>
            <pc:sldMk cId="4224676206" sldId="264"/>
            <ac:picMk id="2" creationId="{14B47214-90CE-32FE-EAD9-376DF5E26879}"/>
          </ac:picMkLst>
        </pc:picChg>
        <pc:picChg chg="add del mod topLvl">
          <ac:chgData name="Leila Ingram-Smith" userId="abf53238-41da-4e01-a2dc-9d152a2d4646" providerId="ADAL" clId="{6A8C30B5-2E96-43EE-AE3C-27B4561633E7}" dt="2023-08-24T14:12:56.451" v="229" actId="478"/>
          <ac:picMkLst>
            <pc:docMk/>
            <pc:sldMk cId="4224676206" sldId="264"/>
            <ac:picMk id="5" creationId="{CA141EBB-D271-B922-2FCE-7BC494676AF8}"/>
          </ac:picMkLst>
        </pc:picChg>
        <pc:picChg chg="add del mod">
          <ac:chgData name="Leila Ingram-Smith" userId="abf53238-41da-4e01-a2dc-9d152a2d4646" providerId="ADAL" clId="{6A8C30B5-2E96-43EE-AE3C-27B4561633E7}" dt="2023-08-24T14:12:26.912" v="218"/>
          <ac:picMkLst>
            <pc:docMk/>
            <pc:sldMk cId="4224676206" sldId="264"/>
            <ac:picMk id="1026" creationId="{0EFAC836-E4B6-3489-438A-E3999B1221AE}"/>
          </ac:picMkLst>
        </pc:picChg>
        <pc:picChg chg="add mod topLvl">
          <ac:chgData name="Leila Ingram-Smith" userId="abf53238-41da-4e01-a2dc-9d152a2d4646" providerId="ADAL" clId="{6A8C30B5-2E96-43EE-AE3C-27B4561633E7}" dt="2023-08-24T14:13:05.171" v="232" actId="1076"/>
          <ac:picMkLst>
            <pc:docMk/>
            <pc:sldMk cId="4224676206" sldId="264"/>
            <ac:picMk id="1028" creationId="{F310A35F-8C31-F4FD-B94D-2066B85FD2AC}"/>
          </ac:picMkLst>
        </pc:picChg>
        <pc:cxnChg chg="add del">
          <ac:chgData name="Leila Ingram-Smith" userId="abf53238-41da-4e01-a2dc-9d152a2d4646" providerId="ADAL" clId="{6A8C30B5-2E96-43EE-AE3C-27B4561633E7}" dt="2023-08-24T14:03:09.977" v="104" actId="26606"/>
          <ac:cxnSpMkLst>
            <pc:docMk/>
            <pc:sldMk cId="4224676206" sldId="264"/>
            <ac:cxnSpMk id="57" creationId="{6CF1BAF6-AD41-4082-B212-8A1F9A2E8779}"/>
          </ac:cxnSpMkLst>
        </pc:cxnChg>
      </pc:sldChg>
      <pc:sldChg chg="addSp delSp modSp add mod ord">
        <pc:chgData name="Leila Ingram-Smith" userId="abf53238-41da-4e01-a2dc-9d152a2d4646" providerId="ADAL" clId="{6A8C30B5-2E96-43EE-AE3C-27B4561633E7}" dt="2023-08-24T14:10:02.699" v="195" actId="1076"/>
        <pc:sldMkLst>
          <pc:docMk/>
          <pc:sldMk cId="1243236774" sldId="265"/>
        </pc:sldMkLst>
        <pc:spChg chg="mod">
          <ac:chgData name="Leila Ingram-Smith" userId="abf53238-41da-4e01-a2dc-9d152a2d4646" providerId="ADAL" clId="{6A8C30B5-2E96-43EE-AE3C-27B4561633E7}" dt="2023-08-24T14:04:42.412" v="148" actId="404"/>
          <ac:spMkLst>
            <pc:docMk/>
            <pc:sldMk cId="1243236774" sldId="265"/>
            <ac:spMk id="3" creationId="{70C72740-CB63-0B1A-021C-E8AE040E9639}"/>
          </ac:spMkLst>
        </pc:spChg>
        <pc:spChg chg="del mod ord">
          <ac:chgData name="Leila Ingram-Smith" userId="abf53238-41da-4e01-a2dc-9d152a2d4646" providerId="ADAL" clId="{6A8C30B5-2E96-43EE-AE3C-27B4561633E7}" dt="2023-08-24T14:04:08.906" v="128" actId="478"/>
          <ac:spMkLst>
            <pc:docMk/>
            <pc:sldMk cId="1243236774" sldId="265"/>
            <ac:spMk id="4" creationId="{007FF300-BCA2-180F-482D-3C29FD0A0779}"/>
          </ac:spMkLst>
        </pc:spChg>
        <pc:spChg chg="add mod">
          <ac:chgData name="Leila Ingram-Smith" userId="abf53238-41da-4e01-a2dc-9d152a2d4646" providerId="ADAL" clId="{6A8C30B5-2E96-43EE-AE3C-27B4561633E7}" dt="2023-08-24T14:04:13.738" v="129" actId="1076"/>
          <ac:spMkLst>
            <pc:docMk/>
            <pc:sldMk cId="1243236774" sldId="265"/>
            <ac:spMk id="6" creationId="{86C3F9D9-4B36-7B00-EF95-148791F37A19}"/>
          </ac:spMkLst>
        </pc:spChg>
        <pc:spChg chg="add mod">
          <ac:chgData name="Leila Ingram-Smith" userId="abf53238-41da-4e01-a2dc-9d152a2d4646" providerId="ADAL" clId="{6A8C30B5-2E96-43EE-AE3C-27B4561633E7}" dt="2023-08-24T14:08:33.908" v="185" actId="1076"/>
          <ac:spMkLst>
            <pc:docMk/>
            <pc:sldMk cId="1243236774" sldId="265"/>
            <ac:spMk id="7" creationId="{99855A50-DE25-F36D-86C3-4E14D83FB023}"/>
          </ac:spMkLst>
        </pc:spChg>
        <pc:spChg chg="del">
          <ac:chgData name="Leila Ingram-Smith" userId="abf53238-41da-4e01-a2dc-9d152a2d4646" providerId="ADAL" clId="{6A8C30B5-2E96-43EE-AE3C-27B4561633E7}" dt="2023-08-24T14:03:13.472" v="105" actId="26606"/>
          <ac:spMkLst>
            <pc:docMk/>
            <pc:sldMk cId="1243236774" sldId="265"/>
            <ac:spMk id="46" creationId="{28D31E1B-0407-4223-9642-0B642CBF57D9}"/>
          </ac:spMkLst>
        </pc:spChg>
        <pc:spChg chg="del">
          <ac:chgData name="Leila Ingram-Smith" userId="abf53238-41da-4e01-a2dc-9d152a2d4646" providerId="ADAL" clId="{6A8C30B5-2E96-43EE-AE3C-27B4561633E7}" dt="2023-08-24T14:03:13.472" v="105" actId="26606"/>
          <ac:spMkLst>
            <pc:docMk/>
            <pc:sldMk cId="1243236774" sldId="265"/>
            <ac:spMk id="53" creationId="{D5B0017B-2ECA-49AF-B397-DC140825DF8D}"/>
          </ac:spMkLst>
        </pc:spChg>
        <pc:spChg chg="del">
          <ac:chgData name="Leila Ingram-Smith" userId="abf53238-41da-4e01-a2dc-9d152a2d4646" providerId="ADAL" clId="{6A8C30B5-2E96-43EE-AE3C-27B4561633E7}" dt="2023-08-24T14:03:13.472" v="105" actId="26606"/>
          <ac:spMkLst>
            <pc:docMk/>
            <pc:sldMk cId="1243236774" sldId="265"/>
            <ac:spMk id="55" creationId="{70E96339-907C-46C3-99AC-31179B6F0EBD}"/>
          </ac:spMkLst>
        </pc:spChg>
        <pc:spChg chg="add">
          <ac:chgData name="Leila Ingram-Smith" userId="abf53238-41da-4e01-a2dc-9d152a2d4646" providerId="ADAL" clId="{6A8C30B5-2E96-43EE-AE3C-27B4561633E7}" dt="2023-08-24T14:03:13.472" v="105" actId="26606"/>
          <ac:spMkLst>
            <pc:docMk/>
            <pc:sldMk cId="1243236774" sldId="265"/>
            <ac:spMk id="62" creationId="{3756B343-807D-456E-AA26-80E96B75D13B}"/>
          </ac:spMkLst>
        </pc:spChg>
        <pc:spChg chg="add">
          <ac:chgData name="Leila Ingram-Smith" userId="abf53238-41da-4e01-a2dc-9d152a2d4646" providerId="ADAL" clId="{6A8C30B5-2E96-43EE-AE3C-27B4561633E7}" dt="2023-08-24T14:03:13.472" v="105" actId="26606"/>
          <ac:spMkLst>
            <pc:docMk/>
            <pc:sldMk cId="1243236774" sldId="265"/>
            <ac:spMk id="64" creationId="{08980754-6F4B-43C9-B9BE-127B6BED6586}"/>
          </ac:spMkLst>
        </pc:spChg>
        <pc:spChg chg="add">
          <ac:chgData name="Leila Ingram-Smith" userId="abf53238-41da-4e01-a2dc-9d152a2d4646" providerId="ADAL" clId="{6A8C30B5-2E96-43EE-AE3C-27B4561633E7}" dt="2023-08-24T14:03:13.472" v="105" actId="26606"/>
          <ac:spMkLst>
            <pc:docMk/>
            <pc:sldMk cId="1243236774" sldId="265"/>
            <ac:spMk id="66" creationId="{2C1BBA94-3F40-40AA-8BB9-E69E25E537C1}"/>
          </ac:spMkLst>
        </pc:spChg>
        <pc:spChg chg="add">
          <ac:chgData name="Leila Ingram-Smith" userId="abf53238-41da-4e01-a2dc-9d152a2d4646" providerId="ADAL" clId="{6A8C30B5-2E96-43EE-AE3C-27B4561633E7}" dt="2023-08-24T14:03:13.472" v="105" actId="26606"/>
          <ac:spMkLst>
            <pc:docMk/>
            <pc:sldMk cId="1243236774" sldId="265"/>
            <ac:spMk id="68" creationId="{169CC832-2974-4E8D-90ED-3E2941BA7336}"/>
          </ac:spMkLst>
        </pc:spChg>
        <pc:spChg chg="add">
          <ac:chgData name="Leila Ingram-Smith" userId="abf53238-41da-4e01-a2dc-9d152a2d4646" providerId="ADAL" clId="{6A8C30B5-2E96-43EE-AE3C-27B4561633E7}" dt="2023-08-24T14:03:13.472" v="105" actId="26606"/>
          <ac:spMkLst>
            <pc:docMk/>
            <pc:sldMk cId="1243236774" sldId="265"/>
            <ac:spMk id="70" creationId="{55222F96-971A-4F90-B841-6BAB416C7AC1}"/>
          </ac:spMkLst>
        </pc:spChg>
        <pc:grpChg chg="del">
          <ac:chgData name="Leila Ingram-Smith" userId="abf53238-41da-4e01-a2dc-9d152a2d4646" providerId="ADAL" clId="{6A8C30B5-2E96-43EE-AE3C-27B4561633E7}" dt="2023-08-24T14:03:13.472" v="105" actId="26606"/>
          <ac:grpSpMkLst>
            <pc:docMk/>
            <pc:sldMk cId="1243236774" sldId="265"/>
            <ac:grpSpMk id="48" creationId="{AE1C45F0-260A-458C-96ED-C1F6D2151219}"/>
          </ac:grpSpMkLst>
        </pc:grpChg>
        <pc:picChg chg="add del mod">
          <ac:chgData name="Leila Ingram-Smith" userId="abf53238-41da-4e01-a2dc-9d152a2d4646" providerId="ADAL" clId="{6A8C30B5-2E96-43EE-AE3C-27B4561633E7}" dt="2023-08-24T14:09:46.563" v="189" actId="478"/>
          <ac:picMkLst>
            <pc:docMk/>
            <pc:sldMk cId="1243236774" sldId="265"/>
            <ac:picMk id="2" creationId="{B010DD7C-B7D1-C9C4-50E6-376CBED17A91}"/>
          </ac:picMkLst>
        </pc:picChg>
        <pc:picChg chg="del mod">
          <ac:chgData name="Leila Ingram-Smith" userId="abf53238-41da-4e01-a2dc-9d152a2d4646" providerId="ADAL" clId="{6A8C30B5-2E96-43EE-AE3C-27B4561633E7}" dt="2023-08-24T14:03:22.666" v="106" actId="478"/>
          <ac:picMkLst>
            <pc:docMk/>
            <pc:sldMk cId="1243236774" sldId="265"/>
            <ac:picMk id="5" creationId="{CA141EBB-D271-B922-2FCE-7BC494676AF8}"/>
          </ac:picMkLst>
        </pc:picChg>
        <pc:picChg chg="add mod">
          <ac:chgData name="Leila Ingram-Smith" userId="abf53238-41da-4e01-a2dc-9d152a2d4646" providerId="ADAL" clId="{6A8C30B5-2E96-43EE-AE3C-27B4561633E7}" dt="2023-08-24T14:10:02.699" v="195" actId="1076"/>
          <ac:picMkLst>
            <pc:docMk/>
            <pc:sldMk cId="1243236774" sldId="265"/>
            <ac:picMk id="3074" creationId="{479DB653-5DAD-E1DF-B071-EBEBA066449E}"/>
          </ac:picMkLst>
        </pc:picChg>
        <pc:cxnChg chg="del">
          <ac:chgData name="Leila Ingram-Smith" userId="abf53238-41da-4e01-a2dc-9d152a2d4646" providerId="ADAL" clId="{6A8C30B5-2E96-43EE-AE3C-27B4561633E7}" dt="2023-08-24T14:03:13.472" v="105" actId="26606"/>
          <ac:cxnSpMkLst>
            <pc:docMk/>
            <pc:sldMk cId="1243236774" sldId="265"/>
            <ac:cxnSpMk id="57" creationId="{6CF1BAF6-AD41-4082-B212-8A1F9A2E8779}"/>
          </ac:cxnSpMkLst>
        </pc:cxnChg>
      </pc:sldChg>
      <pc:sldMasterChg chg="add addSldLayout">
        <pc:chgData name="Leila Ingram-Smith" userId="abf53238-41da-4e01-a2dc-9d152a2d4646" providerId="ADAL" clId="{6A8C30B5-2E96-43EE-AE3C-27B4561633E7}" dt="2023-08-24T13:50:54.852" v="3" actId="27028"/>
        <pc:sldMasterMkLst>
          <pc:docMk/>
          <pc:sldMasterMk cId="3007506914" sldId="2147483648"/>
        </pc:sldMasterMkLst>
        <pc:sldLayoutChg chg="add">
          <pc:chgData name="Leila Ingram-Smith" userId="abf53238-41da-4e01-a2dc-9d152a2d4646" providerId="ADAL" clId="{6A8C30B5-2E96-43EE-AE3C-27B4561633E7}" dt="2023-08-24T13:50:48.640" v="1" actId="27028"/>
          <pc:sldLayoutMkLst>
            <pc:docMk/>
            <pc:sldMasterMk cId="3007506914" sldId="2147483648"/>
            <pc:sldLayoutMk cId="3291929605" sldId="2147483650"/>
          </pc:sldLayoutMkLst>
        </pc:sldLayoutChg>
        <pc:sldLayoutChg chg="add">
          <pc:chgData name="Leila Ingram-Smith" userId="abf53238-41da-4e01-a2dc-9d152a2d4646" providerId="ADAL" clId="{6A8C30B5-2E96-43EE-AE3C-27B4561633E7}" dt="2023-08-24T13:50:54.852" v="3" actId="27028"/>
          <pc:sldLayoutMkLst>
            <pc:docMk/>
            <pc:sldMasterMk cId="3007506914" sldId="2147483648"/>
            <pc:sldLayoutMk cId="2985606605" sldId="2147483655"/>
          </pc:sldLayoutMkLst>
        </pc:sldLayoutChg>
      </pc:sldMasterChg>
      <pc:sldMasterChg chg="del delSldLayout">
        <pc:chgData name="Leila Ingram-Smith" userId="abf53238-41da-4e01-a2dc-9d152a2d4646" providerId="ADAL" clId="{6A8C30B5-2E96-43EE-AE3C-27B4561633E7}" dt="2023-08-24T14:01:38.177" v="89" actId="2696"/>
        <pc:sldMasterMkLst>
          <pc:docMk/>
          <pc:sldMasterMk cId="1743576201" sldId="2147483780"/>
        </pc:sldMasterMkLst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3872162625" sldId="2147483781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1295619413" sldId="2147483782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3314413670" sldId="2147483783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2313440199" sldId="2147483784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135405206" sldId="2147483785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2356804509" sldId="2147483786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2470253760" sldId="2147483787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3212611828" sldId="2147483788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2098627515" sldId="2147483789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1053644138" sldId="2147483790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4227743059" sldId="2147483791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1514290551" sldId="2147483792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3424000752" sldId="2147483793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3952500466" sldId="2147483794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915779665" sldId="2147483795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1465777614" sldId="2147483796"/>
          </pc:sldLayoutMkLst>
        </pc:sldLayoutChg>
        <pc:sldLayoutChg chg="del">
          <pc:chgData name="Leila Ingram-Smith" userId="abf53238-41da-4e01-a2dc-9d152a2d4646" providerId="ADAL" clId="{6A8C30B5-2E96-43EE-AE3C-27B4561633E7}" dt="2023-08-24T14:01:38.177" v="89" actId="2696"/>
          <pc:sldLayoutMkLst>
            <pc:docMk/>
            <pc:sldMasterMk cId="1743576201" sldId="2147483780"/>
            <pc:sldLayoutMk cId="3725006913" sldId="2147483797"/>
          </pc:sldLayoutMkLst>
        </pc:sldLayoutChg>
      </pc:sldMasterChg>
    </pc:docChg>
  </pc:docChgLst>
</pc:chgInfo>
</file>

<file path=ppt/comments/modernComment_107_5E627D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CC67A3-B7BB-41A8-AF70-A3F0351AF977}" authorId="{40111977-7EAD-CD61-AA6C-1C2896C0901C}" status="resolved" created="2023-09-01T14:28:55.53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83512960" sldId="263"/>
      <ac:picMk id="2050" creationId="{0C90EA92-826D-D0A8-8C57-E3133CE4686A}"/>
    </ac:deMkLst>
    <p188:txBody>
      <a:bodyPr/>
      <a:lstStyle/>
      <a:p>
        <a:r>
          <a:rPr lang="en-GB"/>
          <a:t>Got permission from Antonia rolls ☺️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D6A97-6CF6-44F1-A297-FE041847A45A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3CB2E-017A-489D-AD3E-70067A777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1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1FCF9-AF26-48EA-BF31-EA26C0C6DE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6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3CB2E-017A-489D-AD3E-70067A777E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7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D036F-A38B-FBBF-BBC4-13B7E279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A35F-538B-6FCA-3C4B-C7B9E57B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F70CC-9AA1-88E9-A1A8-7CEBDDE4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0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8291-34FF-3C7B-458F-FA670E0C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FD00-4A5A-05CD-0FBA-C0BAE6E22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283E-34A0-0091-8F0E-834A5C50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B251A-1F05-2968-C412-EEADCE5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FAA06-6D2D-B5D5-54E8-7DA3AA73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75312-CAB3-FBC9-4136-4AB6A2E3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465F-46D9-A643-20D1-4C5237E2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3A91B-1FF4-7AE4-8246-50F562A53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6D08-2A72-4EC1-8A5C-9B655043192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72EF2-6EC7-C45A-08D0-0ED043018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53CA6-B84C-DF70-E652-ECB5BC31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0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toniarolls.co.uk/" TargetMode="External"/><Relationship Id="rId2" Type="http://schemas.microsoft.com/office/2018/10/relationships/comments" Target="../comments/modernComment_107_5E627D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39/13/2e/39132e5c04adc340b08fa54c2e9f1269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artranked.com/images/s_bc/bc566060b449129891249375bc2af7e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32DD63-8E7C-C5D7-A46A-5B3D53D70CAF}"/>
              </a:ext>
            </a:extLst>
          </p:cNvPr>
          <p:cNvSpPr txBox="1">
            <a:spLocks/>
          </p:cNvSpPr>
          <p:nvPr/>
        </p:nvSpPr>
        <p:spPr>
          <a:xfrm>
            <a:off x="1043631" y="809898"/>
            <a:ext cx="10173010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Analysis of three artists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134E-E19D-497B-9E8F-66C022B8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90" y="3017519"/>
            <a:ext cx="7926265" cy="1944003"/>
          </a:xfrm>
        </p:spPr>
        <p:txBody>
          <a:bodyPr>
            <a:normAutofit/>
          </a:bodyPr>
          <a:lstStyle/>
          <a:p>
            <a:pPr marL="0" indent="0" algn="ctr" defTabSz="685800">
              <a:spcBef>
                <a:spcPts val="0"/>
              </a:spcBef>
              <a:spcAft>
                <a:spcPts val="2250"/>
              </a:spcAft>
              <a:buNone/>
            </a:pPr>
            <a:r>
              <a:rPr lang="en-GB" sz="2100" b="1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How is the theology of Christmas represented in art today?</a:t>
            </a:r>
          </a:p>
          <a:p>
            <a:pPr marL="0" indent="0" algn="ctr">
              <a:spcBef>
                <a:spcPts val="0"/>
              </a:spcBef>
              <a:spcAft>
                <a:spcPts val="3000"/>
              </a:spcAft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55E29-C9CC-DE19-8E73-0ABA2CECD0D6}"/>
              </a:ext>
            </a:extLst>
          </p:cNvPr>
          <p:cNvSpPr txBox="1"/>
          <p:nvPr/>
        </p:nvSpPr>
        <p:spPr>
          <a:xfrm>
            <a:off x="1498886" y="6025808"/>
            <a:ext cx="18952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US" sz="750" kern="1200">
                <a:solidFill>
                  <a:srgbClr val="4D4D4D"/>
                </a:solidFill>
                <a:latin typeface="Work Sans SemiBold" pitchFamily="2" charset="77"/>
                <a:ea typeface="+mn-ea"/>
                <a:cs typeface="+mn-cs"/>
              </a:rPr>
              <a:t>YEAR FIVE - </a:t>
            </a:r>
            <a:r>
              <a:rPr lang="en-GB" sz="750" b="1" kern="1200">
                <a:solidFill>
                  <a:srgbClr val="4D4D4D"/>
                </a:solidFill>
                <a:latin typeface="Work Sans SemiBold" pitchFamily="2" charset="0"/>
                <a:ea typeface="+mn-ea"/>
                <a:cs typeface="+mn-cs"/>
              </a:rPr>
              <a:t>LESSON 2</a:t>
            </a:r>
            <a:endParaRPr lang="en-US" sz="1000" b="1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4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645CC-89B5-1DD6-A9DB-6B127FFC668C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Title:  </a:t>
            </a:r>
            <a:r>
              <a:rPr lang="en-US" sz="2800" dirty="0">
                <a:latin typeface="Century Gothic" panose="020B0502020202020204" pitchFamily="34" charset="0"/>
              </a:rPr>
              <a:t>4am Madonna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1994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673E8D9-DA25-8D2A-7FE3-DB4B2A4A2C7B}"/>
              </a:ext>
            </a:extLst>
          </p:cNvPr>
          <p:cNvSpPr txBox="1">
            <a:spLocks/>
          </p:cNvSpPr>
          <p:nvPr/>
        </p:nvSpPr>
        <p:spPr>
          <a:xfrm>
            <a:off x="590719" y="2330505"/>
            <a:ext cx="4598268" cy="374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entury Gothic" panose="020B0502020202020204" pitchFamily="34" charset="0"/>
              </a:rPr>
              <a:t>Artist:  </a:t>
            </a:r>
            <a:r>
              <a:rPr lang="en-US" dirty="0">
                <a:latin typeface="Century Gothic" panose="020B0502020202020204" pitchFamily="34" charset="0"/>
              </a:rPr>
              <a:t>Antonia Rolls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Origin:  </a:t>
            </a:r>
            <a:r>
              <a:rPr lang="en-US" dirty="0">
                <a:latin typeface="Century Gothic" panose="020B0502020202020204" pitchFamily="34" charset="0"/>
              </a:rPr>
              <a:t>United Kingdom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  <a:hlinkClick r:id="rId3"/>
              </a:rPr>
              <a:t>Antonia Rolls, Artist Extraordinaire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C0931-7375-9FDF-81F6-83487629D030}"/>
              </a:ext>
            </a:extLst>
          </p:cNvPr>
          <p:cNvSpPr txBox="1"/>
          <p:nvPr/>
        </p:nvSpPr>
        <p:spPr>
          <a:xfrm>
            <a:off x="149816" y="6575947"/>
            <a:ext cx="18952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US" sz="750" kern="1200" dirty="0">
                <a:solidFill>
                  <a:srgbClr val="4D4D4D"/>
                </a:solidFill>
                <a:latin typeface="Work Sans SemiBold" pitchFamily="2" charset="77"/>
                <a:ea typeface="+mn-ea"/>
                <a:cs typeface="+mn-cs"/>
              </a:rPr>
              <a:t>YEAR FIVE - </a:t>
            </a:r>
            <a:r>
              <a:rPr lang="en-GB" sz="750" b="1" kern="1200" dirty="0">
                <a:solidFill>
                  <a:srgbClr val="4D4D4D"/>
                </a:solidFill>
                <a:latin typeface="Work Sans SemiBold" pitchFamily="2" charset="0"/>
                <a:ea typeface="+mn-ea"/>
                <a:cs typeface="+mn-cs"/>
              </a:rPr>
              <a:t>LESSON 2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90EA92-826D-D0A8-8C57-E3133CE46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" r="54219"/>
          <a:stretch/>
        </p:blipFill>
        <p:spPr bwMode="auto">
          <a:xfrm>
            <a:off x="6303486" y="856180"/>
            <a:ext cx="4774014" cy="516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129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C72740-CB63-0B1A-021C-E8AE040E9639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Title:  </a:t>
            </a:r>
            <a:r>
              <a:rPr lang="en-US" sz="2800" dirty="0">
                <a:latin typeface="Century Gothic" panose="020B0502020202020204" pitchFamily="34" charset="0"/>
              </a:rPr>
              <a:t>The meaning of Christmas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1995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FF300-BCA2-180F-482D-3C29FD0A0779}"/>
              </a:ext>
            </a:extLst>
          </p:cNvPr>
          <p:cNvSpPr txBox="1">
            <a:spLocks/>
          </p:cNvSpPr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entury Gothic" panose="020B0502020202020204" pitchFamily="34" charset="0"/>
              </a:rPr>
              <a:t>Artist:  </a:t>
            </a:r>
            <a:r>
              <a:rPr lang="en-US" dirty="0">
                <a:latin typeface="Century Gothic" panose="020B0502020202020204" pitchFamily="34" charset="0"/>
              </a:rPr>
              <a:t>Kristoffer Ardena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Origin:  </a:t>
            </a:r>
            <a:r>
              <a:rPr lang="en-US" dirty="0">
                <a:latin typeface="Century Gothic" panose="020B0502020202020204" pitchFamily="34" charset="0"/>
              </a:rPr>
              <a:t>Philippines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400" b="0" i="0" dirty="0">
                <a:effectLst/>
                <a:latin typeface="Century Gothic"/>
              </a:rPr>
              <a:t>Oil on canvas, 62 x 46 cm.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1B43E2-4BF2-BE8F-4EF7-9C78A74068B5}"/>
              </a:ext>
            </a:extLst>
          </p:cNvPr>
          <p:cNvSpPr txBox="1"/>
          <p:nvPr/>
        </p:nvSpPr>
        <p:spPr>
          <a:xfrm>
            <a:off x="149816" y="6575947"/>
            <a:ext cx="18952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US" sz="750" kern="1200" dirty="0">
                <a:solidFill>
                  <a:srgbClr val="4D4D4D"/>
                </a:solidFill>
                <a:latin typeface="Work Sans SemiBold" pitchFamily="2" charset="77"/>
                <a:ea typeface="+mn-ea"/>
                <a:cs typeface="+mn-cs"/>
              </a:rPr>
              <a:t>YEAR FIVE - </a:t>
            </a:r>
            <a:r>
              <a:rPr lang="en-GB" sz="750" b="1" kern="1200" dirty="0">
                <a:solidFill>
                  <a:srgbClr val="4D4D4D"/>
                </a:solidFill>
                <a:latin typeface="Work Sans SemiBold" pitchFamily="2" charset="0"/>
                <a:ea typeface="+mn-ea"/>
                <a:cs typeface="+mn-cs"/>
              </a:rPr>
              <a:t>LESSON 2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3DE7D2-D20D-061D-ADBF-BA45D6611C16}"/>
              </a:ext>
            </a:extLst>
          </p:cNvPr>
          <p:cNvSpPr txBox="1"/>
          <p:nvPr/>
        </p:nvSpPr>
        <p:spPr>
          <a:xfrm>
            <a:off x="6073943" y="938017"/>
            <a:ext cx="54253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rgbClr val="0563C1"/>
                </a:solidFill>
                <a:latin typeface="Century Gothic"/>
                <a:cs typeface="Calibri"/>
                <a:hlinkClick r:id="rId3"/>
              </a:rPr>
              <a:t>39132e5c04adc340b08fa54c2e9f1269.jpg (371×512) (pinimg.com)</a:t>
            </a:r>
            <a:endParaRPr lang="en-GB" sz="1400">
              <a:solidFill>
                <a:srgbClr val="0563C1"/>
              </a:solidFill>
              <a:latin typeface="Century Gothic"/>
              <a:cs typeface="Calibri"/>
            </a:endParaRPr>
          </a:p>
          <a:p>
            <a:endParaRPr lang="en-GB" sz="1400" dirty="0">
              <a:solidFill>
                <a:srgbClr val="0563C1"/>
              </a:solidFill>
              <a:latin typeface="Century Gothic"/>
              <a:cs typeface="Calibri"/>
            </a:endParaRPr>
          </a:p>
          <a:p>
            <a:r>
              <a:rPr lang="en-GB" sz="1400" dirty="0">
                <a:latin typeface="Century Gothic"/>
                <a:cs typeface="Calibri"/>
              </a:rPr>
              <a:t>Please follow link to see painting.</a:t>
            </a:r>
          </a:p>
        </p:txBody>
      </p:sp>
      <p:pic>
        <p:nvPicPr>
          <p:cNvPr id="5" name="Graphic 4" descr="Images outline">
            <a:extLst>
              <a:ext uri="{FF2B5EF4-FFF2-40B4-BE49-F238E27FC236}">
                <a16:creationId xmlns:a16="http://schemas.microsoft.com/office/drawing/2014/main" id="{90956EC4-D9A7-E4C3-1BE4-EF17D495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5810" y="1977190"/>
            <a:ext cx="3914273" cy="3906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E09536-2DFD-CB75-C53B-D230FF3FA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142" y="900030"/>
            <a:ext cx="1073648" cy="11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7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C72740-CB63-0B1A-021C-E8AE040E9639}"/>
              </a:ext>
            </a:extLst>
          </p:cNvPr>
          <p:cNvSpPr txBox="1">
            <a:spLocks/>
          </p:cNvSpPr>
          <p:nvPr/>
        </p:nvSpPr>
        <p:spPr>
          <a:xfrm>
            <a:off x="7239014" y="525982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Title: </a:t>
            </a:r>
            <a:r>
              <a:rPr lang="en-US" sz="2800" dirty="0">
                <a:latin typeface="Century Gothic" panose="020B0502020202020204" pitchFamily="34" charset="0"/>
              </a:rPr>
              <a:t>Incarnation</a:t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1989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6C3F9D9-4B36-7B00-EF95-148791F37A19}"/>
              </a:ext>
            </a:extLst>
          </p:cNvPr>
          <p:cNvSpPr txBox="1">
            <a:spLocks/>
          </p:cNvSpPr>
          <p:nvPr/>
        </p:nvSpPr>
        <p:spPr>
          <a:xfrm>
            <a:off x="7207197" y="2444498"/>
            <a:ext cx="4020723" cy="29620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/>
          </a:p>
          <a:p>
            <a:endParaRPr lang="en-GB" b="1" dirty="0">
              <a:cs typeface="Calibri"/>
            </a:endParaRPr>
          </a:p>
          <a:p>
            <a:r>
              <a:rPr lang="en-GB" b="1" dirty="0"/>
              <a:t>Artist:  </a:t>
            </a:r>
            <a:r>
              <a:rPr lang="en-GB" dirty="0"/>
              <a:t>Fernando </a:t>
            </a:r>
            <a:r>
              <a:rPr lang="en-GB" dirty="0" err="1"/>
              <a:t>Ariziti</a:t>
            </a:r>
            <a:endParaRPr lang="en-US" err="1">
              <a:cs typeface="Calibri" panose="020F0502020204030204"/>
            </a:endParaRPr>
          </a:p>
          <a:p>
            <a:r>
              <a:rPr lang="en-GB" b="1" dirty="0"/>
              <a:t>Origin:  </a:t>
            </a:r>
            <a:r>
              <a:rPr lang="en-GB" dirty="0"/>
              <a:t>Mexico/SUA</a:t>
            </a:r>
            <a:endParaRPr lang="en-GB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55A50-DE25-F36D-86C3-4E14D83FB023}"/>
              </a:ext>
            </a:extLst>
          </p:cNvPr>
          <p:cNvSpPr txBox="1"/>
          <p:nvPr/>
        </p:nvSpPr>
        <p:spPr>
          <a:xfrm>
            <a:off x="149816" y="6575947"/>
            <a:ext cx="18952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en-US" sz="750" kern="1200" dirty="0">
                <a:solidFill>
                  <a:srgbClr val="4D4D4D"/>
                </a:solidFill>
                <a:latin typeface="Work Sans SemiBold" pitchFamily="2" charset="77"/>
                <a:ea typeface="+mn-ea"/>
                <a:cs typeface="+mn-cs"/>
              </a:rPr>
              <a:t>YEAR FIVE - </a:t>
            </a:r>
            <a:r>
              <a:rPr lang="en-GB" sz="750" b="1" kern="1200" dirty="0">
                <a:solidFill>
                  <a:srgbClr val="4D4D4D"/>
                </a:solidFill>
                <a:latin typeface="Work Sans SemiBold" pitchFamily="2" charset="0"/>
                <a:ea typeface="+mn-ea"/>
                <a:cs typeface="+mn-cs"/>
              </a:rPr>
              <a:t>LESSON 2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pic>
        <p:nvPicPr>
          <p:cNvPr id="4" name="Graphic 3" descr="Images outline">
            <a:extLst>
              <a:ext uri="{FF2B5EF4-FFF2-40B4-BE49-F238E27FC236}">
                <a16:creationId xmlns:a16="http://schemas.microsoft.com/office/drawing/2014/main" id="{C89EABAD-B403-61AC-C077-1C175313C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7814" y="2148155"/>
            <a:ext cx="3914273" cy="3906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76E865-FDBA-83ED-1E77-7DDA9CE1F25F}"/>
              </a:ext>
            </a:extLst>
          </p:cNvPr>
          <p:cNvSpPr txBox="1"/>
          <p:nvPr/>
        </p:nvSpPr>
        <p:spPr>
          <a:xfrm>
            <a:off x="667753" y="817701"/>
            <a:ext cx="54253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rgbClr val="0563C1"/>
                </a:solidFill>
                <a:latin typeface="Century Gothic"/>
                <a:cs typeface="Calibri"/>
                <a:hlinkClick r:id="rId4"/>
              </a:rPr>
              <a:t>bc566060b449129891249375bc2af7ec</a:t>
            </a:r>
            <a:r>
              <a:rPr lang="en-GB" sz="1400" dirty="0">
                <a:solidFill>
                  <a:srgbClr val="0563C1"/>
                </a:solidFill>
                <a:latin typeface="Century Gothic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.jpg (250×346) (artranked.com)</a:t>
            </a:r>
            <a:endParaRPr lang="en-US" sz="1400">
              <a:latin typeface="Century Gothic"/>
            </a:endParaRPr>
          </a:p>
          <a:p>
            <a:endParaRPr lang="en-GB" sz="1400" dirty="0">
              <a:solidFill>
                <a:srgbClr val="0563C1"/>
              </a:solidFill>
              <a:latin typeface="Century Gothic"/>
              <a:cs typeface="Calibri"/>
            </a:endParaRPr>
          </a:p>
          <a:p>
            <a:r>
              <a:rPr lang="en-GB" sz="1400" dirty="0">
                <a:latin typeface="Century Gothic"/>
                <a:cs typeface="Calibri"/>
              </a:rPr>
              <a:t>Please follow link to see painting.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A102AD-1C7B-68E3-BA05-EE41F9A29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579" y="1242606"/>
            <a:ext cx="1039403" cy="11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36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55345A"/>
      </a:dk2>
      <a:lt2>
        <a:srgbClr val="EFE8F0"/>
      </a:lt2>
      <a:accent1>
        <a:srgbClr val="2D80A5"/>
      </a:accent1>
      <a:accent2>
        <a:srgbClr val="9FCFE5"/>
      </a:accent2>
      <a:accent3>
        <a:srgbClr val="CDB2D2"/>
      </a:accent3>
      <a:accent4>
        <a:srgbClr val="FFCC32"/>
      </a:accent4>
      <a:accent5>
        <a:srgbClr val="BCBCBC"/>
      </a:accent5>
      <a:accent6>
        <a:srgbClr val="EEEEE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6" ma:contentTypeDescription="Create a new document." ma:contentTypeScope="" ma:versionID="4140d98b5e72ec949c32c2c289918fb9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91e60c445ca9e904630b9d9ce2925bd6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448CE4-201C-4EA8-9AC5-49C24A82C15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2940bfc-e56c-4552-8076-1b713582816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7c5c6fe-bc8e-4494-977e-45e76d6ce1f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6AC9BC-4A54-4DDC-80CF-8B237F49F2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D243C6-89F5-4129-905D-FBEF7BFAD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135</Words>
  <Application>Microsoft Office PowerPoint</Application>
  <PresentationFormat>Widescreen</PresentationFormat>
  <Paragraphs>28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thorne</dc:creator>
  <cp:lastModifiedBy>Leila Ingram-Smith</cp:lastModifiedBy>
  <cp:revision>40</cp:revision>
  <dcterms:created xsi:type="dcterms:W3CDTF">2020-10-31T13:58:51Z</dcterms:created>
  <dcterms:modified xsi:type="dcterms:W3CDTF">2023-09-05T16:05:41Z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416700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