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7" r:id="rId5"/>
    <p:sldId id="258" r:id="rId6"/>
    <p:sldId id="281" r:id="rId7"/>
    <p:sldId id="266" r:id="rId8"/>
    <p:sldId id="280" r:id="rId9"/>
    <p:sldId id="279" r:id="rId10"/>
    <p:sldId id="260" r:id="rId11"/>
    <p:sldId id="261" r:id="rId12"/>
    <p:sldId id="265" r:id="rId13"/>
    <p:sldId id="278" r:id="rId14"/>
    <p:sldId id="270" r:id="rId15"/>
    <p:sldId id="271" r:id="rId16"/>
    <p:sldId id="272" r:id="rId17"/>
    <p:sldId id="273"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96956-95E1-44CE-8A80-77704A2716C9}" v="5" dt="2023-09-11T08:14:39.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Ingram-Smith" userId="abf53238-41da-4e01-a2dc-9d152a2d4646" providerId="ADAL" clId="{491AB090-0BD7-4435-AB8B-D2F046D4325C}"/>
    <pc:docChg chg="modSld">
      <pc:chgData name="Leila Ingram-Smith" userId="abf53238-41da-4e01-a2dc-9d152a2d4646" providerId="ADAL" clId="{491AB090-0BD7-4435-AB8B-D2F046D4325C}" dt="2023-08-24T10:09:26.849" v="0" actId="122"/>
      <pc:docMkLst>
        <pc:docMk/>
      </pc:docMkLst>
      <pc:sldChg chg="modSp mod">
        <pc:chgData name="Leila Ingram-Smith" userId="abf53238-41da-4e01-a2dc-9d152a2d4646" providerId="ADAL" clId="{491AB090-0BD7-4435-AB8B-D2F046D4325C}" dt="2023-08-24T10:09:26.849" v="0" actId="122"/>
        <pc:sldMkLst>
          <pc:docMk/>
          <pc:sldMk cId="634169139" sldId="278"/>
        </pc:sldMkLst>
        <pc:spChg chg="mod">
          <ac:chgData name="Leila Ingram-Smith" userId="abf53238-41da-4e01-a2dc-9d152a2d4646" providerId="ADAL" clId="{491AB090-0BD7-4435-AB8B-D2F046D4325C}" dt="2023-08-24T10:09:26.849" v="0" actId="122"/>
          <ac:spMkLst>
            <pc:docMk/>
            <pc:sldMk cId="634169139" sldId="278"/>
            <ac:spMk id="2" creationId="{B9755A62-7BAF-48C2-95E1-41DC5E393539}"/>
          </ac:spMkLst>
        </pc:spChg>
      </pc:sldChg>
    </pc:docChg>
  </pc:docChgLst>
  <pc:docChgLst>
    <pc:chgData name="Leila Ingram-Smith" userId="abf53238-41da-4e01-a2dc-9d152a2d4646" providerId="ADAL" clId="{60996956-95E1-44CE-8A80-77704A2716C9}"/>
    <pc:docChg chg="undo custSel addSld delSld modSld sldOrd addSection delSection">
      <pc:chgData name="Leila Ingram-Smith" userId="abf53238-41da-4e01-a2dc-9d152a2d4646" providerId="ADAL" clId="{60996956-95E1-44CE-8A80-77704A2716C9}" dt="2023-08-31T14:38:23.926" v="21" actId="2696"/>
      <pc:docMkLst>
        <pc:docMk/>
      </pc:docMkLst>
      <pc:sldChg chg="ord">
        <pc:chgData name="Leila Ingram-Smith" userId="abf53238-41da-4e01-a2dc-9d152a2d4646" providerId="ADAL" clId="{60996956-95E1-44CE-8A80-77704A2716C9}" dt="2023-08-31T14:32:25.040" v="5"/>
        <pc:sldMkLst>
          <pc:docMk/>
          <pc:sldMk cId="2611570082" sldId="258"/>
        </pc:sldMkLst>
      </pc:sldChg>
      <pc:sldChg chg="del">
        <pc:chgData name="Leila Ingram-Smith" userId="abf53238-41da-4e01-a2dc-9d152a2d4646" providerId="ADAL" clId="{60996956-95E1-44CE-8A80-77704A2716C9}" dt="2023-08-31T14:38:23.926" v="21" actId="2696"/>
        <pc:sldMkLst>
          <pc:docMk/>
          <pc:sldMk cId="3188999554" sldId="263"/>
        </pc:sldMkLst>
      </pc:sldChg>
      <pc:sldChg chg="del">
        <pc:chgData name="Leila Ingram-Smith" userId="abf53238-41da-4e01-a2dc-9d152a2d4646" providerId="ADAL" clId="{60996956-95E1-44CE-8A80-77704A2716C9}" dt="2023-08-31T14:34:43.702" v="10" actId="2696"/>
        <pc:sldMkLst>
          <pc:docMk/>
          <pc:sldMk cId="1698799605" sldId="268"/>
        </pc:sldMkLst>
      </pc:sldChg>
      <pc:sldChg chg="del">
        <pc:chgData name="Leila Ingram-Smith" userId="abf53238-41da-4e01-a2dc-9d152a2d4646" providerId="ADAL" clId="{60996956-95E1-44CE-8A80-77704A2716C9}" dt="2023-08-31T14:28:54.633" v="2" actId="2696"/>
        <pc:sldMkLst>
          <pc:docMk/>
          <pc:sldMk cId="3431643378" sldId="274"/>
        </pc:sldMkLst>
      </pc:sldChg>
      <pc:sldChg chg="del">
        <pc:chgData name="Leila Ingram-Smith" userId="abf53238-41da-4e01-a2dc-9d152a2d4646" providerId="ADAL" clId="{60996956-95E1-44CE-8A80-77704A2716C9}" dt="2023-08-31T14:29:31.893" v="3" actId="2696"/>
        <pc:sldMkLst>
          <pc:docMk/>
          <pc:sldMk cId="1052141332" sldId="277"/>
        </pc:sldMkLst>
      </pc:sldChg>
      <pc:sldChg chg="modSp add mod">
        <pc:chgData name="Leila Ingram-Smith" userId="abf53238-41da-4e01-a2dc-9d152a2d4646" providerId="ADAL" clId="{60996956-95E1-44CE-8A80-77704A2716C9}" dt="2023-08-31T14:34:30.279" v="9" actId="1076"/>
        <pc:sldMkLst>
          <pc:docMk/>
          <pc:sldMk cId="1622725394" sldId="279"/>
        </pc:sldMkLst>
        <pc:picChg chg="mod">
          <ac:chgData name="Leila Ingram-Smith" userId="abf53238-41da-4e01-a2dc-9d152a2d4646" providerId="ADAL" clId="{60996956-95E1-44CE-8A80-77704A2716C9}" dt="2023-08-31T14:34:30.279" v="9" actId="1076"/>
          <ac:picMkLst>
            <pc:docMk/>
            <pc:sldMk cId="1622725394" sldId="279"/>
            <ac:picMk id="2" creationId="{4BA32E27-DF29-4559-87D8-43037551C6A0}"/>
          </ac:picMkLst>
        </pc:picChg>
      </pc:sldChg>
      <pc:sldChg chg="modSp add">
        <pc:chgData name="Leila Ingram-Smith" userId="abf53238-41da-4e01-a2dc-9d152a2d4646" providerId="ADAL" clId="{60996956-95E1-44CE-8A80-77704A2716C9}" dt="2023-08-31T14:35:55.930" v="12" actId="14826"/>
        <pc:sldMkLst>
          <pc:docMk/>
          <pc:sldMk cId="1490050705" sldId="280"/>
        </pc:sldMkLst>
        <pc:picChg chg="mod">
          <ac:chgData name="Leila Ingram-Smith" userId="abf53238-41da-4e01-a2dc-9d152a2d4646" providerId="ADAL" clId="{60996956-95E1-44CE-8A80-77704A2716C9}" dt="2023-08-31T14:35:55.930" v="12" actId="14826"/>
          <ac:picMkLst>
            <pc:docMk/>
            <pc:sldMk cId="1490050705" sldId="280"/>
            <ac:picMk id="2" creationId="{4BA32E27-DF29-4559-87D8-43037551C6A0}"/>
          </ac:picMkLst>
        </pc:picChg>
      </pc:sldChg>
      <pc:sldChg chg="modSp add mod">
        <pc:chgData name="Leila Ingram-Smith" userId="abf53238-41da-4e01-a2dc-9d152a2d4646" providerId="ADAL" clId="{60996956-95E1-44CE-8A80-77704A2716C9}" dt="2023-08-31T14:38:02.264" v="18" actId="1076"/>
        <pc:sldMkLst>
          <pc:docMk/>
          <pc:sldMk cId="2868427013" sldId="281"/>
        </pc:sldMkLst>
        <pc:picChg chg="mod">
          <ac:chgData name="Leila Ingram-Smith" userId="abf53238-41da-4e01-a2dc-9d152a2d4646" providerId="ADAL" clId="{60996956-95E1-44CE-8A80-77704A2716C9}" dt="2023-08-31T14:38:02.264" v="18" actId="1076"/>
          <ac:picMkLst>
            <pc:docMk/>
            <pc:sldMk cId="2868427013" sldId="281"/>
            <ac:picMk id="2" creationId="{22B321FE-9927-41FC-946E-3CB8AB7713CB}"/>
          </ac:picMkLst>
        </pc:picChg>
      </pc:sldChg>
    </pc:docChg>
  </pc:docChgLst>
  <pc:docChgLst>
    <pc:chgData name="Leila Ingram-Smith" userId="abf53238-41da-4e01-a2dc-9d152a2d4646" providerId="ADAL" clId="{72942D06-76A2-4FC1-8F15-42DDBCEC240C}"/>
    <pc:docChg chg="undo redo custSel delSld modSld">
      <pc:chgData name="Leila Ingram-Smith" userId="abf53238-41da-4e01-a2dc-9d152a2d4646" providerId="ADAL" clId="{72942D06-76A2-4FC1-8F15-42DDBCEC240C}" dt="2023-08-24T10:05:18.179" v="113"/>
      <pc:docMkLst>
        <pc:docMk/>
      </pc:docMkLst>
      <pc:sldChg chg="addSp modSp">
        <pc:chgData name="Leila Ingram-Smith" userId="abf53238-41da-4e01-a2dc-9d152a2d4646" providerId="ADAL" clId="{72942D06-76A2-4FC1-8F15-42DDBCEC240C}" dt="2023-08-24T10:04:58.749" v="99"/>
        <pc:sldMkLst>
          <pc:docMk/>
          <pc:sldMk cId="2611570082" sldId="258"/>
        </pc:sldMkLst>
        <pc:spChg chg="add mod">
          <ac:chgData name="Leila Ingram-Smith" userId="abf53238-41da-4e01-a2dc-9d152a2d4646" providerId="ADAL" clId="{72942D06-76A2-4FC1-8F15-42DDBCEC240C}" dt="2023-08-24T10:04:58.749" v="99"/>
          <ac:spMkLst>
            <pc:docMk/>
            <pc:sldMk cId="2611570082" sldId="258"/>
            <ac:spMk id="3" creationId="{B420DE8A-8FE9-D17F-52C8-9B70977CE8CC}"/>
          </ac:spMkLst>
        </pc:spChg>
        <pc:picChg chg="mod">
          <ac:chgData name="Leila Ingram-Smith" userId="abf53238-41da-4e01-a2dc-9d152a2d4646" providerId="ADAL" clId="{72942D06-76A2-4FC1-8F15-42DDBCEC240C}" dt="2023-08-24T09:23:09.097" v="22" actId="14826"/>
          <ac:picMkLst>
            <pc:docMk/>
            <pc:sldMk cId="2611570082" sldId="258"/>
            <ac:picMk id="2" creationId="{22B321FE-9927-41FC-946E-3CB8AB7713CB}"/>
          </ac:picMkLst>
        </pc:picChg>
      </pc:sldChg>
      <pc:sldChg chg="addSp modSp mod">
        <pc:chgData name="Leila Ingram-Smith" userId="abf53238-41da-4e01-a2dc-9d152a2d4646" providerId="ADAL" clId="{72942D06-76A2-4FC1-8F15-42DDBCEC240C}" dt="2023-08-24T10:05:00.164" v="100"/>
        <pc:sldMkLst>
          <pc:docMk/>
          <pc:sldMk cId="1529966672" sldId="260"/>
        </pc:sldMkLst>
        <pc:spChg chg="add mod">
          <ac:chgData name="Leila Ingram-Smith" userId="abf53238-41da-4e01-a2dc-9d152a2d4646" providerId="ADAL" clId="{72942D06-76A2-4FC1-8F15-42DDBCEC240C}" dt="2023-08-24T10:05:00.164" v="100"/>
          <ac:spMkLst>
            <pc:docMk/>
            <pc:sldMk cId="1529966672" sldId="260"/>
            <ac:spMk id="3" creationId="{0AFA557B-4D36-381A-1942-D740E9DE4F69}"/>
          </ac:spMkLst>
        </pc:spChg>
        <pc:picChg chg="mod">
          <ac:chgData name="Leila Ingram-Smith" userId="abf53238-41da-4e01-a2dc-9d152a2d4646" providerId="ADAL" clId="{72942D06-76A2-4FC1-8F15-42DDBCEC240C}" dt="2023-08-24T09:23:34.412" v="25" actId="1076"/>
          <ac:picMkLst>
            <pc:docMk/>
            <pc:sldMk cId="1529966672" sldId="260"/>
            <ac:picMk id="2" creationId="{A295E421-EC5B-4D42-A27C-C8D9511A4E3D}"/>
          </ac:picMkLst>
        </pc:picChg>
      </pc:sldChg>
      <pc:sldChg chg="addSp modSp mod">
        <pc:chgData name="Leila Ingram-Smith" userId="abf53238-41da-4e01-a2dc-9d152a2d4646" providerId="ADAL" clId="{72942D06-76A2-4FC1-8F15-42DDBCEC240C}" dt="2023-08-24T10:05:01.495" v="101"/>
        <pc:sldMkLst>
          <pc:docMk/>
          <pc:sldMk cId="3738372431" sldId="261"/>
        </pc:sldMkLst>
        <pc:spChg chg="add mod">
          <ac:chgData name="Leila Ingram-Smith" userId="abf53238-41da-4e01-a2dc-9d152a2d4646" providerId="ADAL" clId="{72942D06-76A2-4FC1-8F15-42DDBCEC240C}" dt="2023-08-24T10:05:01.495" v="101"/>
          <ac:spMkLst>
            <pc:docMk/>
            <pc:sldMk cId="3738372431" sldId="261"/>
            <ac:spMk id="3" creationId="{F7042DA6-9134-63B2-6C39-FF7055299358}"/>
          </ac:spMkLst>
        </pc:spChg>
        <pc:picChg chg="mod">
          <ac:chgData name="Leila Ingram-Smith" userId="abf53238-41da-4e01-a2dc-9d152a2d4646" providerId="ADAL" clId="{72942D06-76A2-4FC1-8F15-42DDBCEC240C}" dt="2023-08-24T09:25:02.666" v="39" actId="1076"/>
          <ac:picMkLst>
            <pc:docMk/>
            <pc:sldMk cId="3738372431" sldId="261"/>
            <ac:picMk id="2" creationId="{095BFB6C-1A83-4271-99B6-6B8F1B81A7AA}"/>
          </ac:picMkLst>
        </pc:picChg>
      </pc:sldChg>
      <pc:sldChg chg="del">
        <pc:chgData name="Leila Ingram-Smith" userId="abf53238-41da-4e01-a2dc-9d152a2d4646" providerId="ADAL" clId="{72942D06-76A2-4FC1-8F15-42DDBCEC240C}" dt="2023-08-24T09:29:56.203" v="45" actId="2696"/>
        <pc:sldMkLst>
          <pc:docMk/>
          <pc:sldMk cId="3526472598" sldId="262"/>
        </pc:sldMkLst>
      </pc:sldChg>
      <pc:sldChg chg="addSp modSp mod">
        <pc:chgData name="Leila Ingram-Smith" userId="abf53238-41da-4e01-a2dc-9d152a2d4646" providerId="ADAL" clId="{72942D06-76A2-4FC1-8F15-42DDBCEC240C}" dt="2023-08-24T10:05:07.763" v="103"/>
        <pc:sldMkLst>
          <pc:docMk/>
          <pc:sldMk cId="3188999554" sldId="263"/>
        </pc:sldMkLst>
        <pc:spChg chg="add mod">
          <ac:chgData name="Leila Ingram-Smith" userId="abf53238-41da-4e01-a2dc-9d152a2d4646" providerId="ADAL" clId="{72942D06-76A2-4FC1-8F15-42DDBCEC240C}" dt="2023-08-24T10:05:07.763" v="103"/>
          <ac:spMkLst>
            <pc:docMk/>
            <pc:sldMk cId="3188999554" sldId="263"/>
            <ac:spMk id="3" creationId="{A7478F90-FD0D-EAFA-9390-384BABD15044}"/>
          </ac:spMkLst>
        </pc:spChg>
        <pc:picChg chg="mod">
          <ac:chgData name="Leila Ingram-Smith" userId="abf53238-41da-4e01-a2dc-9d152a2d4646" providerId="ADAL" clId="{72942D06-76A2-4FC1-8F15-42DDBCEC240C}" dt="2023-08-24T09:13:44.003" v="18" actId="1076"/>
          <ac:picMkLst>
            <pc:docMk/>
            <pc:sldMk cId="3188999554" sldId="263"/>
            <ac:picMk id="2" creationId="{8920ECAC-8A26-43C3-AD1F-6D6870A69F4E}"/>
          </ac:picMkLst>
        </pc:picChg>
      </pc:sldChg>
      <pc:sldChg chg="addSp modSp mod">
        <pc:chgData name="Leila Ingram-Smith" userId="abf53238-41da-4e01-a2dc-9d152a2d4646" providerId="ADAL" clId="{72942D06-76A2-4FC1-8F15-42DDBCEC240C}" dt="2023-08-24T10:05:09.163" v="104"/>
        <pc:sldMkLst>
          <pc:docMk/>
          <pc:sldMk cId="2569479371" sldId="265"/>
        </pc:sldMkLst>
        <pc:spChg chg="add mod">
          <ac:chgData name="Leila Ingram-Smith" userId="abf53238-41da-4e01-a2dc-9d152a2d4646" providerId="ADAL" clId="{72942D06-76A2-4FC1-8F15-42DDBCEC240C}" dt="2023-08-24T10:05:09.163" v="104"/>
          <ac:spMkLst>
            <pc:docMk/>
            <pc:sldMk cId="2569479371" sldId="265"/>
            <ac:spMk id="3" creationId="{6B6FD483-7522-B396-6B44-B510CD52E46B}"/>
          </ac:spMkLst>
        </pc:spChg>
        <pc:picChg chg="mod">
          <ac:chgData name="Leila Ingram-Smith" userId="abf53238-41da-4e01-a2dc-9d152a2d4646" providerId="ADAL" clId="{72942D06-76A2-4FC1-8F15-42DDBCEC240C}" dt="2023-08-24T09:30:31.661" v="48" actId="1076"/>
          <ac:picMkLst>
            <pc:docMk/>
            <pc:sldMk cId="2569479371" sldId="265"/>
            <ac:picMk id="2" creationId="{A85B30FC-6CF9-4F29-8434-B7E75ABD8D4A}"/>
          </ac:picMkLst>
        </pc:picChg>
      </pc:sldChg>
      <pc:sldChg chg="addSp modSp mod">
        <pc:chgData name="Leila Ingram-Smith" userId="abf53238-41da-4e01-a2dc-9d152a2d4646" providerId="ADAL" clId="{72942D06-76A2-4FC1-8F15-42DDBCEC240C}" dt="2023-08-24T10:04:57.239" v="98"/>
        <pc:sldMkLst>
          <pc:docMk/>
          <pc:sldMk cId="2739208126" sldId="266"/>
        </pc:sldMkLst>
        <pc:spChg chg="add mod">
          <ac:chgData name="Leila Ingram-Smith" userId="abf53238-41da-4e01-a2dc-9d152a2d4646" providerId="ADAL" clId="{72942D06-76A2-4FC1-8F15-42DDBCEC240C}" dt="2023-08-24T10:04:57.239" v="98"/>
          <ac:spMkLst>
            <pc:docMk/>
            <pc:sldMk cId="2739208126" sldId="266"/>
            <ac:spMk id="3" creationId="{B2C906BF-9150-1183-B8D2-B9FEC8A93891}"/>
          </ac:spMkLst>
        </pc:spChg>
        <pc:picChg chg="mod">
          <ac:chgData name="Leila Ingram-Smith" userId="abf53238-41da-4e01-a2dc-9d152a2d4646" providerId="ADAL" clId="{72942D06-76A2-4FC1-8F15-42DDBCEC240C}" dt="2023-08-24T09:22:42.389" v="21" actId="1076"/>
          <ac:picMkLst>
            <pc:docMk/>
            <pc:sldMk cId="2739208126" sldId="266"/>
            <ac:picMk id="2" creationId="{4BA32E27-DF29-4559-87D8-43037551C6A0}"/>
          </ac:picMkLst>
        </pc:picChg>
      </pc:sldChg>
      <pc:sldChg chg="addSp modSp mod">
        <pc:chgData name="Leila Ingram-Smith" userId="abf53238-41da-4e01-a2dc-9d152a2d4646" providerId="ADAL" clId="{72942D06-76A2-4FC1-8F15-42DDBCEC240C}" dt="2023-08-24T10:04:53.097" v="97" actId="20577"/>
        <pc:sldMkLst>
          <pc:docMk/>
          <pc:sldMk cId="2360949930" sldId="267"/>
        </pc:sldMkLst>
        <pc:spChg chg="mod">
          <ac:chgData name="Leila Ingram-Smith" userId="abf53238-41da-4e01-a2dc-9d152a2d4646" providerId="ADAL" clId="{72942D06-76A2-4FC1-8F15-42DDBCEC240C}" dt="2023-08-24T09:09:29.627" v="12" actId="122"/>
          <ac:spMkLst>
            <pc:docMk/>
            <pc:sldMk cId="2360949930" sldId="267"/>
            <ac:spMk id="2" creationId="{B9755A62-7BAF-48C2-95E1-41DC5E393539}"/>
          </ac:spMkLst>
        </pc:spChg>
        <pc:spChg chg="mod">
          <ac:chgData name="Leila Ingram-Smith" userId="abf53238-41da-4e01-a2dc-9d152a2d4646" providerId="ADAL" clId="{72942D06-76A2-4FC1-8F15-42DDBCEC240C}" dt="2023-08-24T09:09:54.556" v="15" actId="948"/>
          <ac:spMkLst>
            <pc:docMk/>
            <pc:sldMk cId="2360949930" sldId="267"/>
            <ac:spMk id="3" creationId="{D345D35D-36E1-46E7-9D07-F0232C0097F6}"/>
          </ac:spMkLst>
        </pc:spChg>
        <pc:spChg chg="add mod">
          <ac:chgData name="Leila Ingram-Smith" userId="abf53238-41da-4e01-a2dc-9d152a2d4646" providerId="ADAL" clId="{72942D06-76A2-4FC1-8F15-42DDBCEC240C}" dt="2023-08-24T10:04:53.097" v="97" actId="20577"/>
          <ac:spMkLst>
            <pc:docMk/>
            <pc:sldMk cId="2360949930" sldId="267"/>
            <ac:spMk id="4" creationId="{D357AF1A-91A2-7256-CDC8-42C1B289D9FA}"/>
          </ac:spMkLst>
        </pc:spChg>
        <pc:spChg chg="add mod">
          <ac:chgData name="Leila Ingram-Smith" userId="abf53238-41da-4e01-a2dc-9d152a2d4646" providerId="ADAL" clId="{72942D06-76A2-4FC1-8F15-42DDBCEC240C}" dt="2023-08-24T10:04:28.472" v="87" actId="1076"/>
          <ac:spMkLst>
            <pc:docMk/>
            <pc:sldMk cId="2360949930" sldId="267"/>
            <ac:spMk id="5" creationId="{748D61C5-B412-5852-CEF5-4561865C73EA}"/>
          </ac:spMkLst>
        </pc:spChg>
      </pc:sldChg>
      <pc:sldChg chg="addSp modSp mod">
        <pc:chgData name="Leila Ingram-Smith" userId="abf53238-41da-4e01-a2dc-9d152a2d4646" providerId="ADAL" clId="{72942D06-76A2-4FC1-8F15-42DDBCEC240C}" dt="2023-08-24T10:05:06.132" v="102"/>
        <pc:sldMkLst>
          <pc:docMk/>
          <pc:sldMk cId="1698799605" sldId="268"/>
        </pc:sldMkLst>
        <pc:spChg chg="add mod">
          <ac:chgData name="Leila Ingram-Smith" userId="abf53238-41da-4e01-a2dc-9d152a2d4646" providerId="ADAL" clId="{72942D06-76A2-4FC1-8F15-42DDBCEC240C}" dt="2023-08-24T10:05:06.132" v="102"/>
          <ac:spMkLst>
            <pc:docMk/>
            <pc:sldMk cId="1698799605" sldId="268"/>
            <ac:spMk id="3" creationId="{1DA0E8AC-A12B-DB99-14C7-33A55A6F18D2}"/>
          </ac:spMkLst>
        </pc:spChg>
        <pc:picChg chg="mod">
          <ac:chgData name="Leila Ingram-Smith" userId="abf53238-41da-4e01-a2dc-9d152a2d4646" providerId="ADAL" clId="{72942D06-76A2-4FC1-8F15-42DDBCEC240C}" dt="2023-08-24T09:27:55.293" v="44" actId="1076"/>
          <ac:picMkLst>
            <pc:docMk/>
            <pc:sldMk cId="1698799605" sldId="268"/>
            <ac:picMk id="2" creationId="{77421553-9222-444C-BC8A-774A60F9397A}"/>
          </ac:picMkLst>
        </pc:picChg>
      </pc:sldChg>
      <pc:sldChg chg="addSp modSp mod">
        <pc:chgData name="Leila Ingram-Smith" userId="abf53238-41da-4e01-a2dc-9d152a2d4646" providerId="ADAL" clId="{72942D06-76A2-4FC1-8F15-42DDBCEC240C}" dt="2023-08-24T10:05:11.315" v="106"/>
        <pc:sldMkLst>
          <pc:docMk/>
          <pc:sldMk cId="4285367854" sldId="270"/>
        </pc:sldMkLst>
        <pc:spChg chg="add mod">
          <ac:chgData name="Leila Ingram-Smith" userId="abf53238-41da-4e01-a2dc-9d152a2d4646" providerId="ADAL" clId="{72942D06-76A2-4FC1-8F15-42DDBCEC240C}" dt="2023-08-24T10:05:11.315" v="106"/>
          <ac:spMkLst>
            <pc:docMk/>
            <pc:sldMk cId="4285367854" sldId="270"/>
            <ac:spMk id="3" creationId="{CDCF2A45-7600-0ECF-2298-0EC14C79D46F}"/>
          </ac:spMkLst>
        </pc:spChg>
        <pc:picChg chg="mod">
          <ac:chgData name="Leila Ingram-Smith" userId="abf53238-41da-4e01-a2dc-9d152a2d4646" providerId="ADAL" clId="{72942D06-76A2-4FC1-8F15-42DDBCEC240C}" dt="2023-08-24T09:46:48.415" v="62" actId="1076"/>
          <ac:picMkLst>
            <pc:docMk/>
            <pc:sldMk cId="4285367854" sldId="270"/>
            <ac:picMk id="2" creationId="{FD9D6DC5-956C-4067-B2A4-E205470589CF}"/>
          </ac:picMkLst>
        </pc:picChg>
      </pc:sldChg>
      <pc:sldChg chg="addSp modSp mod">
        <pc:chgData name="Leila Ingram-Smith" userId="abf53238-41da-4e01-a2dc-9d152a2d4646" providerId="ADAL" clId="{72942D06-76A2-4FC1-8F15-42DDBCEC240C}" dt="2023-08-24T10:05:12.420" v="107"/>
        <pc:sldMkLst>
          <pc:docMk/>
          <pc:sldMk cId="1065699256" sldId="271"/>
        </pc:sldMkLst>
        <pc:spChg chg="add mod">
          <ac:chgData name="Leila Ingram-Smith" userId="abf53238-41da-4e01-a2dc-9d152a2d4646" providerId="ADAL" clId="{72942D06-76A2-4FC1-8F15-42DDBCEC240C}" dt="2023-08-24T10:05:12.420" v="107"/>
          <ac:spMkLst>
            <pc:docMk/>
            <pc:sldMk cId="1065699256" sldId="271"/>
            <ac:spMk id="3" creationId="{167F12B9-B93D-C82B-E1AE-AACA7A5B761B}"/>
          </ac:spMkLst>
        </pc:spChg>
        <pc:picChg chg="mod">
          <ac:chgData name="Leila Ingram-Smith" userId="abf53238-41da-4e01-a2dc-9d152a2d4646" providerId="ADAL" clId="{72942D06-76A2-4FC1-8F15-42DDBCEC240C}" dt="2023-08-24T10:00:25.008" v="67" actId="1076"/>
          <ac:picMkLst>
            <pc:docMk/>
            <pc:sldMk cId="1065699256" sldId="271"/>
            <ac:picMk id="2" creationId="{8A06BB6C-0338-4B64-82B0-9866220E12C0}"/>
          </ac:picMkLst>
        </pc:picChg>
      </pc:sldChg>
      <pc:sldChg chg="addSp modSp mod">
        <pc:chgData name="Leila Ingram-Smith" userId="abf53238-41da-4e01-a2dc-9d152a2d4646" providerId="ADAL" clId="{72942D06-76A2-4FC1-8F15-42DDBCEC240C}" dt="2023-08-24T10:05:13.332" v="108"/>
        <pc:sldMkLst>
          <pc:docMk/>
          <pc:sldMk cId="3795034463" sldId="272"/>
        </pc:sldMkLst>
        <pc:spChg chg="add mod">
          <ac:chgData name="Leila Ingram-Smith" userId="abf53238-41da-4e01-a2dc-9d152a2d4646" providerId="ADAL" clId="{72942D06-76A2-4FC1-8F15-42DDBCEC240C}" dt="2023-08-24T10:05:13.332" v="108"/>
          <ac:spMkLst>
            <pc:docMk/>
            <pc:sldMk cId="3795034463" sldId="272"/>
            <ac:spMk id="3" creationId="{4A55F7BA-EC52-3114-CD6F-B5CA4E1060EA}"/>
          </ac:spMkLst>
        </pc:spChg>
        <pc:picChg chg="mod">
          <ac:chgData name="Leila Ingram-Smith" userId="abf53238-41da-4e01-a2dc-9d152a2d4646" providerId="ADAL" clId="{72942D06-76A2-4FC1-8F15-42DDBCEC240C}" dt="2023-08-24T10:01:01.167" v="70" actId="1076"/>
          <ac:picMkLst>
            <pc:docMk/>
            <pc:sldMk cId="3795034463" sldId="272"/>
            <ac:picMk id="2" creationId="{C9F49DDC-8BEB-4880-9D71-AD5D6E1EDDF8}"/>
          </ac:picMkLst>
        </pc:picChg>
      </pc:sldChg>
      <pc:sldChg chg="addSp modSp mod">
        <pc:chgData name="Leila Ingram-Smith" userId="abf53238-41da-4e01-a2dc-9d152a2d4646" providerId="ADAL" clId="{72942D06-76A2-4FC1-8F15-42DDBCEC240C}" dt="2023-08-24T10:05:14.492" v="109"/>
        <pc:sldMkLst>
          <pc:docMk/>
          <pc:sldMk cId="950572445" sldId="273"/>
        </pc:sldMkLst>
        <pc:spChg chg="add mod">
          <ac:chgData name="Leila Ingram-Smith" userId="abf53238-41da-4e01-a2dc-9d152a2d4646" providerId="ADAL" clId="{72942D06-76A2-4FC1-8F15-42DDBCEC240C}" dt="2023-08-24T10:05:14.492" v="109"/>
          <ac:spMkLst>
            <pc:docMk/>
            <pc:sldMk cId="950572445" sldId="273"/>
            <ac:spMk id="3" creationId="{886EA894-D1B2-1B6E-F493-B71211899E56}"/>
          </ac:spMkLst>
        </pc:spChg>
        <pc:picChg chg="mod">
          <ac:chgData name="Leila Ingram-Smith" userId="abf53238-41da-4e01-a2dc-9d152a2d4646" providerId="ADAL" clId="{72942D06-76A2-4FC1-8F15-42DDBCEC240C}" dt="2023-08-24T09:31:57.396" v="57" actId="1076"/>
          <ac:picMkLst>
            <pc:docMk/>
            <pc:sldMk cId="950572445" sldId="273"/>
            <ac:picMk id="2" creationId="{C9C373B4-4BF1-4A48-B6ED-909E41553580}"/>
          </ac:picMkLst>
        </pc:picChg>
      </pc:sldChg>
      <pc:sldChg chg="addSp modSp mod">
        <pc:chgData name="Leila Ingram-Smith" userId="abf53238-41da-4e01-a2dc-9d152a2d4646" providerId="ADAL" clId="{72942D06-76A2-4FC1-8F15-42DDBCEC240C}" dt="2023-08-24T10:05:15.428" v="110"/>
        <pc:sldMkLst>
          <pc:docMk/>
          <pc:sldMk cId="3431643378" sldId="274"/>
        </pc:sldMkLst>
        <pc:spChg chg="add mod">
          <ac:chgData name="Leila Ingram-Smith" userId="abf53238-41da-4e01-a2dc-9d152a2d4646" providerId="ADAL" clId="{72942D06-76A2-4FC1-8F15-42DDBCEC240C}" dt="2023-08-24T10:05:15.428" v="110"/>
          <ac:spMkLst>
            <pc:docMk/>
            <pc:sldMk cId="3431643378" sldId="274"/>
            <ac:spMk id="3" creationId="{D269B045-C0AC-FE7E-D14F-2E0CF5EC77E9}"/>
          </ac:spMkLst>
        </pc:spChg>
        <pc:picChg chg="mod">
          <ac:chgData name="Leila Ingram-Smith" userId="abf53238-41da-4e01-a2dc-9d152a2d4646" providerId="ADAL" clId="{72942D06-76A2-4FC1-8F15-42DDBCEC240C}" dt="2023-08-24T10:01:25.288" v="73" actId="1076"/>
          <ac:picMkLst>
            <pc:docMk/>
            <pc:sldMk cId="3431643378" sldId="274"/>
            <ac:picMk id="2" creationId="{BE21E1B6-2B74-4372-9A6E-75384C50C943}"/>
          </ac:picMkLst>
        </pc:picChg>
      </pc:sldChg>
      <pc:sldChg chg="addSp modSp mod">
        <pc:chgData name="Leila Ingram-Smith" userId="abf53238-41da-4e01-a2dc-9d152a2d4646" providerId="ADAL" clId="{72942D06-76A2-4FC1-8F15-42DDBCEC240C}" dt="2023-08-24T10:05:16.355" v="111"/>
        <pc:sldMkLst>
          <pc:docMk/>
          <pc:sldMk cId="2606236383" sldId="275"/>
        </pc:sldMkLst>
        <pc:spChg chg="add mod">
          <ac:chgData name="Leila Ingram-Smith" userId="abf53238-41da-4e01-a2dc-9d152a2d4646" providerId="ADAL" clId="{72942D06-76A2-4FC1-8F15-42DDBCEC240C}" dt="2023-08-24T10:05:16.355" v="111"/>
          <ac:spMkLst>
            <pc:docMk/>
            <pc:sldMk cId="2606236383" sldId="275"/>
            <ac:spMk id="3" creationId="{95454814-401E-56DB-C8E9-77D99B21EAA9}"/>
          </ac:spMkLst>
        </pc:spChg>
        <pc:picChg chg="mod">
          <ac:chgData name="Leila Ingram-Smith" userId="abf53238-41da-4e01-a2dc-9d152a2d4646" providerId="ADAL" clId="{72942D06-76A2-4FC1-8F15-42DDBCEC240C}" dt="2023-08-24T10:01:58.271" v="76" actId="1076"/>
          <ac:picMkLst>
            <pc:docMk/>
            <pc:sldMk cId="2606236383" sldId="275"/>
            <ac:picMk id="2" creationId="{1E0233F2-9A14-43C0-AACE-113337FF3662}"/>
          </ac:picMkLst>
        </pc:picChg>
      </pc:sldChg>
      <pc:sldChg chg="addSp modSp mod">
        <pc:chgData name="Leila Ingram-Smith" userId="abf53238-41da-4e01-a2dc-9d152a2d4646" providerId="ADAL" clId="{72942D06-76A2-4FC1-8F15-42DDBCEC240C}" dt="2023-08-24T10:05:17.322" v="112"/>
        <pc:sldMkLst>
          <pc:docMk/>
          <pc:sldMk cId="3685258482" sldId="276"/>
        </pc:sldMkLst>
        <pc:spChg chg="add mod">
          <ac:chgData name="Leila Ingram-Smith" userId="abf53238-41da-4e01-a2dc-9d152a2d4646" providerId="ADAL" clId="{72942D06-76A2-4FC1-8F15-42DDBCEC240C}" dt="2023-08-24T10:05:17.322" v="112"/>
          <ac:spMkLst>
            <pc:docMk/>
            <pc:sldMk cId="3685258482" sldId="276"/>
            <ac:spMk id="3" creationId="{8201A3EE-CA5F-A839-80E7-13C213232E15}"/>
          </ac:spMkLst>
        </pc:spChg>
        <pc:picChg chg="mod">
          <ac:chgData name="Leila Ingram-Smith" userId="abf53238-41da-4e01-a2dc-9d152a2d4646" providerId="ADAL" clId="{72942D06-76A2-4FC1-8F15-42DDBCEC240C}" dt="2023-08-24T10:02:51.488" v="80" actId="1076"/>
          <ac:picMkLst>
            <pc:docMk/>
            <pc:sldMk cId="3685258482" sldId="276"/>
            <ac:picMk id="2" creationId="{471C0956-F9EB-43AE-8452-D281F80CF451}"/>
          </ac:picMkLst>
        </pc:picChg>
      </pc:sldChg>
      <pc:sldChg chg="addSp modSp mod">
        <pc:chgData name="Leila Ingram-Smith" userId="abf53238-41da-4e01-a2dc-9d152a2d4646" providerId="ADAL" clId="{72942D06-76A2-4FC1-8F15-42DDBCEC240C}" dt="2023-08-24T10:05:18.179" v="113"/>
        <pc:sldMkLst>
          <pc:docMk/>
          <pc:sldMk cId="1052141332" sldId="277"/>
        </pc:sldMkLst>
        <pc:spChg chg="add mod">
          <ac:chgData name="Leila Ingram-Smith" userId="abf53238-41da-4e01-a2dc-9d152a2d4646" providerId="ADAL" clId="{72942D06-76A2-4FC1-8F15-42DDBCEC240C}" dt="2023-08-24T10:05:18.179" v="113"/>
          <ac:spMkLst>
            <pc:docMk/>
            <pc:sldMk cId="1052141332" sldId="277"/>
            <ac:spMk id="3" creationId="{0D12BFC8-5105-2898-32E8-1147926C487B}"/>
          </ac:spMkLst>
        </pc:spChg>
        <pc:picChg chg="mod">
          <ac:chgData name="Leila Ingram-Smith" userId="abf53238-41da-4e01-a2dc-9d152a2d4646" providerId="ADAL" clId="{72942D06-76A2-4FC1-8F15-42DDBCEC240C}" dt="2023-08-24T10:03:33.432" v="83" actId="1076"/>
          <ac:picMkLst>
            <pc:docMk/>
            <pc:sldMk cId="1052141332" sldId="277"/>
            <ac:picMk id="2" creationId="{36111BDC-38A9-4518-8417-7D1E6EE70369}"/>
          </ac:picMkLst>
        </pc:picChg>
      </pc:sldChg>
      <pc:sldChg chg="addSp modSp mod">
        <pc:chgData name="Leila Ingram-Smith" userId="abf53238-41da-4e01-a2dc-9d152a2d4646" providerId="ADAL" clId="{72942D06-76A2-4FC1-8F15-42DDBCEC240C}" dt="2023-08-24T10:05:10.259" v="105"/>
        <pc:sldMkLst>
          <pc:docMk/>
          <pc:sldMk cId="634169139" sldId="278"/>
        </pc:sldMkLst>
        <pc:spChg chg="mod">
          <ac:chgData name="Leila Ingram-Smith" userId="abf53238-41da-4e01-a2dc-9d152a2d4646" providerId="ADAL" clId="{72942D06-76A2-4FC1-8F15-42DDBCEC240C}" dt="2023-08-24T09:30:51.093" v="52" actId="948"/>
          <ac:spMkLst>
            <pc:docMk/>
            <pc:sldMk cId="634169139" sldId="278"/>
            <ac:spMk id="3" creationId="{D345D35D-36E1-46E7-9D07-F0232C0097F6}"/>
          </ac:spMkLst>
        </pc:spChg>
        <pc:spChg chg="add mod">
          <ac:chgData name="Leila Ingram-Smith" userId="abf53238-41da-4e01-a2dc-9d152a2d4646" providerId="ADAL" clId="{72942D06-76A2-4FC1-8F15-42DDBCEC240C}" dt="2023-08-24T10:05:10.259" v="105"/>
          <ac:spMkLst>
            <pc:docMk/>
            <pc:sldMk cId="634169139" sldId="278"/>
            <ac:spMk id="4" creationId="{30BE3C1C-FDAD-F2DE-3B3E-333AD071DD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99739-5F63-40BD-B4CB-86671E60C592}"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37D6C-B84A-478D-9836-507B5852148A}" type="slidenum">
              <a:rPr lang="en-GB" smtClean="0"/>
              <a:t>‹#›</a:t>
            </a:fld>
            <a:endParaRPr lang="en-GB"/>
          </a:p>
        </p:txBody>
      </p:sp>
    </p:spTree>
    <p:extLst>
      <p:ext uri="{BB962C8B-B14F-4D97-AF65-F5344CB8AC3E}">
        <p14:creationId xmlns:p14="http://schemas.microsoft.com/office/powerpoint/2010/main" val="420659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537D6C-B84A-478D-9836-507B5852148A}" type="slidenum">
              <a:rPr lang="en-GB" smtClean="0"/>
              <a:t>1</a:t>
            </a:fld>
            <a:endParaRPr lang="en-GB"/>
          </a:p>
        </p:txBody>
      </p:sp>
    </p:spTree>
    <p:extLst>
      <p:ext uri="{BB962C8B-B14F-4D97-AF65-F5344CB8AC3E}">
        <p14:creationId xmlns:p14="http://schemas.microsoft.com/office/powerpoint/2010/main" val="47209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BA77-6715-4F43-9FB7-AADC663A4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99D01B-BE27-4CD7-AA31-87121CE95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A979E5-6638-4CE9-BED6-6069EA8EE0B9}"/>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E50573D0-4BEF-44A4-A8BB-EF43C5162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7A34E-8249-4C6D-BD65-532A3B08DD40}"/>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39907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EF3D-A08E-4AF9-B703-D4E783F5F1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DCFA1F-FD1A-4B32-912E-C8DD42484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8ACD60-6518-4111-8118-47F02605FE57}"/>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EDB2F222-5D29-42FF-B840-D075683DB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88957-A750-4311-99D1-8A9A0953CCA8}"/>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160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AAA60-4A11-423B-AC3D-7772319C85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7E9B62-7F26-47AE-BF42-9C9CCD779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8DE9EF-4D5B-4776-8D25-945CE165B4C0}"/>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27A6E078-1418-4D16-AB8A-9787A7D9F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9932B-184E-4062-87C9-EF8CB3624BC5}"/>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26692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666A-E2C3-491E-AB4A-5569B06A27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3DD4D0-761B-4B33-9BC3-B997F9540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15127F-E520-4741-9E5C-DE36FA2F1500}"/>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5112CD72-B8D5-4DC2-9E5D-1C3DCDAD8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EC06F-C5B9-4405-AFC3-F3B0B325A592}"/>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134994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8D71-31DC-48E1-9583-A1B6C7749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BEA4F4-ADD1-4B65-B9AC-493EA49D5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DB43B-408A-4F27-81EE-552F8445BEC2}"/>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F13C4478-2467-4CE3-A211-07559FAEF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2165B-ACCA-4B03-A941-4F1ADE3250A1}"/>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320668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3ADF-7F89-44D0-946A-33B906BFA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434B52-4BF3-463A-9103-3EC9F844EC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126AE5-1AD5-4C79-A9D4-5CAFFEB35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8F879A-3F31-427A-AEB4-45AFEE52FACC}"/>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6" name="Footer Placeholder 5">
            <a:extLst>
              <a:ext uri="{FF2B5EF4-FFF2-40B4-BE49-F238E27FC236}">
                <a16:creationId xmlns:a16="http://schemas.microsoft.com/office/drawing/2014/main" id="{F4A63476-7445-4C6D-8E86-462A86AEE9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32FDD1-3527-4C9B-806C-D14C4EF1EB46}"/>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71050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972F-6932-4281-B732-651AEEF754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22A824-1DED-43C7-B5A0-E8F759B2E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410AE-5F8A-4C7A-BE32-BB2BEC68F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2D610B-6AE7-45C1-A0F7-4FCABF23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957D98-CD41-48D3-A6B9-2FBB5B732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48F58-9FBF-4A1A-8A6A-892BD1A3C218}"/>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8" name="Footer Placeholder 7">
            <a:extLst>
              <a:ext uri="{FF2B5EF4-FFF2-40B4-BE49-F238E27FC236}">
                <a16:creationId xmlns:a16="http://schemas.microsoft.com/office/drawing/2014/main" id="{FE552A86-E79B-4F0A-AFC9-25D571AC4C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5B5C8C-B74D-4F37-AB9E-EDE2C2F5AC29}"/>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219559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CB89-A821-442D-A9E6-5A608160B8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FFA047-671C-40FF-8023-DAA1311AA479}"/>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4" name="Footer Placeholder 3">
            <a:extLst>
              <a:ext uri="{FF2B5EF4-FFF2-40B4-BE49-F238E27FC236}">
                <a16:creationId xmlns:a16="http://schemas.microsoft.com/office/drawing/2014/main" id="{EF72984F-2456-447E-B9E8-F58325BC1E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8C9462-C79F-444C-9361-99990B4E19AD}"/>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167647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F816A-75A7-4A44-8057-C1A0406D6B19}"/>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3" name="Footer Placeholder 2">
            <a:extLst>
              <a:ext uri="{FF2B5EF4-FFF2-40B4-BE49-F238E27FC236}">
                <a16:creationId xmlns:a16="http://schemas.microsoft.com/office/drawing/2014/main" id="{B794F897-3A78-4C44-A1EE-76C10919E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DE32BA-91A7-45F0-8E2C-95F162B06463}"/>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37507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15F1-66F5-4CE4-B683-694720F75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78526D-175A-4C9F-A1D4-0A3F85327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3A7EBF-877F-4F48-BF46-57DB500E8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64FBB-CEC9-4216-A964-CC1A5314638C}"/>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6" name="Footer Placeholder 5">
            <a:extLst>
              <a:ext uri="{FF2B5EF4-FFF2-40B4-BE49-F238E27FC236}">
                <a16:creationId xmlns:a16="http://schemas.microsoft.com/office/drawing/2014/main" id="{C40170B5-8CC4-4634-8575-DF50FC59A1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54BFE-DEEC-4BF7-8CE1-26C7A82833FF}"/>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145550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76A4-4862-49BA-A584-5D4CCCE99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702361-5FFC-4E16-9334-CCB6EE6B9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B95E49-2D97-46E9-BD6B-F7353CC17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49730-8427-4978-9D41-2837CFFA364E}"/>
              </a:ext>
            </a:extLst>
          </p:cNvPr>
          <p:cNvSpPr>
            <a:spLocks noGrp="1"/>
          </p:cNvSpPr>
          <p:nvPr>
            <p:ph type="dt" sz="half" idx="10"/>
          </p:nvPr>
        </p:nvSpPr>
        <p:spPr/>
        <p:txBody>
          <a:bodyPr/>
          <a:lstStyle/>
          <a:p>
            <a:fld id="{A827C59B-FD04-4F5D-912A-254BA2633A26}" type="datetimeFigureOut">
              <a:rPr lang="en-GB" smtClean="0"/>
              <a:t>11/09/2023</a:t>
            </a:fld>
            <a:endParaRPr lang="en-GB"/>
          </a:p>
        </p:txBody>
      </p:sp>
      <p:sp>
        <p:nvSpPr>
          <p:cNvPr id="6" name="Footer Placeholder 5">
            <a:extLst>
              <a:ext uri="{FF2B5EF4-FFF2-40B4-BE49-F238E27FC236}">
                <a16:creationId xmlns:a16="http://schemas.microsoft.com/office/drawing/2014/main" id="{1D5EE2ED-D941-4FAC-9308-230B6D7EE8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6BD25-667D-48D3-B733-39CDCC2E2B06}"/>
              </a:ext>
            </a:extLst>
          </p:cNvPr>
          <p:cNvSpPr>
            <a:spLocks noGrp="1"/>
          </p:cNvSpPr>
          <p:nvPr>
            <p:ph type="sldNum" sz="quarter" idx="12"/>
          </p:nvPr>
        </p:nvSpPr>
        <p:spPr/>
        <p:txBody>
          <a:bodyPr/>
          <a:lstStyle/>
          <a:p>
            <a:fld id="{62A75F4B-DC70-4B59-AC57-003A35A9F62A}" type="slidenum">
              <a:rPr lang="en-GB" smtClean="0"/>
              <a:t>‹#›</a:t>
            </a:fld>
            <a:endParaRPr lang="en-GB"/>
          </a:p>
        </p:txBody>
      </p:sp>
    </p:spTree>
    <p:extLst>
      <p:ext uri="{BB962C8B-B14F-4D97-AF65-F5344CB8AC3E}">
        <p14:creationId xmlns:p14="http://schemas.microsoft.com/office/powerpoint/2010/main" val="168027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9F04A-0F60-4F8E-8EF4-4463BE267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0C216-7890-40EA-B7DB-4F61420BA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8C80F5-0D06-4F45-B45E-A9C9EFA6C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7C59B-FD04-4F5D-912A-254BA2633A26}" type="datetimeFigureOut">
              <a:rPr lang="en-GB" smtClean="0"/>
              <a:t>11/09/2023</a:t>
            </a:fld>
            <a:endParaRPr lang="en-GB"/>
          </a:p>
        </p:txBody>
      </p:sp>
      <p:sp>
        <p:nvSpPr>
          <p:cNvPr id="5" name="Footer Placeholder 4">
            <a:extLst>
              <a:ext uri="{FF2B5EF4-FFF2-40B4-BE49-F238E27FC236}">
                <a16:creationId xmlns:a16="http://schemas.microsoft.com/office/drawing/2014/main" id="{197A10F2-CAE4-45EB-9A07-DF5398658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548C11-D6C4-4556-9D0C-E1604E93F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75F4B-DC70-4B59-AC57-003A35A9F62A}" type="slidenum">
              <a:rPr lang="en-GB" smtClean="0"/>
              <a:t>‹#›</a:t>
            </a:fld>
            <a:endParaRPr lang="en-GB"/>
          </a:p>
        </p:txBody>
      </p:sp>
    </p:spTree>
    <p:extLst>
      <p:ext uri="{BB962C8B-B14F-4D97-AF65-F5344CB8AC3E}">
        <p14:creationId xmlns:p14="http://schemas.microsoft.com/office/powerpoint/2010/main" val="186568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5A62-7BAF-48C2-95E1-41DC5E393539}"/>
              </a:ext>
            </a:extLst>
          </p:cNvPr>
          <p:cNvSpPr>
            <a:spLocks noGrp="1"/>
          </p:cNvSpPr>
          <p:nvPr>
            <p:ph type="title"/>
          </p:nvPr>
        </p:nvSpPr>
        <p:spPr/>
        <p:txBody>
          <a:bodyPr>
            <a:normAutofit/>
          </a:bodyPr>
          <a:lstStyle/>
          <a:p>
            <a:pPr algn="ctr"/>
            <a:r>
              <a:rPr lang="en-GB" b="1" dirty="0">
                <a:latin typeface="Century Gothic" panose="020B0502020202020204" pitchFamily="34" charset="0"/>
              </a:rPr>
              <a:t>Mary – mother of Jesus</a:t>
            </a:r>
          </a:p>
        </p:txBody>
      </p:sp>
      <p:sp>
        <p:nvSpPr>
          <p:cNvPr id="3" name="Content Placeholder 2">
            <a:extLst>
              <a:ext uri="{FF2B5EF4-FFF2-40B4-BE49-F238E27FC236}">
                <a16:creationId xmlns:a16="http://schemas.microsoft.com/office/drawing/2014/main" id="{D345D35D-36E1-46E7-9D07-F0232C0097F6}"/>
              </a:ext>
            </a:extLst>
          </p:cNvPr>
          <p:cNvSpPr>
            <a:spLocks noGrp="1"/>
          </p:cNvSpPr>
          <p:nvPr>
            <p:ph idx="1"/>
          </p:nvPr>
        </p:nvSpPr>
        <p:spPr>
          <a:xfrm>
            <a:off x="838200" y="1825625"/>
            <a:ext cx="10515600" cy="3758429"/>
          </a:xfrm>
        </p:spPr>
        <p:txBody>
          <a:bodyPr>
            <a:normAutofit/>
          </a:bodyPr>
          <a:lstStyle/>
          <a:p>
            <a:pPr marL="0" indent="0">
              <a:lnSpc>
                <a:spcPct val="100000"/>
              </a:lnSpc>
              <a:spcBef>
                <a:spcPts val="0"/>
              </a:spcBef>
              <a:spcAft>
                <a:spcPts val="2400"/>
              </a:spcAft>
              <a:buNone/>
            </a:pPr>
            <a:r>
              <a:rPr lang="en-GB" b="1" dirty="0">
                <a:latin typeface="Century Gothic" panose="020B0502020202020204" pitchFamily="34" charset="0"/>
              </a:rPr>
              <a:t>Teacher notes:</a:t>
            </a:r>
            <a:endParaRPr lang="en-GB" dirty="0">
              <a:latin typeface="Century Gothic" panose="020B0502020202020204" pitchFamily="34" charset="0"/>
            </a:endParaRPr>
          </a:p>
          <a:p>
            <a:pPr>
              <a:lnSpc>
                <a:spcPct val="100000"/>
              </a:lnSpc>
              <a:spcBef>
                <a:spcPts val="0"/>
              </a:spcBef>
              <a:spcAft>
                <a:spcPts val="2400"/>
              </a:spcAft>
            </a:pPr>
            <a:r>
              <a:rPr lang="en-GB" dirty="0">
                <a:latin typeface="Century Gothic" panose="020B0502020202020204" pitchFamily="34" charset="0"/>
              </a:rPr>
              <a:t>Choose a selection of paintings that will aid discussion.</a:t>
            </a:r>
          </a:p>
          <a:p>
            <a:pPr>
              <a:lnSpc>
                <a:spcPct val="100000"/>
              </a:lnSpc>
              <a:spcBef>
                <a:spcPts val="0"/>
              </a:spcBef>
              <a:spcAft>
                <a:spcPts val="2400"/>
              </a:spcAft>
            </a:pPr>
            <a:r>
              <a:rPr lang="en-GB" dirty="0">
                <a:latin typeface="Century Gothic" panose="020B0502020202020204" pitchFamily="34" charset="0"/>
              </a:rPr>
              <a:t>Encourage pupils to focus in on the facial expressions and body language which informs the observer of the painting, of the emotions of Mary both when she was told the news and of her relationship and feelings towards Jesus.</a:t>
            </a:r>
          </a:p>
        </p:txBody>
      </p:sp>
      <p:sp>
        <p:nvSpPr>
          <p:cNvPr id="4" name="TextBox 1">
            <a:extLst>
              <a:ext uri="{FF2B5EF4-FFF2-40B4-BE49-F238E27FC236}">
                <a16:creationId xmlns:a16="http://schemas.microsoft.com/office/drawing/2014/main" id="{D357AF1A-91A2-7256-CDC8-42C1B289D9FA}"/>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
        <p:nvSpPr>
          <p:cNvPr id="5" name="Text Box 22">
            <a:extLst>
              <a:ext uri="{FF2B5EF4-FFF2-40B4-BE49-F238E27FC236}">
                <a16:creationId xmlns:a16="http://schemas.microsoft.com/office/drawing/2014/main" id="{748D61C5-B412-5852-CEF5-4561865C73EA}"/>
              </a:ext>
            </a:extLst>
          </p:cNvPr>
          <p:cNvSpPr txBox="1"/>
          <p:nvPr/>
        </p:nvSpPr>
        <p:spPr>
          <a:xfrm>
            <a:off x="1843288" y="6590525"/>
            <a:ext cx="3578860" cy="2674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000" dirty="0">
                <a:solidFill>
                  <a:srgbClr val="4D4D4D"/>
                </a:solidFill>
                <a:effectLst/>
                <a:latin typeface="Work Sans SemiBold" pitchFamily="2" charset="0"/>
                <a:ea typeface="Work Sans Regular" pitchFamily="2" charset="0"/>
                <a:cs typeface="Times New Roman" panose="02020603050405020304" pitchFamily="18" charset="0"/>
              </a:rPr>
              <a:t>© Copyright London Diocesan Board for Schools 2023</a:t>
            </a:r>
            <a:endParaRPr lang="en-GB" sz="1100" dirty="0">
              <a:effectLst/>
              <a:latin typeface="Work Sans Regular" pitchFamily="2" charset="0"/>
              <a:ea typeface="Work Sans Regular" pitchFamily="2" charset="0"/>
              <a:cs typeface="Times New Roman" panose="02020603050405020304" pitchFamily="18" charset="0"/>
            </a:endParaRPr>
          </a:p>
        </p:txBody>
      </p:sp>
    </p:spTree>
    <p:extLst>
      <p:ext uri="{BB962C8B-B14F-4D97-AF65-F5344CB8AC3E}">
        <p14:creationId xmlns:p14="http://schemas.microsoft.com/office/powerpoint/2010/main" val="236094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5A62-7BAF-48C2-95E1-41DC5E393539}"/>
              </a:ext>
            </a:extLst>
          </p:cNvPr>
          <p:cNvSpPr>
            <a:spLocks noGrp="1"/>
          </p:cNvSpPr>
          <p:nvPr>
            <p:ph type="title"/>
          </p:nvPr>
        </p:nvSpPr>
        <p:spPr/>
        <p:txBody>
          <a:bodyPr>
            <a:normAutofit/>
          </a:bodyPr>
          <a:lstStyle/>
          <a:p>
            <a:pPr algn="ctr"/>
            <a:r>
              <a:rPr lang="en-GB" b="1" dirty="0">
                <a:latin typeface="Century Gothic" panose="020B0502020202020204" pitchFamily="34" charset="0"/>
              </a:rPr>
              <a:t>Joseph  – earthly father of Jesus</a:t>
            </a:r>
          </a:p>
        </p:txBody>
      </p:sp>
      <p:sp>
        <p:nvSpPr>
          <p:cNvPr id="3" name="Content Placeholder 2">
            <a:extLst>
              <a:ext uri="{FF2B5EF4-FFF2-40B4-BE49-F238E27FC236}">
                <a16:creationId xmlns:a16="http://schemas.microsoft.com/office/drawing/2014/main" id="{D345D35D-36E1-46E7-9D07-F0232C0097F6}"/>
              </a:ext>
            </a:extLst>
          </p:cNvPr>
          <p:cNvSpPr>
            <a:spLocks noGrp="1"/>
          </p:cNvSpPr>
          <p:nvPr>
            <p:ph idx="1"/>
          </p:nvPr>
        </p:nvSpPr>
        <p:spPr/>
        <p:txBody>
          <a:bodyPr>
            <a:normAutofit/>
          </a:bodyPr>
          <a:lstStyle/>
          <a:p>
            <a:pPr marL="0" indent="0">
              <a:lnSpc>
                <a:spcPct val="100000"/>
              </a:lnSpc>
              <a:spcBef>
                <a:spcPts val="0"/>
              </a:spcBef>
              <a:spcAft>
                <a:spcPts val="2400"/>
              </a:spcAft>
              <a:buNone/>
            </a:pPr>
            <a:r>
              <a:rPr lang="en-GB" b="1" dirty="0">
                <a:latin typeface="Century Gothic" panose="020B0502020202020204" pitchFamily="34" charset="0"/>
              </a:rPr>
              <a:t>Teacher notes:</a:t>
            </a:r>
            <a:endParaRPr lang="en-GB" dirty="0">
              <a:latin typeface="Century Gothic" panose="020B0502020202020204" pitchFamily="34" charset="0"/>
            </a:endParaRPr>
          </a:p>
          <a:p>
            <a:pPr>
              <a:lnSpc>
                <a:spcPct val="100000"/>
              </a:lnSpc>
              <a:spcBef>
                <a:spcPts val="0"/>
              </a:spcBef>
              <a:spcAft>
                <a:spcPts val="2400"/>
              </a:spcAft>
            </a:pPr>
            <a:r>
              <a:rPr lang="en-GB" dirty="0">
                <a:latin typeface="Century Gothic" panose="020B0502020202020204" pitchFamily="34" charset="0"/>
              </a:rPr>
              <a:t>Choose a selection of paintings that will aid discussion.</a:t>
            </a:r>
          </a:p>
          <a:p>
            <a:pPr>
              <a:lnSpc>
                <a:spcPct val="100000"/>
              </a:lnSpc>
              <a:spcBef>
                <a:spcPts val="0"/>
              </a:spcBef>
              <a:spcAft>
                <a:spcPts val="2400"/>
              </a:spcAft>
            </a:pPr>
            <a:r>
              <a:rPr lang="en-GB" dirty="0">
                <a:latin typeface="Century Gothic" panose="020B0502020202020204" pitchFamily="34" charset="0"/>
              </a:rPr>
              <a:t>Encourage pupils to focus in on the facial expressions and body language which informs the observer of the painting, of the emotions of Joseph and his relationship and feelings towards Jesus.</a:t>
            </a:r>
          </a:p>
          <a:p>
            <a:endParaRPr lang="en-GB" dirty="0">
              <a:latin typeface="Century Gothic" panose="020B0502020202020204" pitchFamily="34" charset="0"/>
            </a:endParaRPr>
          </a:p>
        </p:txBody>
      </p:sp>
      <p:sp>
        <p:nvSpPr>
          <p:cNvPr id="4" name="TextBox 1">
            <a:extLst>
              <a:ext uri="{FF2B5EF4-FFF2-40B4-BE49-F238E27FC236}">
                <a16:creationId xmlns:a16="http://schemas.microsoft.com/office/drawing/2014/main" id="{30BE3C1C-FDAD-F2DE-3B3E-333AD071DD75}"/>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63416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9D6DC5-956C-4067-B2A4-E205470589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87876" y="269451"/>
            <a:ext cx="4816247" cy="6319098"/>
          </a:xfrm>
          <a:prstGeom prst="rect">
            <a:avLst/>
          </a:prstGeom>
        </p:spPr>
      </p:pic>
      <p:sp>
        <p:nvSpPr>
          <p:cNvPr id="3" name="TextBox 1">
            <a:extLst>
              <a:ext uri="{FF2B5EF4-FFF2-40B4-BE49-F238E27FC236}">
                <a16:creationId xmlns:a16="http://schemas.microsoft.com/office/drawing/2014/main" id="{CDCF2A45-7600-0ECF-2298-0EC14C79D46F}"/>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428536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6BB6C-0338-4B64-82B0-9866220E12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11385" y="482512"/>
            <a:ext cx="4169230" cy="5892975"/>
          </a:xfrm>
          <a:prstGeom prst="rect">
            <a:avLst/>
          </a:prstGeom>
        </p:spPr>
      </p:pic>
      <p:sp>
        <p:nvSpPr>
          <p:cNvPr id="3" name="TextBox 1">
            <a:extLst>
              <a:ext uri="{FF2B5EF4-FFF2-40B4-BE49-F238E27FC236}">
                <a16:creationId xmlns:a16="http://schemas.microsoft.com/office/drawing/2014/main" id="{167F12B9-B93D-C82B-E1AE-AACA7A5B761B}"/>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106569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F49DDC-8BEB-4880-9D71-AD5D6E1EDD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82540" y="214140"/>
            <a:ext cx="4426919" cy="6429719"/>
          </a:xfrm>
          <a:prstGeom prst="rect">
            <a:avLst/>
          </a:prstGeom>
        </p:spPr>
      </p:pic>
      <p:sp>
        <p:nvSpPr>
          <p:cNvPr id="3" name="TextBox 1">
            <a:extLst>
              <a:ext uri="{FF2B5EF4-FFF2-40B4-BE49-F238E27FC236}">
                <a16:creationId xmlns:a16="http://schemas.microsoft.com/office/drawing/2014/main" id="{4A55F7BA-EC52-3114-CD6F-B5CA4E1060EA}"/>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379503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373B4-4BF1-4A48-B6ED-909E4155358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83518" y="843983"/>
            <a:ext cx="9224963" cy="5170034"/>
          </a:xfrm>
          <a:prstGeom prst="rect">
            <a:avLst/>
          </a:prstGeom>
        </p:spPr>
      </p:pic>
      <p:sp>
        <p:nvSpPr>
          <p:cNvPr id="3" name="TextBox 1">
            <a:extLst>
              <a:ext uri="{FF2B5EF4-FFF2-40B4-BE49-F238E27FC236}">
                <a16:creationId xmlns:a16="http://schemas.microsoft.com/office/drawing/2014/main" id="{886EA894-D1B2-1B6E-F493-B71211899E56}"/>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95057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0233F2-9A14-43C0-AACE-113337FF36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2580" y="288870"/>
            <a:ext cx="4186839" cy="6280259"/>
          </a:xfrm>
          <a:prstGeom prst="rect">
            <a:avLst/>
          </a:prstGeom>
        </p:spPr>
      </p:pic>
      <p:sp>
        <p:nvSpPr>
          <p:cNvPr id="3" name="TextBox 1">
            <a:extLst>
              <a:ext uri="{FF2B5EF4-FFF2-40B4-BE49-F238E27FC236}">
                <a16:creationId xmlns:a16="http://schemas.microsoft.com/office/drawing/2014/main" id="{95454814-401E-56DB-C8E9-77D99B21EAA9}"/>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60623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1C0956-F9EB-43AE-8452-D281F80CF45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68286" y="225476"/>
            <a:ext cx="4255427" cy="6407048"/>
          </a:xfrm>
          <a:prstGeom prst="rect">
            <a:avLst/>
          </a:prstGeom>
        </p:spPr>
      </p:pic>
      <p:sp>
        <p:nvSpPr>
          <p:cNvPr id="3" name="TextBox 1">
            <a:extLst>
              <a:ext uri="{FF2B5EF4-FFF2-40B4-BE49-F238E27FC236}">
                <a16:creationId xmlns:a16="http://schemas.microsoft.com/office/drawing/2014/main" id="{8201A3EE-CA5F-A839-80E7-13C213232E15}"/>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368525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B321FE-9927-41FC-946E-3CB8AB7713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49042" y="420130"/>
            <a:ext cx="4293914" cy="5890054"/>
          </a:xfrm>
          <a:prstGeom prst="rect">
            <a:avLst/>
          </a:prstGeom>
        </p:spPr>
      </p:pic>
      <p:sp>
        <p:nvSpPr>
          <p:cNvPr id="3" name="TextBox 1">
            <a:extLst>
              <a:ext uri="{FF2B5EF4-FFF2-40B4-BE49-F238E27FC236}">
                <a16:creationId xmlns:a16="http://schemas.microsoft.com/office/drawing/2014/main" id="{B420DE8A-8FE9-D17F-52C8-9B70977CE8CC}"/>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61157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B321FE-9927-41FC-946E-3CB8AB7713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49730" y="529412"/>
            <a:ext cx="7092539" cy="5799175"/>
          </a:xfrm>
          <a:prstGeom prst="rect">
            <a:avLst/>
          </a:prstGeom>
        </p:spPr>
      </p:pic>
      <p:sp>
        <p:nvSpPr>
          <p:cNvPr id="3" name="TextBox 1">
            <a:extLst>
              <a:ext uri="{FF2B5EF4-FFF2-40B4-BE49-F238E27FC236}">
                <a16:creationId xmlns:a16="http://schemas.microsoft.com/office/drawing/2014/main" id="{B420DE8A-8FE9-D17F-52C8-9B70977CE8CC}"/>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86842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32E27-DF29-4559-87D8-43037551C6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55053" y="153866"/>
            <a:ext cx="4481894" cy="6550268"/>
          </a:xfrm>
          <a:prstGeom prst="rect">
            <a:avLst/>
          </a:prstGeom>
        </p:spPr>
      </p:pic>
      <p:sp>
        <p:nvSpPr>
          <p:cNvPr id="3" name="TextBox 1">
            <a:extLst>
              <a:ext uri="{FF2B5EF4-FFF2-40B4-BE49-F238E27FC236}">
                <a16:creationId xmlns:a16="http://schemas.microsoft.com/office/drawing/2014/main" id="{B2C906BF-9150-1183-B8D2-B9FEC8A93891}"/>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73920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32E27-DF29-4559-87D8-43037551C6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11751" y="153866"/>
            <a:ext cx="4368498" cy="6550268"/>
          </a:xfrm>
          <a:prstGeom prst="rect">
            <a:avLst/>
          </a:prstGeom>
        </p:spPr>
      </p:pic>
      <p:sp>
        <p:nvSpPr>
          <p:cNvPr id="3" name="TextBox 1">
            <a:extLst>
              <a:ext uri="{FF2B5EF4-FFF2-40B4-BE49-F238E27FC236}">
                <a16:creationId xmlns:a16="http://schemas.microsoft.com/office/drawing/2014/main" id="{B2C906BF-9150-1183-B8D2-B9FEC8A93891}"/>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14900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32E27-DF29-4559-87D8-43037551C6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72889" y="946926"/>
            <a:ext cx="7446221" cy="4964147"/>
          </a:xfrm>
          <a:prstGeom prst="rect">
            <a:avLst/>
          </a:prstGeom>
        </p:spPr>
      </p:pic>
      <p:sp>
        <p:nvSpPr>
          <p:cNvPr id="3" name="TextBox 1">
            <a:extLst>
              <a:ext uri="{FF2B5EF4-FFF2-40B4-BE49-F238E27FC236}">
                <a16:creationId xmlns:a16="http://schemas.microsoft.com/office/drawing/2014/main" id="{B2C906BF-9150-1183-B8D2-B9FEC8A93891}"/>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162272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95E421-EC5B-4D42-A27C-C8D9511A4E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84378" y="111567"/>
            <a:ext cx="4423243" cy="6634865"/>
          </a:xfrm>
          <a:prstGeom prst="rect">
            <a:avLst/>
          </a:prstGeom>
        </p:spPr>
      </p:pic>
      <p:sp>
        <p:nvSpPr>
          <p:cNvPr id="3" name="TextBox 1">
            <a:extLst>
              <a:ext uri="{FF2B5EF4-FFF2-40B4-BE49-F238E27FC236}">
                <a16:creationId xmlns:a16="http://schemas.microsoft.com/office/drawing/2014/main" id="{0AFA557B-4D36-381A-1942-D740E9DE4F69}"/>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152996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5BFB6C-1A83-4271-99B6-6B8F1B81A7AA}"/>
              </a:ext>
            </a:extLst>
          </p:cNvPr>
          <p:cNvPicPr/>
          <p:nvPr/>
        </p:nvPicPr>
        <p:blipFill>
          <a:blip r:embed="rId2" cstate="screen">
            <a:extLst>
              <a:ext uri="{28A0092B-C50C-407E-A947-70E740481C1C}">
                <a14:useLocalDpi xmlns:a14="http://schemas.microsoft.com/office/drawing/2010/main"/>
              </a:ext>
            </a:extLst>
          </a:blip>
          <a:srcRect/>
          <a:stretch/>
        </p:blipFill>
        <p:spPr bwMode="auto">
          <a:xfrm>
            <a:off x="3720970" y="237055"/>
            <a:ext cx="4750060" cy="6383889"/>
          </a:xfrm>
          <a:prstGeom prst="rect">
            <a:avLst/>
          </a:prstGeom>
          <a:noFill/>
          <a:ln>
            <a:noFill/>
          </a:ln>
        </p:spPr>
      </p:pic>
      <p:sp>
        <p:nvSpPr>
          <p:cNvPr id="3" name="TextBox 1">
            <a:extLst>
              <a:ext uri="{FF2B5EF4-FFF2-40B4-BE49-F238E27FC236}">
                <a16:creationId xmlns:a16="http://schemas.microsoft.com/office/drawing/2014/main" id="{F7042DA6-9134-63B2-6C39-FF7055299358}"/>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373837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5B30FC-6CF9-4F29-8434-B7E75ABD8D4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57968" y="603646"/>
            <a:ext cx="8476064" cy="5650708"/>
          </a:xfrm>
          <a:prstGeom prst="rect">
            <a:avLst/>
          </a:prstGeom>
        </p:spPr>
      </p:pic>
      <p:sp>
        <p:nvSpPr>
          <p:cNvPr id="3" name="TextBox 1">
            <a:extLst>
              <a:ext uri="{FF2B5EF4-FFF2-40B4-BE49-F238E27FC236}">
                <a16:creationId xmlns:a16="http://schemas.microsoft.com/office/drawing/2014/main" id="{6B6FD483-7522-B396-6B44-B510CD52E46B}"/>
              </a:ext>
            </a:extLst>
          </p:cNvPr>
          <p:cNvSpPr txBox="1"/>
          <p:nvPr/>
        </p:nvSpPr>
        <p:spPr>
          <a:xfrm>
            <a:off x="0" y="6590525"/>
            <a:ext cx="251433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4D4D4D"/>
                </a:solidFill>
                <a:latin typeface="Work Sans SemiBold" pitchFamily="2" charset="77"/>
              </a:rPr>
              <a:t>YEAR ONE - </a:t>
            </a:r>
            <a:r>
              <a:rPr lang="en-GB" sz="1000" b="1" dirty="0">
                <a:solidFill>
                  <a:srgbClr val="4D4D4D"/>
                </a:solidFill>
                <a:latin typeface="Work Sans SemiBold" pitchFamily="2" charset="0"/>
              </a:rPr>
              <a:t>LESSON 2 </a:t>
            </a:r>
            <a:endParaRPr lang="en-US" sz="1000" b="1" dirty="0">
              <a:solidFill>
                <a:srgbClr val="4D4D4D"/>
              </a:solidFill>
              <a:latin typeface="Work Sans SemiBold" pitchFamily="2" charset="0"/>
            </a:endParaRPr>
          </a:p>
        </p:txBody>
      </p:sp>
    </p:spTree>
    <p:extLst>
      <p:ext uri="{BB962C8B-B14F-4D97-AF65-F5344CB8AC3E}">
        <p14:creationId xmlns:p14="http://schemas.microsoft.com/office/powerpoint/2010/main" val="2569479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6" ma:contentTypeDescription="Create a new document." ma:contentTypeScope="" ma:versionID="4140d98b5e72ec949c32c2c289918fb9">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91e60c445ca9e904630b9d9ce2925bd6"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18BBF9-5BBD-4CCE-8C15-9AD72E8FAA7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940bfc-e56c-4552-8076-1b7135828164"/>
    <ds:schemaRef ds:uri="37c5c6fe-bc8e-4494-977e-45e76d6ce1fa"/>
    <ds:schemaRef ds:uri="http://www.w3.org/XML/1998/namespace"/>
    <ds:schemaRef ds:uri="http://purl.org/dc/dcmitype/"/>
  </ds:schemaRefs>
</ds:datastoreItem>
</file>

<file path=customXml/itemProps2.xml><?xml version="1.0" encoding="utf-8"?>
<ds:datastoreItem xmlns:ds="http://schemas.openxmlformats.org/officeDocument/2006/customXml" ds:itemID="{CC6C258F-E782-43DB-912C-0097BFE83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7815E-8E8F-45BD-A85B-964BDD5B52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461</TotalTime>
  <Words>200</Words>
  <Application>Microsoft Office PowerPoint</Application>
  <PresentationFormat>Widescreen</PresentationFormat>
  <Paragraphs>26</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Work Sans Regular</vt:lpstr>
      <vt:lpstr>Work Sans SemiBold</vt:lpstr>
      <vt:lpstr>Office Theme</vt:lpstr>
      <vt:lpstr>Mary – mother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Joseph  – earthly father of Jesus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thorne</dc:creator>
  <cp:lastModifiedBy>Leila Ingram-Smith</cp:lastModifiedBy>
  <cp:revision>8</cp:revision>
  <dcterms:created xsi:type="dcterms:W3CDTF">2020-09-23T12:03:37Z</dcterms:created>
  <dcterms:modified xsi:type="dcterms:W3CDTF">2023-09-11T08:14:44Z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Order">
    <vt:r8>414800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