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8451" y="1990344"/>
            <a:ext cx="11055350" cy="1153795"/>
          </a:xfrm>
          <a:custGeom>
            <a:avLst/>
            <a:gdLst/>
            <a:ahLst/>
            <a:cxnLst/>
            <a:rect l="l" t="t" r="r" b="b"/>
            <a:pathLst>
              <a:path w="11055350" h="1153795">
                <a:moveTo>
                  <a:pt x="10862818" y="0"/>
                </a:moveTo>
                <a:lnTo>
                  <a:pt x="192278" y="0"/>
                </a:lnTo>
                <a:lnTo>
                  <a:pt x="148188" y="5079"/>
                </a:lnTo>
                <a:lnTo>
                  <a:pt x="107716" y="19546"/>
                </a:lnTo>
                <a:lnTo>
                  <a:pt x="72015" y="42247"/>
                </a:lnTo>
                <a:lnTo>
                  <a:pt x="42239" y="72026"/>
                </a:lnTo>
                <a:lnTo>
                  <a:pt x="19542" y="107727"/>
                </a:lnTo>
                <a:lnTo>
                  <a:pt x="5077" y="148196"/>
                </a:lnTo>
                <a:lnTo>
                  <a:pt x="0" y="192277"/>
                </a:lnTo>
                <a:lnTo>
                  <a:pt x="0" y="961389"/>
                </a:lnTo>
                <a:lnTo>
                  <a:pt x="5077" y="1005471"/>
                </a:lnTo>
                <a:lnTo>
                  <a:pt x="19542" y="1045940"/>
                </a:lnTo>
                <a:lnTo>
                  <a:pt x="42239" y="1081641"/>
                </a:lnTo>
                <a:lnTo>
                  <a:pt x="72015" y="1111420"/>
                </a:lnTo>
                <a:lnTo>
                  <a:pt x="107716" y="1134121"/>
                </a:lnTo>
                <a:lnTo>
                  <a:pt x="148188" y="1148588"/>
                </a:lnTo>
                <a:lnTo>
                  <a:pt x="192278" y="1153667"/>
                </a:lnTo>
                <a:lnTo>
                  <a:pt x="10862818" y="1153667"/>
                </a:lnTo>
                <a:lnTo>
                  <a:pt x="10906899" y="1148588"/>
                </a:lnTo>
                <a:lnTo>
                  <a:pt x="10947368" y="1134121"/>
                </a:lnTo>
                <a:lnTo>
                  <a:pt x="10983069" y="1111420"/>
                </a:lnTo>
                <a:lnTo>
                  <a:pt x="11012848" y="1081641"/>
                </a:lnTo>
                <a:lnTo>
                  <a:pt x="11035549" y="1045940"/>
                </a:lnTo>
                <a:lnTo>
                  <a:pt x="11050016" y="1005471"/>
                </a:lnTo>
                <a:lnTo>
                  <a:pt x="11055096" y="961389"/>
                </a:lnTo>
                <a:lnTo>
                  <a:pt x="11055096" y="192277"/>
                </a:lnTo>
                <a:lnTo>
                  <a:pt x="11050016" y="148196"/>
                </a:lnTo>
                <a:lnTo>
                  <a:pt x="11035549" y="107727"/>
                </a:lnTo>
                <a:lnTo>
                  <a:pt x="11012848" y="72026"/>
                </a:lnTo>
                <a:lnTo>
                  <a:pt x="10983069" y="42247"/>
                </a:lnTo>
                <a:lnTo>
                  <a:pt x="10947368" y="19546"/>
                </a:lnTo>
                <a:lnTo>
                  <a:pt x="10906899" y="5079"/>
                </a:lnTo>
                <a:lnTo>
                  <a:pt x="10862818" y="0"/>
                </a:lnTo>
                <a:close/>
              </a:path>
            </a:pathLst>
          </a:custGeom>
          <a:solidFill>
            <a:srgbClr val="54345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5221" y="844753"/>
            <a:ext cx="4321556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28815"/>
            <a:ext cx="114236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D4D4D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6026" y="2008558"/>
            <a:ext cx="5680075" cy="10312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2800" dirty="0">
                <a:latin typeface="URW Gothic"/>
                <a:cs typeface="URW Gothic"/>
              </a:rPr>
              <a:t>Mix </a:t>
            </a:r>
            <a:r>
              <a:rPr sz="2800" spc="-5" dirty="0">
                <a:latin typeface="URW Gothic"/>
                <a:cs typeface="URW Gothic"/>
              </a:rPr>
              <a:t>the pictures</a:t>
            </a:r>
            <a:r>
              <a:rPr sz="2800" spc="-10" dirty="0">
                <a:latin typeface="URW Gothic"/>
                <a:cs typeface="URW Gothic"/>
              </a:rPr>
              <a:t> </a:t>
            </a:r>
            <a:r>
              <a:rPr sz="2800" spc="-5" dirty="0">
                <a:latin typeface="URW Gothic"/>
                <a:cs typeface="URW Gothic"/>
              </a:rPr>
              <a:t>up!</a:t>
            </a:r>
            <a:endParaRPr sz="2800">
              <a:latin typeface="URW Gothic"/>
              <a:cs typeface="URW Gothic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3200" b="1" spc="-5" dirty="0">
                <a:latin typeface="Gothic Uralic"/>
                <a:cs typeface="Gothic Uralic"/>
              </a:rPr>
              <a:t>Pupils </a:t>
            </a:r>
            <a:r>
              <a:rPr sz="3200" b="1" dirty="0">
                <a:latin typeface="Gothic Uralic"/>
                <a:cs typeface="Gothic Uralic"/>
              </a:rPr>
              <a:t>to </a:t>
            </a:r>
            <a:r>
              <a:rPr sz="3200" b="1" spc="-5" dirty="0">
                <a:latin typeface="Gothic Uralic"/>
                <a:cs typeface="Gothic Uralic"/>
              </a:rPr>
              <a:t>sort </a:t>
            </a:r>
            <a:r>
              <a:rPr sz="3200" b="1" dirty="0">
                <a:latin typeface="Gothic Uralic"/>
                <a:cs typeface="Gothic Uralic"/>
              </a:rPr>
              <a:t>into two</a:t>
            </a:r>
            <a:r>
              <a:rPr sz="3200" b="1" spc="-40" dirty="0">
                <a:latin typeface="Gothic Uralic"/>
                <a:cs typeface="Gothic Uralic"/>
              </a:rPr>
              <a:t> </a:t>
            </a:r>
            <a:r>
              <a:rPr sz="3200" b="1" spc="-5" dirty="0">
                <a:latin typeface="Gothic Uralic"/>
                <a:cs typeface="Gothic Uralic"/>
              </a:rPr>
              <a:t>groups:</a:t>
            </a:r>
            <a:endParaRPr sz="32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597192"/>
            <a:ext cx="1142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D4D4D"/>
                </a:solidFill>
                <a:latin typeface="Carlito"/>
                <a:cs typeface="Carlito"/>
              </a:rPr>
              <a:t>YEAR ONE - </a:t>
            </a:r>
            <a:r>
              <a:rPr sz="1000" b="1" spc="-10" dirty="0">
                <a:solidFill>
                  <a:srgbClr val="4D4D4D"/>
                </a:solidFill>
                <a:latin typeface="Carlito"/>
                <a:cs typeface="Carlito"/>
              </a:rPr>
              <a:t>LESSON</a:t>
            </a:r>
            <a:r>
              <a:rPr sz="1000" b="1" spc="-2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000" b="1" spc="-5" dirty="0">
                <a:solidFill>
                  <a:srgbClr val="4D4D4D"/>
                </a:solidFill>
                <a:latin typeface="Carlito"/>
                <a:cs typeface="Carlito"/>
              </a:rPr>
              <a:t>2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8260" y="6592011"/>
            <a:ext cx="2789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D4D4D"/>
                </a:solidFill>
                <a:latin typeface="Carlito"/>
                <a:cs typeface="Carlito"/>
              </a:rPr>
              <a:t>© Copyright London </a:t>
            </a:r>
            <a:r>
              <a:rPr sz="1000" spc="-10" dirty="0">
                <a:solidFill>
                  <a:srgbClr val="4D4D4D"/>
                </a:solidFill>
                <a:latin typeface="Carlito"/>
                <a:cs typeface="Carlito"/>
              </a:rPr>
              <a:t>Diocesan </a:t>
            </a:r>
            <a:r>
              <a:rPr sz="1000" spc="-5" dirty="0">
                <a:solidFill>
                  <a:srgbClr val="4D4D4D"/>
                </a:solidFill>
                <a:latin typeface="Carlito"/>
                <a:cs typeface="Carlito"/>
              </a:rPr>
              <a:t>Board for Schools</a:t>
            </a:r>
            <a:r>
              <a:rPr sz="1000" spc="10" dirty="0">
                <a:solidFill>
                  <a:srgbClr val="4D4D4D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4D4D4D"/>
                </a:solidFill>
                <a:latin typeface="Carlito"/>
                <a:cs typeface="Carlito"/>
              </a:rPr>
              <a:t>2023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/>
              <a:t>Caring for</a:t>
            </a:r>
            <a:r>
              <a:rPr spc="-80" dirty="0"/>
              <a:t> </a:t>
            </a:r>
            <a:r>
              <a:rPr spc="-5" dirty="0"/>
              <a:t>creation.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165" y="3875913"/>
            <a:ext cx="487426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47725" marR="5080" indent="-83566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URW Gothic"/>
                <a:cs typeface="URW Gothic"/>
              </a:rPr>
              <a:t>Things </a:t>
            </a:r>
            <a:r>
              <a:rPr sz="2800" spc="-10" dirty="0">
                <a:latin typeface="URW Gothic"/>
                <a:cs typeface="URW Gothic"/>
              </a:rPr>
              <a:t>people </a:t>
            </a:r>
            <a:r>
              <a:rPr sz="2800" spc="-5" dirty="0">
                <a:latin typeface="URW Gothic"/>
                <a:cs typeface="URW Gothic"/>
              </a:rPr>
              <a:t>have done to  </a:t>
            </a:r>
            <a:r>
              <a:rPr sz="2800" spc="-10" dirty="0">
                <a:latin typeface="URW Gothic"/>
                <a:cs typeface="URW Gothic"/>
              </a:rPr>
              <a:t>damage</a:t>
            </a:r>
            <a:r>
              <a:rPr sz="2800" dirty="0">
                <a:latin typeface="URW Gothic"/>
                <a:cs typeface="URW Gothic"/>
              </a:rPr>
              <a:t> </a:t>
            </a:r>
            <a:r>
              <a:rPr sz="2800" spc="-5" dirty="0">
                <a:latin typeface="URW Gothic"/>
                <a:cs typeface="URW Gothic"/>
              </a:rPr>
              <a:t>creation.</a:t>
            </a:r>
            <a:endParaRPr sz="2800">
              <a:latin typeface="URW Gothic"/>
              <a:cs typeface="URW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1628" y="3878707"/>
            <a:ext cx="487426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47040" marR="5080" indent="-43434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URW Gothic"/>
                <a:cs typeface="URW Gothic"/>
              </a:rPr>
              <a:t>Things </a:t>
            </a:r>
            <a:r>
              <a:rPr sz="2800" spc="-10" dirty="0">
                <a:latin typeface="URW Gothic"/>
                <a:cs typeface="URW Gothic"/>
              </a:rPr>
              <a:t>people </a:t>
            </a:r>
            <a:r>
              <a:rPr sz="2800" spc="-5" dirty="0">
                <a:latin typeface="URW Gothic"/>
                <a:cs typeface="URW Gothic"/>
              </a:rPr>
              <a:t>have done to  help/improve</a:t>
            </a:r>
            <a:r>
              <a:rPr sz="2800" spc="10" dirty="0">
                <a:latin typeface="URW Gothic"/>
                <a:cs typeface="URW Gothic"/>
              </a:rPr>
              <a:t> </a:t>
            </a:r>
            <a:r>
              <a:rPr sz="2800" spc="-5" dirty="0">
                <a:latin typeface="URW Gothic"/>
                <a:cs typeface="URW Gothic"/>
              </a:rPr>
              <a:t>creation.</a:t>
            </a:r>
            <a:endParaRPr sz="2800">
              <a:latin typeface="URW Gothic"/>
              <a:cs typeface="URW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0" y="3657600"/>
            <a:ext cx="0" cy="2226945"/>
          </a:xfrm>
          <a:custGeom>
            <a:avLst/>
            <a:gdLst/>
            <a:ahLst/>
            <a:cxnLst/>
            <a:rect l="l" t="t" r="r" b="b"/>
            <a:pathLst>
              <a:path h="2226945">
                <a:moveTo>
                  <a:pt x="0" y="0"/>
                </a:moveTo>
                <a:lnTo>
                  <a:pt x="0" y="222636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1580388"/>
            <a:ext cx="4949952" cy="3553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4264" y="1580388"/>
            <a:ext cx="4949952" cy="3553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815083"/>
            <a:ext cx="5134356" cy="3227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8628" y="1815083"/>
            <a:ext cx="5134356" cy="3227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476" y="1851660"/>
            <a:ext cx="4588764" cy="315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759" y="1851660"/>
            <a:ext cx="4757928" cy="3154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1879092"/>
            <a:ext cx="5172456" cy="3099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4911" y="1879092"/>
            <a:ext cx="5172456" cy="3099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6747" y="3529584"/>
            <a:ext cx="3895344" cy="275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685800"/>
            <a:ext cx="3834384" cy="256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2727" y="3529584"/>
            <a:ext cx="4192524" cy="2756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2016" y="685800"/>
            <a:ext cx="3840479" cy="2560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236" y="2026920"/>
            <a:ext cx="4204716" cy="2804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0447" y="292608"/>
            <a:ext cx="4204715" cy="2804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3671315"/>
            <a:ext cx="4207763" cy="2805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563" y="591312"/>
            <a:ext cx="4750308" cy="252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9128" y="591312"/>
            <a:ext cx="4549139" cy="303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311" y="3739896"/>
            <a:ext cx="4099560" cy="2735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9128" y="3837432"/>
            <a:ext cx="4099560" cy="2732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69171" y="5822696"/>
            <a:ext cx="18757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571F14"/>
                </a:solidFill>
                <a:latin typeface="Arial"/>
                <a:cs typeface="Arial"/>
              </a:rPr>
              <a:t>We</a:t>
            </a:r>
            <a:r>
              <a:rPr sz="3600" spc="-140" dirty="0">
                <a:solidFill>
                  <a:srgbClr val="571F14"/>
                </a:solidFill>
                <a:latin typeface="Arial"/>
                <a:cs typeface="Arial"/>
              </a:rPr>
              <a:t> </a:t>
            </a:r>
            <a:r>
              <a:rPr sz="3600" spc="-114" dirty="0">
                <a:solidFill>
                  <a:srgbClr val="571F14"/>
                </a:solidFill>
                <a:latin typeface="Arial"/>
                <a:cs typeface="Arial"/>
              </a:rPr>
              <a:t>Care.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YEAR ONE - </a:t>
            </a:r>
            <a:r>
              <a:rPr b="1" spc="-10" dirty="0">
                <a:latin typeface="Carlito"/>
                <a:cs typeface="Carlito"/>
              </a:rPr>
              <a:t>LESSON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Carlito</vt:lpstr>
      <vt:lpstr>Gothic Uralic</vt:lpstr>
      <vt:lpstr>URW Gothic</vt:lpstr>
      <vt:lpstr>Office Theme</vt:lpstr>
      <vt:lpstr>Caring for creation.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creation.</dc:title>
  <dc:creator>Leila Ingram-Smith</dc:creator>
  <cp:lastModifiedBy>Leila Ingram-Smith</cp:lastModifiedBy>
  <cp:revision>1</cp:revision>
  <dcterms:created xsi:type="dcterms:W3CDTF">2023-09-07T14:24:39Z</dcterms:created>
  <dcterms:modified xsi:type="dcterms:W3CDTF">2023-09-07T14:25:02Z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2023-09-07T00:00:00Z</vt:filetime>
  </property>
</Properties>
</file>