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0_C314E5CB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14"/>
  </p:notesMasterIdLst>
  <p:sldIdLst>
    <p:sldId id="264" r:id="rId5"/>
    <p:sldId id="256" r:id="rId6"/>
    <p:sldId id="257" r:id="rId7"/>
    <p:sldId id="258" r:id="rId8"/>
    <p:sldId id="259" r:id="rId9"/>
    <p:sldId id="260" r:id="rId10"/>
    <p:sldId id="263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A1FB0D-569F-8185-0D0D-B81CD176C768}" name="Mary Thorne" initials="MT" userId="S::mary.thorne@london.anglican.org::a5b5e5da-c416-47bf-aff9-8cca5d278713" providerId="AD"/>
  <p188:author id="{40111977-7EAD-CD61-AA6C-1C2896C0901C}" name="Leila Ingram-Smith" initials="LI" userId="S::leila.is@london.anglican.org::abf53238-41da-4e01-a2dc-9d152a2d46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3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0706B7-0019-415E-BC2D-9291AD536018}" v="25" dt="2023-09-07T14:40:16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Ingram-Smith" userId="S::leila.is@london.anglican.org::abf53238-41da-4e01-a2dc-9d152a2d4646" providerId="AD" clId="Web-{B8F62233-E409-21E9-22DC-641B475429DD}"/>
    <pc:docChg chg="">
      <pc:chgData name="Leila Ingram-Smith" userId="S::leila.is@london.anglican.org::abf53238-41da-4e01-a2dc-9d152a2d4646" providerId="AD" clId="Web-{B8F62233-E409-21E9-22DC-641B475429DD}" dt="2023-09-04T08:09:25.611" v="1"/>
      <pc:docMkLst>
        <pc:docMk/>
      </pc:docMkLst>
      <pc:sldChg chg="modCm">
        <pc:chgData name="Leila Ingram-Smith" userId="S::leila.is@london.anglican.org::abf53238-41da-4e01-a2dc-9d152a2d4646" providerId="AD" clId="Web-{B8F62233-E409-21E9-22DC-641B475429DD}" dt="2023-09-04T08:09:25.611" v="1"/>
        <pc:sldMkLst>
          <pc:docMk/>
          <pc:sldMk cId="3272926667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ila Ingram-Smith" userId="S::leila.is@london.anglican.org::abf53238-41da-4e01-a2dc-9d152a2d4646" providerId="AD" clId="Web-{B8F62233-E409-21E9-22DC-641B475429DD}" dt="2023-09-04T08:09:25.611" v="1"/>
              <pc2:cmMkLst xmlns:pc2="http://schemas.microsoft.com/office/powerpoint/2019/9/main/command">
                <pc:docMk/>
                <pc:sldMk cId="3272926667" sldId="256"/>
                <pc2:cmMk id="{209C8808-C295-4B52-9704-B36BA7BE5241}"/>
              </pc2:cmMkLst>
              <pc226:cmRplyChg chg="add">
                <pc226:chgData name="Leila Ingram-Smith" userId="S::leila.is@london.anglican.org::abf53238-41da-4e01-a2dc-9d152a2d4646" providerId="AD" clId="Web-{B8F62233-E409-21E9-22DC-641B475429DD}" dt="2023-09-04T08:06:23.803" v="0"/>
                <pc2:cmRplyMkLst xmlns:pc2="http://schemas.microsoft.com/office/powerpoint/2019/9/main/command">
                  <pc:docMk/>
                  <pc:sldMk cId="3272926667" sldId="256"/>
                  <pc2:cmMk id="{209C8808-C295-4B52-9704-B36BA7BE5241}"/>
                  <pc2:cmRplyMk id="{41593028-3C37-43A2-9010-C251F69E19D9}"/>
                </pc2:cmRplyMkLst>
              </pc226:cmRplyChg>
            </pc226:cmChg>
          </p:ext>
        </pc:extLst>
      </pc:sldChg>
    </pc:docChg>
  </pc:docChgLst>
  <pc:docChgLst>
    <pc:chgData name="Leila Ingram-Smith" userId="abf53238-41da-4e01-a2dc-9d152a2d4646" providerId="ADAL" clId="{80F61087-620F-4B1B-A6DA-5BE30D19F3DF}"/>
    <pc:docChg chg="custSel addSld delSld modSld addMainMaster delMainMaster modMainMaster">
      <pc:chgData name="Leila Ingram-Smith" userId="abf53238-41da-4e01-a2dc-9d152a2d4646" providerId="ADAL" clId="{80F61087-620F-4B1B-A6DA-5BE30D19F3DF}" dt="2023-08-21T10:00:33.793" v="41"/>
      <pc:docMkLst>
        <pc:docMk/>
      </pc:docMkLst>
      <pc:sldChg chg="addCm">
        <pc:chgData name="Leila Ingram-Smith" userId="abf53238-41da-4e01-a2dc-9d152a2d4646" providerId="ADAL" clId="{80F61087-620F-4B1B-A6DA-5BE30D19F3DF}" dt="2023-08-21T10:00:33.793" v="41"/>
        <pc:sldMkLst>
          <pc:docMk/>
          <pc:sldMk cId="3272926667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eila Ingram-Smith" userId="abf53238-41da-4e01-a2dc-9d152a2d4646" providerId="ADAL" clId="{80F61087-620F-4B1B-A6DA-5BE30D19F3DF}" dt="2023-08-21T10:00:33.793" v="41"/>
              <pc2:cmMkLst xmlns:pc2="http://schemas.microsoft.com/office/powerpoint/2019/9/main/command">
                <pc:docMk/>
                <pc:sldMk cId="3272926667" sldId="256"/>
                <pc2:cmMk id="{209C8808-C295-4B52-9704-B36BA7BE5241}"/>
              </pc2:cmMkLst>
            </pc226:cmChg>
          </p:ext>
        </pc:extLst>
      </pc:sldChg>
      <pc:sldChg chg="addSp delSp modSp mod">
        <pc:chgData name="Leila Ingram-Smith" userId="abf53238-41da-4e01-a2dc-9d152a2d4646" providerId="ADAL" clId="{80F61087-620F-4B1B-A6DA-5BE30D19F3DF}" dt="2023-08-21T09:59:39.562" v="39" actId="1076"/>
        <pc:sldMkLst>
          <pc:docMk/>
          <pc:sldMk cId="3544256039" sldId="264"/>
        </pc:sldMkLst>
        <pc:spChg chg="del">
          <ac:chgData name="Leila Ingram-Smith" userId="abf53238-41da-4e01-a2dc-9d152a2d4646" providerId="ADAL" clId="{80F61087-620F-4B1B-A6DA-5BE30D19F3DF}" dt="2023-08-21T09:56:14.644" v="8" actId="478"/>
          <ac:spMkLst>
            <pc:docMk/>
            <pc:sldMk cId="3544256039" sldId="264"/>
            <ac:spMk id="2" creationId="{419A2901-D637-4E17-931B-8A97971C6DEB}"/>
          </ac:spMkLst>
        </pc:spChg>
        <pc:spChg chg="mod">
          <ac:chgData name="Leila Ingram-Smith" userId="abf53238-41da-4e01-a2dc-9d152a2d4646" providerId="ADAL" clId="{80F61087-620F-4B1B-A6DA-5BE30D19F3DF}" dt="2023-08-21T09:58:47.484" v="35" actId="404"/>
          <ac:spMkLst>
            <pc:docMk/>
            <pc:sldMk cId="3544256039" sldId="264"/>
            <ac:spMk id="3" creationId="{21C4F877-CFEC-4BED-AAF2-0B91F5314799}"/>
          </ac:spMkLst>
        </pc:spChg>
        <pc:spChg chg="add mod">
          <ac:chgData name="Leila Ingram-Smith" userId="abf53238-41da-4e01-a2dc-9d152a2d4646" providerId="ADAL" clId="{80F61087-620F-4B1B-A6DA-5BE30D19F3DF}" dt="2023-08-21T09:56:07.068" v="6" actId="20577"/>
          <ac:spMkLst>
            <pc:docMk/>
            <pc:sldMk cId="3544256039" sldId="264"/>
            <ac:spMk id="4" creationId="{75D3C980-DC4B-2B20-54B9-234A901AD93E}"/>
          </ac:spMkLst>
        </pc:spChg>
        <pc:spChg chg="add mod">
          <ac:chgData name="Leila Ingram-Smith" userId="abf53238-41da-4e01-a2dc-9d152a2d4646" providerId="ADAL" clId="{80F61087-620F-4B1B-A6DA-5BE30D19F3DF}" dt="2023-08-21T09:56:11.356" v="7"/>
          <ac:spMkLst>
            <pc:docMk/>
            <pc:sldMk cId="3544256039" sldId="264"/>
            <ac:spMk id="5" creationId="{93D64F38-5FCE-4D57-F759-154E5DBD259F}"/>
          </ac:spMkLst>
        </pc:spChg>
        <pc:spChg chg="add del mod">
          <ac:chgData name="Leila Ingram-Smith" userId="abf53238-41da-4e01-a2dc-9d152a2d4646" providerId="ADAL" clId="{80F61087-620F-4B1B-A6DA-5BE30D19F3DF}" dt="2023-08-21T09:56:15.743" v="9" actId="478"/>
          <ac:spMkLst>
            <pc:docMk/>
            <pc:sldMk cId="3544256039" sldId="264"/>
            <ac:spMk id="7" creationId="{20231163-1006-DD61-D1A3-624B92DD6BB9}"/>
          </ac:spMkLst>
        </pc:spChg>
        <pc:spChg chg="add mod">
          <ac:chgData name="Leila Ingram-Smith" userId="abf53238-41da-4e01-a2dc-9d152a2d4646" providerId="ADAL" clId="{80F61087-620F-4B1B-A6DA-5BE30D19F3DF}" dt="2023-08-21T09:58:06.264" v="27"/>
          <ac:spMkLst>
            <pc:docMk/>
            <pc:sldMk cId="3544256039" sldId="264"/>
            <ac:spMk id="8" creationId="{1355EDEF-37A1-8F5D-D844-5039C0FB2BB9}"/>
          </ac:spMkLst>
        </pc:spChg>
        <pc:picChg chg="add mod">
          <ac:chgData name="Leila Ingram-Smith" userId="abf53238-41da-4e01-a2dc-9d152a2d4646" providerId="ADAL" clId="{80F61087-620F-4B1B-A6DA-5BE30D19F3DF}" dt="2023-08-21T09:59:39.562" v="39" actId="1076"/>
          <ac:picMkLst>
            <pc:docMk/>
            <pc:sldMk cId="3544256039" sldId="264"/>
            <ac:picMk id="10" creationId="{129FAF98-FB7C-4227-A5C8-3B62A3A6C140}"/>
          </ac:picMkLst>
        </pc:picChg>
      </pc:sldChg>
      <pc:sldChg chg="add del">
        <pc:chgData name="Leila Ingram-Smith" userId="abf53238-41da-4e01-a2dc-9d152a2d4646" providerId="ADAL" clId="{80F61087-620F-4B1B-A6DA-5BE30D19F3DF}" dt="2023-08-21T10:00:06.349" v="40" actId="2696"/>
        <pc:sldMkLst>
          <pc:docMk/>
          <pc:sldMk cId="2241929630" sldId="265"/>
        </pc:sldMkLst>
      </pc:sldChg>
      <pc:sldMasterChg chg="add del addSldLayout delSldLayout">
        <pc:chgData name="Leila Ingram-Smith" userId="abf53238-41da-4e01-a2dc-9d152a2d4646" providerId="ADAL" clId="{80F61087-620F-4B1B-A6DA-5BE30D19F3DF}" dt="2023-08-21T10:00:06.349" v="40" actId="2696"/>
        <pc:sldMasterMkLst>
          <pc:docMk/>
          <pc:sldMasterMk cId="1661154992" sldId="2147483648"/>
        </pc:sldMasterMkLst>
        <pc:sldLayoutChg chg="add del">
          <pc:chgData name="Leila Ingram-Smith" userId="abf53238-41da-4e01-a2dc-9d152a2d4646" providerId="ADAL" clId="{80F61087-620F-4B1B-A6DA-5BE30D19F3DF}" dt="2023-08-21T10:00:06.349" v="40" actId="2696"/>
          <pc:sldLayoutMkLst>
            <pc:docMk/>
            <pc:sldMasterMk cId="1661154992" sldId="2147483648"/>
            <pc:sldLayoutMk cId="432719622" sldId="2147483661"/>
          </pc:sldLayoutMkLst>
        </pc:sldLayoutChg>
      </pc:sldMasterChg>
      <pc:sldMasterChg chg="replId">
        <pc:chgData name="Leila Ingram-Smith" userId="abf53238-41da-4e01-a2dc-9d152a2d4646" providerId="ADAL" clId="{80F61087-620F-4B1B-A6DA-5BE30D19F3DF}" dt="2023-08-21T09:55:59.581" v="1" actId="27028"/>
        <pc:sldMasterMkLst>
          <pc:docMk/>
          <pc:sldMasterMk cId="3851798925" sldId="2147483662"/>
        </pc:sldMasterMkLst>
      </pc:sldMasterChg>
    </pc:docChg>
  </pc:docChgLst>
  <pc:docChgLst>
    <pc:chgData name="Leila Ingram-Smith" userId="abf53238-41da-4e01-a2dc-9d152a2d4646" providerId="ADAL" clId="{E60706B7-0019-415E-BC2D-9291AD536018}"/>
    <pc:docChg chg="custSel modSld">
      <pc:chgData name="Leila Ingram-Smith" userId="abf53238-41da-4e01-a2dc-9d152a2d4646" providerId="ADAL" clId="{E60706B7-0019-415E-BC2D-9291AD536018}" dt="2023-09-01T09:35:45.090" v="60" actId="1076"/>
      <pc:docMkLst>
        <pc:docMk/>
      </pc:docMkLst>
      <pc:sldChg chg="addSp modSp mod">
        <pc:chgData name="Leila Ingram-Smith" userId="abf53238-41da-4e01-a2dc-9d152a2d4646" providerId="ADAL" clId="{E60706B7-0019-415E-BC2D-9291AD536018}" dt="2023-09-01T08:48:34.503" v="21"/>
        <pc:sldMkLst>
          <pc:docMk/>
          <pc:sldMk cId="3272926667" sldId="256"/>
        </pc:sldMkLst>
        <pc:spChg chg="add mod">
          <ac:chgData name="Leila Ingram-Smith" userId="abf53238-41da-4e01-a2dc-9d152a2d4646" providerId="ADAL" clId="{E60706B7-0019-415E-BC2D-9291AD536018}" dt="2023-09-01T08:48:34.503" v="21"/>
          <ac:spMkLst>
            <pc:docMk/>
            <pc:sldMk cId="3272926667" sldId="256"/>
            <ac:spMk id="2" creationId="{5CFCB3EF-819B-0A74-3F5A-37FE0CAA4126}"/>
          </ac:spMkLst>
        </pc:spChg>
        <pc:picChg chg="mod">
          <ac:chgData name="Leila Ingram-Smith" userId="abf53238-41da-4e01-a2dc-9d152a2d4646" providerId="ADAL" clId="{E60706B7-0019-415E-BC2D-9291AD536018}" dt="2023-09-01T08:43:50.057" v="9" actId="1076"/>
          <ac:picMkLst>
            <pc:docMk/>
            <pc:sldMk cId="3272926667" sldId="256"/>
            <ac:picMk id="4" creationId="{9B80C469-5427-4E42-B6D6-F48BA82A07D8}"/>
          </ac:picMkLst>
        </pc:picChg>
        <pc:picChg chg="mod">
          <ac:chgData name="Leila Ingram-Smith" userId="abf53238-41da-4e01-a2dc-9d152a2d4646" providerId="ADAL" clId="{E60706B7-0019-415E-BC2D-9291AD536018}" dt="2023-09-01T08:45:15.804" v="15" actId="1076"/>
          <ac:picMkLst>
            <pc:docMk/>
            <pc:sldMk cId="3272926667" sldId="256"/>
            <ac:picMk id="5" creationId="{78C0E7C2-F1A6-4210-9D8F-AC343A7D1ECD}"/>
          </ac:picMkLst>
        </pc:picChg>
      </pc:sldChg>
      <pc:sldChg chg="addSp modSp mod">
        <pc:chgData name="Leila Ingram-Smith" userId="abf53238-41da-4e01-a2dc-9d152a2d4646" providerId="ADAL" clId="{E60706B7-0019-415E-BC2D-9291AD536018}" dt="2023-09-01T08:48:36.140" v="22"/>
        <pc:sldMkLst>
          <pc:docMk/>
          <pc:sldMk cId="4118972146" sldId="257"/>
        </pc:sldMkLst>
        <pc:spChg chg="add mod">
          <ac:chgData name="Leila Ingram-Smith" userId="abf53238-41da-4e01-a2dc-9d152a2d4646" providerId="ADAL" clId="{E60706B7-0019-415E-BC2D-9291AD536018}" dt="2023-09-01T08:48:36.140" v="22"/>
          <ac:spMkLst>
            <pc:docMk/>
            <pc:sldMk cId="4118972146" sldId="257"/>
            <ac:spMk id="3" creationId="{8039B907-797E-F697-E94B-5391940D9547}"/>
          </ac:spMkLst>
        </pc:spChg>
        <pc:picChg chg="mod">
          <ac:chgData name="Leila Ingram-Smith" userId="abf53238-41da-4e01-a2dc-9d152a2d4646" providerId="ADAL" clId="{E60706B7-0019-415E-BC2D-9291AD536018}" dt="2023-09-01T08:48:27.314" v="20" actId="1076"/>
          <ac:picMkLst>
            <pc:docMk/>
            <pc:sldMk cId="4118972146" sldId="257"/>
            <ac:picMk id="2" creationId="{1F150E56-5B6B-43EF-AD02-60AF734C56D5}"/>
          </ac:picMkLst>
        </pc:picChg>
      </pc:sldChg>
      <pc:sldChg chg="addSp modSp mod">
        <pc:chgData name="Leila Ingram-Smith" userId="abf53238-41da-4e01-a2dc-9d152a2d4646" providerId="ADAL" clId="{E60706B7-0019-415E-BC2D-9291AD536018}" dt="2023-09-01T09:06:18.267" v="37" actId="1076"/>
        <pc:sldMkLst>
          <pc:docMk/>
          <pc:sldMk cId="267331432" sldId="258"/>
        </pc:sldMkLst>
        <pc:spChg chg="add mod">
          <ac:chgData name="Leila Ingram-Smith" userId="abf53238-41da-4e01-a2dc-9d152a2d4646" providerId="ADAL" clId="{E60706B7-0019-415E-BC2D-9291AD536018}" dt="2023-09-01T08:48:37.407" v="23"/>
          <ac:spMkLst>
            <pc:docMk/>
            <pc:sldMk cId="267331432" sldId="258"/>
            <ac:spMk id="4" creationId="{6B482207-0435-B4FD-037B-DF4A895E8FE4}"/>
          </ac:spMkLst>
        </pc:spChg>
        <pc:picChg chg="mod">
          <ac:chgData name="Leila Ingram-Smith" userId="abf53238-41da-4e01-a2dc-9d152a2d4646" providerId="ADAL" clId="{E60706B7-0019-415E-BC2D-9291AD536018}" dt="2023-09-01T09:06:18.267" v="37" actId="1076"/>
          <ac:picMkLst>
            <pc:docMk/>
            <pc:sldMk cId="267331432" sldId="258"/>
            <ac:picMk id="2" creationId="{6C6C6BF3-ADB7-4EF3-88EE-C15D3EBE8B0D}"/>
          </ac:picMkLst>
        </pc:picChg>
        <pc:picChg chg="mod modCrop">
          <ac:chgData name="Leila Ingram-Smith" userId="abf53238-41da-4e01-a2dc-9d152a2d4646" providerId="ADAL" clId="{E60706B7-0019-415E-BC2D-9291AD536018}" dt="2023-09-01T09:00:27.909" v="34" actId="1076"/>
          <ac:picMkLst>
            <pc:docMk/>
            <pc:sldMk cId="267331432" sldId="258"/>
            <ac:picMk id="3" creationId="{9C33495B-037E-4C20-8A82-33D02AAFFB97}"/>
          </ac:picMkLst>
        </pc:picChg>
      </pc:sldChg>
      <pc:sldChg chg="addSp modSp mod">
        <pc:chgData name="Leila Ingram-Smith" userId="abf53238-41da-4e01-a2dc-9d152a2d4646" providerId="ADAL" clId="{E60706B7-0019-415E-BC2D-9291AD536018}" dt="2023-09-01T09:08:57.419" v="42" actId="1076"/>
        <pc:sldMkLst>
          <pc:docMk/>
          <pc:sldMk cId="4150544084" sldId="259"/>
        </pc:sldMkLst>
        <pc:spChg chg="add mod">
          <ac:chgData name="Leila Ingram-Smith" userId="abf53238-41da-4e01-a2dc-9d152a2d4646" providerId="ADAL" clId="{E60706B7-0019-415E-BC2D-9291AD536018}" dt="2023-09-01T08:48:38.279" v="24"/>
          <ac:spMkLst>
            <pc:docMk/>
            <pc:sldMk cId="4150544084" sldId="259"/>
            <ac:spMk id="3" creationId="{4408BEB3-6E6B-4C9D-AA20-8D3CA76BB7BF}"/>
          </ac:spMkLst>
        </pc:spChg>
        <pc:picChg chg="mod">
          <ac:chgData name="Leila Ingram-Smith" userId="abf53238-41da-4e01-a2dc-9d152a2d4646" providerId="ADAL" clId="{E60706B7-0019-415E-BC2D-9291AD536018}" dt="2023-09-01T09:08:57.419" v="42" actId="1076"/>
          <ac:picMkLst>
            <pc:docMk/>
            <pc:sldMk cId="4150544084" sldId="259"/>
            <ac:picMk id="2" creationId="{EC451BEA-C41C-4EDD-AFFD-D4C78C5E14CC}"/>
          </ac:picMkLst>
        </pc:picChg>
      </pc:sldChg>
      <pc:sldChg chg="addSp modSp mod">
        <pc:chgData name="Leila Ingram-Smith" userId="abf53238-41da-4e01-a2dc-9d152a2d4646" providerId="ADAL" clId="{E60706B7-0019-415E-BC2D-9291AD536018}" dt="2023-09-01T09:09:46.986" v="45" actId="1076"/>
        <pc:sldMkLst>
          <pc:docMk/>
          <pc:sldMk cId="2343997701" sldId="260"/>
        </pc:sldMkLst>
        <pc:spChg chg="add mod">
          <ac:chgData name="Leila Ingram-Smith" userId="abf53238-41da-4e01-a2dc-9d152a2d4646" providerId="ADAL" clId="{E60706B7-0019-415E-BC2D-9291AD536018}" dt="2023-09-01T08:48:39.169" v="25"/>
          <ac:spMkLst>
            <pc:docMk/>
            <pc:sldMk cId="2343997701" sldId="260"/>
            <ac:spMk id="3" creationId="{95568699-954F-8493-1660-B150486A9F43}"/>
          </ac:spMkLst>
        </pc:spChg>
        <pc:picChg chg="mod">
          <ac:chgData name="Leila Ingram-Smith" userId="abf53238-41da-4e01-a2dc-9d152a2d4646" providerId="ADAL" clId="{E60706B7-0019-415E-BC2D-9291AD536018}" dt="2023-09-01T09:09:46.986" v="45" actId="1076"/>
          <ac:picMkLst>
            <pc:docMk/>
            <pc:sldMk cId="2343997701" sldId="260"/>
            <ac:picMk id="2" creationId="{9A64941C-5344-47D7-832E-77BBFAFCBBCB}"/>
          </ac:picMkLst>
        </pc:picChg>
      </pc:sldChg>
      <pc:sldChg chg="addSp delSp modSp mod">
        <pc:chgData name="Leila Ingram-Smith" userId="abf53238-41da-4e01-a2dc-9d152a2d4646" providerId="ADAL" clId="{E60706B7-0019-415E-BC2D-9291AD536018}" dt="2023-09-01T09:23:06.700" v="54" actId="1076"/>
        <pc:sldMkLst>
          <pc:docMk/>
          <pc:sldMk cId="1655660456" sldId="261"/>
        </pc:sldMkLst>
        <pc:spChg chg="add mod">
          <ac:chgData name="Leila Ingram-Smith" userId="abf53238-41da-4e01-a2dc-9d152a2d4646" providerId="ADAL" clId="{E60706B7-0019-415E-BC2D-9291AD536018}" dt="2023-09-01T08:48:41.850" v="27"/>
          <ac:spMkLst>
            <pc:docMk/>
            <pc:sldMk cId="1655660456" sldId="261"/>
            <ac:spMk id="3" creationId="{41A21E32-BF4D-5DE6-088E-0E07C843B1D5}"/>
          </ac:spMkLst>
        </pc:spChg>
        <pc:picChg chg="del">
          <ac:chgData name="Leila Ingram-Smith" userId="abf53238-41da-4e01-a2dc-9d152a2d4646" providerId="ADAL" clId="{E60706B7-0019-415E-BC2D-9291AD536018}" dt="2023-09-01T09:22:57.328" v="50" actId="478"/>
          <ac:picMkLst>
            <pc:docMk/>
            <pc:sldMk cId="1655660456" sldId="261"/>
            <ac:picMk id="2" creationId="{AB66E6A1-8646-4A47-859E-F629FC142724}"/>
          </ac:picMkLst>
        </pc:picChg>
        <pc:picChg chg="add mod">
          <ac:chgData name="Leila Ingram-Smith" userId="abf53238-41da-4e01-a2dc-9d152a2d4646" providerId="ADAL" clId="{E60706B7-0019-415E-BC2D-9291AD536018}" dt="2023-09-01T09:23:06.700" v="54" actId="1076"/>
          <ac:picMkLst>
            <pc:docMk/>
            <pc:sldMk cId="1655660456" sldId="261"/>
            <ac:picMk id="5" creationId="{EB41CB75-9BBD-99AE-2C30-806474A92703}"/>
          </ac:picMkLst>
        </pc:picChg>
      </pc:sldChg>
      <pc:sldChg chg="addSp delSp modSp mod">
        <pc:chgData name="Leila Ingram-Smith" userId="abf53238-41da-4e01-a2dc-9d152a2d4646" providerId="ADAL" clId="{E60706B7-0019-415E-BC2D-9291AD536018}" dt="2023-09-01T09:35:45.090" v="60" actId="1076"/>
        <pc:sldMkLst>
          <pc:docMk/>
          <pc:sldMk cId="984136206" sldId="262"/>
        </pc:sldMkLst>
        <pc:spChg chg="add mod">
          <ac:chgData name="Leila Ingram-Smith" userId="abf53238-41da-4e01-a2dc-9d152a2d4646" providerId="ADAL" clId="{E60706B7-0019-415E-BC2D-9291AD536018}" dt="2023-09-01T08:48:42.887" v="28"/>
          <ac:spMkLst>
            <pc:docMk/>
            <pc:sldMk cId="984136206" sldId="262"/>
            <ac:spMk id="3" creationId="{2E6C83A2-4FE5-5F4A-DCA9-969F505612AA}"/>
          </ac:spMkLst>
        </pc:spChg>
        <pc:picChg chg="del">
          <ac:chgData name="Leila Ingram-Smith" userId="abf53238-41da-4e01-a2dc-9d152a2d4646" providerId="ADAL" clId="{E60706B7-0019-415E-BC2D-9291AD536018}" dt="2023-09-01T09:35:35.301" v="55" actId="478"/>
          <ac:picMkLst>
            <pc:docMk/>
            <pc:sldMk cId="984136206" sldId="262"/>
            <ac:picMk id="2" creationId="{FF6FFCA0-D3B1-43DC-AFC5-F6C89D467DB3}"/>
          </ac:picMkLst>
        </pc:picChg>
        <pc:picChg chg="add mod modCrop">
          <ac:chgData name="Leila Ingram-Smith" userId="abf53238-41da-4e01-a2dc-9d152a2d4646" providerId="ADAL" clId="{E60706B7-0019-415E-BC2D-9291AD536018}" dt="2023-09-01T09:35:45.090" v="60" actId="1076"/>
          <ac:picMkLst>
            <pc:docMk/>
            <pc:sldMk cId="984136206" sldId="262"/>
            <ac:picMk id="5" creationId="{EBBBF536-E16C-007C-9E95-14B6572064D1}"/>
          </ac:picMkLst>
        </pc:picChg>
      </pc:sldChg>
      <pc:sldChg chg="addSp modSp mod">
        <pc:chgData name="Leila Ingram-Smith" userId="abf53238-41da-4e01-a2dc-9d152a2d4646" providerId="ADAL" clId="{E60706B7-0019-415E-BC2D-9291AD536018}" dt="2023-09-01T09:10:04.024" v="49" actId="1076"/>
        <pc:sldMkLst>
          <pc:docMk/>
          <pc:sldMk cId="691206880" sldId="263"/>
        </pc:sldMkLst>
        <pc:spChg chg="add mod">
          <ac:chgData name="Leila Ingram-Smith" userId="abf53238-41da-4e01-a2dc-9d152a2d4646" providerId="ADAL" clId="{E60706B7-0019-415E-BC2D-9291AD536018}" dt="2023-09-01T08:48:40.105" v="26"/>
          <ac:spMkLst>
            <pc:docMk/>
            <pc:sldMk cId="691206880" sldId="263"/>
            <ac:spMk id="3" creationId="{C5A36839-85E3-F3F2-B1F5-8AEB6709AFE7}"/>
          </ac:spMkLst>
        </pc:spChg>
        <pc:picChg chg="mod">
          <ac:chgData name="Leila Ingram-Smith" userId="abf53238-41da-4e01-a2dc-9d152a2d4646" providerId="ADAL" clId="{E60706B7-0019-415E-BC2D-9291AD536018}" dt="2023-09-01T09:10:04.024" v="49" actId="1076"/>
          <ac:picMkLst>
            <pc:docMk/>
            <pc:sldMk cId="691206880" sldId="263"/>
            <ac:picMk id="2" creationId="{EB2EFFB6-0645-47EC-9C78-74162154F95F}"/>
          </ac:picMkLst>
        </pc:picChg>
      </pc:sldChg>
      <pc:sldChg chg="modSp mod">
        <pc:chgData name="Leila Ingram-Smith" userId="abf53238-41da-4e01-a2dc-9d152a2d4646" providerId="ADAL" clId="{E60706B7-0019-415E-BC2D-9291AD536018}" dt="2023-08-31T14:04:27.070" v="6" actId="313"/>
        <pc:sldMkLst>
          <pc:docMk/>
          <pc:sldMk cId="3544256039" sldId="264"/>
        </pc:sldMkLst>
        <pc:spChg chg="mod">
          <ac:chgData name="Leila Ingram-Smith" userId="abf53238-41da-4e01-a2dc-9d152a2d4646" providerId="ADAL" clId="{E60706B7-0019-415E-BC2D-9291AD536018}" dt="2023-08-31T14:04:14.680" v="3" actId="20577"/>
          <ac:spMkLst>
            <pc:docMk/>
            <pc:sldMk cId="3544256039" sldId="264"/>
            <ac:spMk id="3" creationId="{21C4F877-CFEC-4BED-AAF2-0B91F5314799}"/>
          </ac:spMkLst>
        </pc:spChg>
        <pc:spChg chg="mod">
          <ac:chgData name="Leila Ingram-Smith" userId="abf53238-41da-4e01-a2dc-9d152a2d4646" providerId="ADAL" clId="{E60706B7-0019-415E-BC2D-9291AD536018}" dt="2023-08-31T14:04:27.070" v="6" actId="313"/>
          <ac:spMkLst>
            <pc:docMk/>
            <pc:sldMk cId="3544256039" sldId="264"/>
            <ac:spMk id="8" creationId="{1355EDEF-37A1-8F5D-D844-5039C0FB2BB9}"/>
          </ac:spMkLst>
        </pc:spChg>
      </pc:sldChg>
    </pc:docChg>
  </pc:docChgLst>
  <pc:docChgLst>
    <pc:chgData name="Mary Thorne" userId="S::mary.thorne@london.anglican.org::a5b5e5da-c416-47bf-aff9-8cca5d278713" providerId="AD" clId="Web-{738C72B6-FA9B-4386-AC39-A9DD441CA9C9}"/>
    <pc:docChg chg="mod">
      <pc:chgData name="Mary Thorne" userId="S::mary.thorne@london.anglican.org::a5b5e5da-c416-47bf-aff9-8cca5d278713" providerId="AD" clId="Web-{738C72B6-FA9B-4386-AC39-A9DD441CA9C9}" dt="2023-09-03T17:59:35.390" v="1"/>
      <pc:docMkLst>
        <pc:docMk/>
      </pc:docMkLst>
      <pc:sldChg chg="modCm">
        <pc:chgData name="Mary Thorne" userId="S::mary.thorne@london.anglican.org::a5b5e5da-c416-47bf-aff9-8cca5d278713" providerId="AD" clId="Web-{738C72B6-FA9B-4386-AC39-A9DD441CA9C9}" dt="2023-09-03T17:59:35.390" v="1"/>
        <pc:sldMkLst>
          <pc:docMk/>
          <pc:sldMk cId="3272926667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ary Thorne" userId="S::mary.thorne@london.anglican.org::a5b5e5da-c416-47bf-aff9-8cca5d278713" providerId="AD" clId="Web-{738C72B6-FA9B-4386-AC39-A9DD441CA9C9}" dt="2023-09-03T17:59:35.390" v="1"/>
              <pc2:cmMkLst xmlns:pc2="http://schemas.microsoft.com/office/powerpoint/2019/9/main/command">
                <pc:docMk/>
                <pc:sldMk cId="3272926667" sldId="256"/>
                <pc2:cmMk id="{209C8808-C295-4B52-9704-B36BA7BE5241}"/>
              </pc2:cmMkLst>
              <pc226:cmRplyChg chg="add">
                <pc226:chgData name="Mary Thorne" userId="S::mary.thorne@london.anglican.org::a5b5e5da-c416-47bf-aff9-8cca5d278713" providerId="AD" clId="Web-{738C72B6-FA9B-4386-AC39-A9DD441CA9C9}" dt="2023-09-03T17:59:35.390" v="1"/>
                <pc2:cmRplyMkLst xmlns:pc2="http://schemas.microsoft.com/office/powerpoint/2019/9/main/command">
                  <pc:docMk/>
                  <pc:sldMk cId="3272926667" sldId="256"/>
                  <pc2:cmMk id="{209C8808-C295-4B52-9704-B36BA7BE5241}"/>
                  <pc2:cmRplyMk id="{7EEBB56E-7B17-4046-836A-59AB91992362}"/>
                </pc2:cmRplyMkLst>
              </pc226:cmRplyChg>
            </pc226:cmChg>
          </p:ext>
        </pc:extLst>
      </pc:sldChg>
    </pc:docChg>
  </pc:docChgLst>
</pc:chgInfo>
</file>

<file path=ppt/comments/modernComment_100_C314E5C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09C8808-C295-4B52-9704-B36BA7BE5241}" authorId="{40111977-7EAD-CD61-AA6C-1C2896C0901C}" status="resolved" created="2023-08-21T10:00:33.76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72926667" sldId="256"/>
      <ac:picMk id="4" creationId="{9B80C469-5427-4E42-B6D6-F48BA82A07D8}"/>
    </ac:deMkLst>
    <p188:replyLst>
      <p188:reply id="{7EEBB56E-7B17-4046-836A-59AB91992362}" authorId="{CBA1FB0D-569F-8185-0D0D-B81CD176C768}" created="2023-09-03T17:59:35.390">
        <p188:txBody>
          <a:bodyPr/>
          <a:lstStyle/>
          <a:p>
            <a:r>
              <a:rPr lang="en-US"/>
              <a:t>have we now got permission for these?</a:t>
            </a:r>
          </a:p>
        </p188:txBody>
      </p188:reply>
      <p188:reply id="{41593028-3C37-43A2-9010-C251F69E19D9}" authorId="{40111977-7EAD-CD61-AA6C-1C2896C0901C}" created="2023-09-04T08:06:23.803">
        <p188:txBody>
          <a:bodyPr/>
          <a:lstStyle/>
          <a:p>
            <a:r>
              <a:rPr lang="en-GB"/>
              <a:t>yes all done</a:t>
            </a:r>
          </a:p>
        </p188:txBody>
      </p188:reply>
    </p188:replyLst>
    <p188:txBody>
      <a:bodyPr/>
      <a:lstStyle/>
      <a:p>
        <a:r>
          <a:rPr lang="en-GB"/>
          <a:t>All need permissions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E40ED-8EAF-40E7-8DE7-BD1FCFE590A7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1648B-60C2-4FE1-8672-F625E0C17D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104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F00CC-A6BA-43B8-9DDE-C5D3D1C67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D2151-426A-4AEA-A990-69C2A3DAE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81B87-FAEF-441B-868D-B2DA244DD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65FD-D520-4EBD-B917-3E53C51B1210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92F8F-3815-427B-9741-2736DD2F1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6512A-6C11-4155-B649-13FC0B41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662E-13D9-44D5-BEA9-237CC287C6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88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0A4AD-FD4E-4648-BC4C-290C6C6FC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28C6D3-4318-4A84-B7B4-7B52426C7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169DC-FE9C-448B-B40C-7500C7036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65FD-D520-4EBD-B917-3E53C51B1210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41740-E6CE-49DC-B6EE-731CAA574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52B87-1F11-4831-91E7-5A99A6B2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662E-13D9-44D5-BEA9-237CC287C6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1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3ADDDE-28F1-48D8-84D1-07D9FD376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133ABB-01C3-48EC-AFEF-0B1213EA4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32B9D-0592-46D8-8C4C-F083AC49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65FD-D520-4EBD-B917-3E53C51B1210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6672B-E820-4D5E-B3CA-976223C8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86467-2914-4E9C-BE54-6807235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662E-13D9-44D5-BEA9-237CC287C6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6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96142-D9E1-4D72-A85F-2F177E5B9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B1887-C716-419A-A786-8FD332674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C6E23-FFFE-442D-9E6C-ECFD151C1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65FD-D520-4EBD-B917-3E53C51B1210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411B5-DE3E-4075-9B89-C13307407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CF0B5-9D2A-4F22-911F-1F0EB9B48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662E-13D9-44D5-BEA9-237CC287C6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57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4E9A-5F51-4C6C-820B-8F94C7327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B711E-CF58-4BA0-A142-29A8D0BB1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6E083-9BD3-48BE-B09A-78205E67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65FD-D520-4EBD-B917-3E53C51B1210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75039-5ADE-4223-8B67-4DEDAEC3F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E6DC8-4ABC-47AE-A722-ED96B90B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662E-13D9-44D5-BEA9-237CC287C6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597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9162E-A3A8-4D63-B768-31FEA39D0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5794B-1BA6-43A9-BBD1-046EABA93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B835F-A8A1-4F66-89AC-B5A896633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7C50F-A24C-43A2-9FB5-5B35A4AC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65FD-D520-4EBD-B917-3E53C51B1210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FAFD5-016C-40BA-8546-A4E182AC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FD5A1-CEB0-4409-A80D-3DF0CB6E4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662E-13D9-44D5-BEA9-237CC287C6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89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A3BA5-6E76-4B40-852A-D0488581B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DC7C0-F44B-469C-9A56-49CCE49D9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0300F-FD3C-4735-A6A9-E94E95935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2FD1A-2A69-4596-8ECB-31B17709D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B218D4-4253-45AB-B779-721EBA8E3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7CC617-16CF-4769-AF21-F460E59C2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65FD-D520-4EBD-B917-3E53C51B1210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F86E0C-241A-4067-B671-33634AF0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F321C8-55DD-4C58-A546-9FD7FBE6E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662E-13D9-44D5-BEA9-237CC287C6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65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AD079-0FB7-461B-8796-43A41E174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DFA38B-8CC1-46C8-A6AC-C3D9A10F2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65FD-D520-4EBD-B917-3E53C51B1210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443632-7FC3-4354-87EF-BF486383B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CCDC1-8817-4925-854A-6A86F6BA7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662E-13D9-44D5-BEA9-237CC287C6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62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34F3F2-A05A-4642-837E-7A0EF2D32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65FD-D520-4EBD-B917-3E53C51B1210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3C7F61-7357-47A9-AFF6-250B4220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66C87-A406-45E2-8C07-1F4031B12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662E-13D9-44D5-BEA9-237CC287C6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43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79309-6E54-4437-8796-1A4D2F374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E2769-D162-4031-A229-C7A784D6F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3C142-C6AD-4674-8239-89AFDB389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3C8ED-B989-4B0C-90C7-AEA7F8303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65FD-D520-4EBD-B917-3E53C51B1210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59BEC-3E97-47B5-AA30-23319FB6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1EE55-51AE-45FB-9506-32E49325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662E-13D9-44D5-BEA9-237CC287C6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74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D3452-7939-4257-BC09-BED13D8B5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4B8C5-EF69-4D5C-86F8-BD80487BFD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B5895F-4A71-4C8C-A687-3315FF890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40DB3-EB87-4D7A-AE69-AAA03AC4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65FD-D520-4EBD-B917-3E53C51B1210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1CC56-6625-4398-BF15-BDF4A4984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D06C8-BEC8-4455-AD70-C83C7359B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662E-13D9-44D5-BEA9-237CC287C6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95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7528C7-66A1-42A4-9945-244071A6C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21F1E-351F-48E4-B8C7-027CB81BE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BA59B-A75B-4B72-B684-A4E4B6B50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E65FD-D520-4EBD-B917-3E53C51B1210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6E332-3CB9-4CD6-94E0-25BB40D7F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20D23-77F0-4CAA-AB3E-E3CD28397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E662E-13D9-44D5-BEA9-237CC287C6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79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microsoft.com/office/2018/10/relationships/comments" Target="../comments/modernComment_100_C314E5CB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4F877-CFEC-4BED-AAF2-0B91F5314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809"/>
            <a:ext cx="10515600" cy="29608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sz="3600" b="1" i="1">
                <a:solidFill>
                  <a:srgbClr val="55345A"/>
                </a:solidFill>
                <a:latin typeface="Century Gothic" panose="020B0502020202020204" pitchFamily="34" charset="0"/>
              </a:rPr>
              <a:t>“Thy Kingdom come; thy will be done on earth as it is in heaven”</a:t>
            </a:r>
          </a:p>
          <a:p>
            <a:pPr marL="0" indent="0">
              <a:buNone/>
            </a:pPr>
            <a:endParaRPr lang="en-GB" sz="3600" i="1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>
                <a:latin typeface="Century Gothic" panose="020B0502020202020204" pitchFamily="34" charset="0"/>
              </a:rPr>
              <a:t>I wonder how you would describe God’s kingdom here on earth.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D3C980-DC4B-2B20-54B9-234A901AD93E}"/>
              </a:ext>
            </a:extLst>
          </p:cNvPr>
          <p:cNvSpPr txBox="1"/>
          <p:nvPr/>
        </p:nvSpPr>
        <p:spPr>
          <a:xfrm>
            <a:off x="0" y="6570373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>
                <a:solidFill>
                  <a:srgbClr val="4D4D4D"/>
                </a:solidFill>
                <a:latin typeface="Work Sans SemiBold" pitchFamily="2" charset="0"/>
              </a:rPr>
              <a:t>LESSON 2 </a:t>
            </a:r>
            <a:endParaRPr lang="en-US" sz="1000" b="1">
              <a:solidFill>
                <a:srgbClr val="4D4D4D"/>
              </a:solidFill>
              <a:latin typeface="Work Sans SemiBold" pitchFamily="2" charset="0"/>
            </a:endParaRPr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93D64F38-5FCE-4D57-F759-154E5DBD259F}"/>
              </a:ext>
            </a:extLst>
          </p:cNvPr>
          <p:cNvSpPr txBox="1"/>
          <p:nvPr/>
        </p:nvSpPr>
        <p:spPr>
          <a:xfrm>
            <a:off x="2009140" y="6562350"/>
            <a:ext cx="3578860" cy="2674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>
                <a:solidFill>
                  <a:srgbClr val="4D4D4D"/>
                </a:solidFill>
                <a:effectLst/>
                <a:latin typeface="Work Sans SemiBold" pitchFamily="2" charset="0"/>
                <a:ea typeface="Work Sans Regular" pitchFamily="2" charset="0"/>
                <a:cs typeface="Times New Roman" panose="02020603050405020304" pitchFamily="18" charset="0"/>
              </a:rPr>
              <a:t>© Copyright London Diocesan Board for Schools 2023</a:t>
            </a:r>
            <a:endParaRPr lang="en-GB" sz="1100">
              <a:effectLst/>
              <a:latin typeface="Work Sans Regular" pitchFamily="2" charset="0"/>
              <a:ea typeface="Work Sans Regular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355EDEF-37A1-8F5D-D844-5039C0FB2BB9}"/>
              </a:ext>
            </a:extLst>
          </p:cNvPr>
          <p:cNvSpPr txBox="1">
            <a:spLocks/>
          </p:cNvSpPr>
          <p:nvPr/>
        </p:nvSpPr>
        <p:spPr>
          <a:xfrm>
            <a:off x="838200" y="1014413"/>
            <a:ext cx="10515600" cy="669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>
                <a:latin typeface="Century Gothic" panose="020B0502020202020204" pitchFamily="34" charset="0"/>
              </a:rPr>
              <a:t>Artists’ interpretations of the words:</a:t>
            </a:r>
          </a:p>
        </p:txBody>
      </p:sp>
      <p:pic>
        <p:nvPicPr>
          <p:cNvPr id="10" name="Picture 9" descr="A black and white icon of a magnifying glass with a question mark&#10;&#10;Description automatically generated">
            <a:extLst>
              <a:ext uri="{FF2B5EF4-FFF2-40B4-BE49-F238E27FC236}">
                <a16:creationId xmlns:a16="http://schemas.microsoft.com/office/drawing/2014/main" id="{129FAF98-FB7C-4227-A5C8-3B62A3A6C1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127" y="4922182"/>
            <a:ext cx="1364974" cy="136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5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80C469-5427-4E42-B6D6-F48BA82A07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063" y="952256"/>
            <a:ext cx="4953487" cy="4953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C0E7C2-F1A6-4210-9D8F-AC343A7D1E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1452" y="952256"/>
            <a:ext cx="4953486" cy="4953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FCB3EF-819B-0A74-3F5A-37FE0CAA4126}"/>
              </a:ext>
            </a:extLst>
          </p:cNvPr>
          <p:cNvSpPr txBox="1"/>
          <p:nvPr/>
        </p:nvSpPr>
        <p:spPr>
          <a:xfrm>
            <a:off x="0" y="6570373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>
                <a:solidFill>
                  <a:srgbClr val="4D4D4D"/>
                </a:solidFill>
                <a:latin typeface="Work Sans SemiBold" pitchFamily="2" charset="0"/>
              </a:rPr>
              <a:t>LESSON 2 </a:t>
            </a:r>
            <a:endParaRPr lang="en-US" sz="1000" b="1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2666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150E56-5B6B-43EF-AD02-60AF734C56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4545" y="355262"/>
            <a:ext cx="7782910" cy="6147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39B907-797E-F697-E94B-5391940D9547}"/>
              </a:ext>
            </a:extLst>
          </p:cNvPr>
          <p:cNvSpPr txBox="1"/>
          <p:nvPr/>
        </p:nvSpPr>
        <p:spPr>
          <a:xfrm>
            <a:off x="0" y="6570373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>
                <a:solidFill>
                  <a:srgbClr val="4D4D4D"/>
                </a:solidFill>
                <a:latin typeface="Work Sans SemiBold" pitchFamily="2" charset="0"/>
              </a:rPr>
              <a:t>LESSON 2 </a:t>
            </a:r>
            <a:endParaRPr lang="en-US" sz="1000" b="1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972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6C6BF3-ADB7-4EF3-88EE-C15D3EBE8B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303" y="654698"/>
            <a:ext cx="3698120" cy="5548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33495B-037E-4C20-8A82-33D02AAFFB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3101" y="1209675"/>
            <a:ext cx="4310935" cy="4048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482207-0435-B4FD-037B-DF4A895E8FE4}"/>
              </a:ext>
            </a:extLst>
          </p:cNvPr>
          <p:cNvSpPr txBox="1"/>
          <p:nvPr/>
        </p:nvSpPr>
        <p:spPr>
          <a:xfrm>
            <a:off x="0" y="6570373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>
                <a:solidFill>
                  <a:srgbClr val="4D4D4D"/>
                </a:solidFill>
                <a:latin typeface="Work Sans SemiBold" pitchFamily="2" charset="0"/>
              </a:rPr>
              <a:t>LESSON 2 </a:t>
            </a:r>
            <a:endParaRPr lang="en-US" sz="1000" b="1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1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51BEA-C41C-4EDD-AFFD-D4C78C5E14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5603" y="1384167"/>
            <a:ext cx="9360793" cy="40896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08BEB3-6E6B-4C9D-AA20-8D3CA76BB7BF}"/>
              </a:ext>
            </a:extLst>
          </p:cNvPr>
          <p:cNvSpPr txBox="1"/>
          <p:nvPr/>
        </p:nvSpPr>
        <p:spPr>
          <a:xfrm>
            <a:off x="0" y="6570373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>
                <a:solidFill>
                  <a:srgbClr val="4D4D4D"/>
                </a:solidFill>
                <a:latin typeface="Work Sans SemiBold" pitchFamily="2" charset="0"/>
              </a:rPr>
              <a:t>LESSON 2 </a:t>
            </a:r>
            <a:endParaRPr lang="en-US" sz="1000" b="1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54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64941C-5344-47D7-832E-77BBFAFCBB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8356" y="1183192"/>
            <a:ext cx="8015288" cy="44916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568699-954F-8493-1660-B150486A9F43}"/>
              </a:ext>
            </a:extLst>
          </p:cNvPr>
          <p:cNvSpPr txBox="1"/>
          <p:nvPr/>
        </p:nvSpPr>
        <p:spPr>
          <a:xfrm>
            <a:off x="0" y="6570373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>
                <a:solidFill>
                  <a:srgbClr val="4D4D4D"/>
                </a:solidFill>
                <a:latin typeface="Work Sans SemiBold" pitchFamily="2" charset="0"/>
              </a:rPr>
              <a:t>LESSON 2 </a:t>
            </a:r>
            <a:endParaRPr lang="en-US" sz="1000" b="1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9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2EFFB6-0645-47EC-9C78-74162154F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332" y="536406"/>
            <a:ext cx="5757336" cy="57851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A36839-85E3-F3F2-B1F5-8AEB6709AFE7}"/>
              </a:ext>
            </a:extLst>
          </p:cNvPr>
          <p:cNvSpPr txBox="1"/>
          <p:nvPr/>
        </p:nvSpPr>
        <p:spPr>
          <a:xfrm>
            <a:off x="0" y="6570373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>
                <a:solidFill>
                  <a:srgbClr val="4D4D4D"/>
                </a:solidFill>
                <a:latin typeface="Work Sans SemiBold" pitchFamily="2" charset="0"/>
              </a:rPr>
              <a:t>LESSON 2 </a:t>
            </a:r>
            <a:endParaRPr lang="en-US" sz="1000" b="1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06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A21E32-BF4D-5DE6-088E-0E07C843B1D5}"/>
              </a:ext>
            </a:extLst>
          </p:cNvPr>
          <p:cNvSpPr txBox="1"/>
          <p:nvPr/>
        </p:nvSpPr>
        <p:spPr>
          <a:xfrm>
            <a:off x="0" y="6570373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>
                <a:solidFill>
                  <a:srgbClr val="4D4D4D"/>
                </a:solidFill>
                <a:latin typeface="Work Sans SemiBold" pitchFamily="2" charset="0"/>
              </a:rPr>
              <a:t>LESSON 2 </a:t>
            </a:r>
            <a:endParaRPr lang="en-US" sz="1000" b="1">
              <a:solidFill>
                <a:srgbClr val="4D4D4D"/>
              </a:solidFill>
              <a:latin typeface="Work Sans SemiBold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1CB75-9BBD-99AE-2C30-806474A92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64637" y="-758207"/>
            <a:ext cx="4662725" cy="837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6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6C83A2-4FE5-5F4A-DCA9-969F505612AA}"/>
              </a:ext>
            </a:extLst>
          </p:cNvPr>
          <p:cNvSpPr txBox="1"/>
          <p:nvPr/>
        </p:nvSpPr>
        <p:spPr>
          <a:xfrm>
            <a:off x="0" y="6570373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>
                <a:solidFill>
                  <a:srgbClr val="4D4D4D"/>
                </a:solidFill>
                <a:latin typeface="Work Sans SemiBold" pitchFamily="2" charset="0"/>
              </a:rPr>
              <a:t>LESSON 2 </a:t>
            </a:r>
            <a:endParaRPr lang="en-US" sz="1000" b="1">
              <a:solidFill>
                <a:srgbClr val="4D4D4D"/>
              </a:solidFill>
              <a:latin typeface="Work Sans SemiBold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BBF536-E16C-007C-9E95-14B6572064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229" y="452437"/>
            <a:ext cx="10507541" cy="59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36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85FF21E3A1444BE0DFE2E5C59DFFC" ma:contentTypeVersion="6" ma:contentTypeDescription="Create a new document." ma:contentTypeScope="" ma:versionID="4140d98b5e72ec949c32c2c289918fb9">
  <xsd:schema xmlns:xsd="http://www.w3.org/2001/XMLSchema" xmlns:xs="http://www.w3.org/2001/XMLSchema" xmlns:p="http://schemas.microsoft.com/office/2006/metadata/properties" xmlns:ns2="37c5c6fe-bc8e-4494-977e-45e76d6ce1fa" xmlns:ns3="62940bfc-e56c-4552-8076-1b7135828164" targetNamespace="http://schemas.microsoft.com/office/2006/metadata/properties" ma:root="true" ma:fieldsID="91e60c445ca9e904630b9d9ce2925bd6" ns2:_="" ns3:_="">
    <xsd:import namespace="37c5c6fe-bc8e-4494-977e-45e76d6ce1fa"/>
    <xsd:import namespace="62940bfc-e56c-4552-8076-1b71358281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5c6fe-bc8e-4494-977e-45e76d6ce1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40bfc-e56c-4552-8076-1b71358281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0456F6-B3D2-4011-82F4-9435895FE70B}">
  <ds:schemaRefs>
    <ds:schemaRef ds:uri="37c5c6fe-bc8e-4494-977e-45e76d6ce1fa"/>
    <ds:schemaRef ds:uri="62940bfc-e56c-4552-8076-1b71358281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F4C033B-B77A-44D2-83E9-7519D11DC582}">
  <ds:schemaRefs>
    <ds:schemaRef ds:uri="37c5c6fe-bc8e-4494-977e-45e76d6ce1fa"/>
    <ds:schemaRef ds:uri="62940bfc-e56c-4552-8076-1b713582816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494AA1-B375-4293-BC47-776BC87B4F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Work Sans Regular</vt:lpstr>
      <vt:lpstr>Work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thorne</dc:creator>
  <cp:lastModifiedBy>Leila Ingram-Smith</cp:lastModifiedBy>
  <cp:revision>3</cp:revision>
  <dcterms:created xsi:type="dcterms:W3CDTF">2021-08-25T17:03:47Z</dcterms:created>
  <dcterms:modified xsi:type="dcterms:W3CDTF">2023-09-07T14:40:17Z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0x01010017785FF21E3A1444BE0DFE2E5C59DFFC</vt:lpwstr>
  </property>
  <property fmtid="{D5CDD505-2E9C-101B-9397-08002B2CF9AE}" pid="3" name="Order">
    <vt:r8>392000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