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3"/>
  </p:notesMasterIdLst>
  <p:sldIdLst>
    <p:sldId id="263" r:id="rId6"/>
    <p:sldId id="256" r:id="rId7"/>
    <p:sldId id="257" r:id="rId8"/>
    <p:sldId id="258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A1FB0D-569F-8185-0D0D-B81CD176C768}" name="Mary Thorne" initials="MT" userId="S::mary.thorne@london.anglican.org::a5b5e5da-c416-47bf-aff9-8cca5d278713" providerId="AD"/>
  <p188:author id="{40111977-7EAD-CD61-AA6C-1C2896C0901C}" name="Leila Ingram-Smith" initials="LI" userId="S::leila.is@london.anglican.org::abf53238-41da-4e01-a2dc-9d152a2d4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BF059-E38D-402F-8BA8-A7B997B95DB7}" v="1" dt="2023-09-07T14:39:51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S::leila.is@london.anglican.org::abf53238-41da-4e01-a2dc-9d152a2d4646" providerId="AD" clId="Web-{3A478E51-DE89-7610-96DA-6D715C3F5E4C}"/>
    <pc:docChg chg="">
      <pc:chgData name="Leila Ingram-Smith" userId="S::leila.is@london.anglican.org::abf53238-41da-4e01-a2dc-9d152a2d4646" providerId="AD" clId="Web-{3A478E51-DE89-7610-96DA-6D715C3F5E4C}" dt="2023-09-04T08:06:47.797" v="0"/>
      <pc:docMkLst>
        <pc:docMk/>
      </pc:docMkLst>
      <pc:sldChg chg="delCm">
        <pc:chgData name="Leila Ingram-Smith" userId="S::leila.is@london.anglican.org::abf53238-41da-4e01-a2dc-9d152a2d4646" providerId="AD" clId="Web-{3A478E51-DE89-7610-96DA-6D715C3F5E4C}" dt="2023-09-04T08:06:47.797" v="0"/>
        <pc:sldMkLst>
          <pc:docMk/>
          <pc:sldMk cId="1138508629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eila Ingram-Smith" userId="S::leila.is@london.anglican.org::abf53238-41da-4e01-a2dc-9d152a2d4646" providerId="AD" clId="Web-{3A478E51-DE89-7610-96DA-6D715C3F5E4C}" dt="2023-09-04T08:06:47.797" v="0"/>
              <pc2:cmMkLst xmlns:pc2="http://schemas.microsoft.com/office/powerpoint/2019/9/main/command">
                <pc:docMk/>
                <pc:sldMk cId="1138508629" sldId="259"/>
                <pc2:cmMk id="{22BA844D-3EEE-496F-BA4C-A7103949DAC8}"/>
              </pc2:cmMkLst>
            </pc226:cmChg>
          </p:ext>
        </pc:extLst>
      </pc:sldChg>
    </pc:docChg>
  </pc:docChgLst>
  <pc:docChgLst>
    <pc:chgData name="Mary Thorne" userId="S::mary.thorne@london.anglican.org::a5b5e5da-c416-47bf-aff9-8cca5d278713" providerId="AD" clId="Web-{CD0BB20B-649D-4198-BCB1-2493A84498F9}"/>
    <pc:docChg chg="mod">
      <pc:chgData name="Mary Thorne" userId="S::mary.thorne@london.anglican.org::a5b5e5da-c416-47bf-aff9-8cca5d278713" providerId="AD" clId="Web-{CD0BB20B-649D-4198-BCB1-2493A84498F9}" dt="2023-09-03T17:57:55.203" v="1"/>
      <pc:docMkLst>
        <pc:docMk/>
      </pc:docMkLst>
      <pc:sldChg chg="modCm">
        <pc:chgData name="Mary Thorne" userId="S::mary.thorne@london.anglican.org::a5b5e5da-c416-47bf-aff9-8cca5d278713" providerId="AD" clId="Web-{CD0BB20B-649D-4198-BCB1-2493A84498F9}" dt="2023-09-03T17:57:55.203" v="1"/>
        <pc:sldMkLst>
          <pc:docMk/>
          <pc:sldMk cId="1138508629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Mary Thorne" userId="S::mary.thorne@london.anglican.org::a5b5e5da-c416-47bf-aff9-8cca5d278713" providerId="AD" clId="Web-{CD0BB20B-649D-4198-BCB1-2493A84498F9}" dt="2023-09-03T17:57:55.203" v="1"/>
              <pc2:cmMkLst xmlns:pc2="http://schemas.microsoft.com/office/powerpoint/2019/9/main/command">
                <pc:docMk/>
                <pc:sldMk cId="1138508629" sldId="259"/>
                <pc2:cmMk id="{22BA844D-3EEE-496F-BA4C-A7103949DAC8}"/>
              </pc2:cmMkLst>
              <pc226:cmRplyChg chg="add">
                <pc226:chgData name="Mary Thorne" userId="S::mary.thorne@london.anglican.org::a5b5e5da-c416-47bf-aff9-8cca5d278713" providerId="AD" clId="Web-{CD0BB20B-649D-4198-BCB1-2493A84498F9}" dt="2023-09-03T17:57:55.203" v="1"/>
                <pc2:cmRplyMkLst xmlns:pc2="http://schemas.microsoft.com/office/powerpoint/2019/9/main/command">
                  <pc:docMk/>
                  <pc:sldMk cId="1138508629" sldId="259"/>
                  <pc2:cmMk id="{22BA844D-3EEE-496F-BA4C-A7103949DAC8}"/>
                  <pc2:cmRplyMk id="{520AD244-BD8B-46D2-B2C9-D694ED15E93B}"/>
                </pc2:cmRplyMkLst>
              </pc226:cmRplyChg>
            </pc226:cmChg>
          </p:ext>
        </pc:extLst>
      </pc:sldChg>
    </pc:docChg>
  </pc:docChgLst>
  <pc:docChgLst>
    <pc:chgData name="Leila Ingram-Smith" userId="S::leila.is@london.anglican.org::abf53238-41da-4e01-a2dc-9d152a2d4646" providerId="AD" clId="Web-{15B81098-4932-4813-AB62-DC8D88C9122E}"/>
    <pc:docChg chg="">
      <pc:chgData name="Leila Ingram-Smith" userId="S::leila.is@london.anglican.org::abf53238-41da-4e01-a2dc-9d152a2d4646" providerId="AD" clId="Web-{15B81098-4932-4813-AB62-DC8D88C9122E}" dt="2023-08-21T10:23:07.865" v="1"/>
      <pc:docMkLst>
        <pc:docMk/>
      </pc:docMkLst>
      <pc:sldChg chg="addCm delCm">
        <pc:chgData name="Leila Ingram-Smith" userId="S::leila.is@london.anglican.org::abf53238-41da-4e01-a2dc-9d152a2d4646" providerId="AD" clId="Web-{15B81098-4932-4813-AB62-DC8D88C9122E}" dt="2023-08-21T10:23:07.865" v="1"/>
        <pc:sldMkLst>
          <pc:docMk/>
          <pc:sldMk cId="1138508629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ila Ingram-Smith" userId="S::leila.is@london.anglican.org::abf53238-41da-4e01-a2dc-9d152a2d4646" providerId="AD" clId="Web-{15B81098-4932-4813-AB62-DC8D88C9122E}" dt="2023-08-21T10:23:07.865" v="1"/>
              <pc2:cmMkLst xmlns:pc2="http://schemas.microsoft.com/office/powerpoint/2019/9/main/command">
                <pc:docMk/>
                <pc:sldMk cId="1138508629" sldId="259"/>
                <pc2:cmMk id="{22BA844D-3EEE-496F-BA4C-A7103949DAC8}"/>
              </pc2:cmMkLst>
            </pc226:cmChg>
            <pc226:cmChg xmlns:pc226="http://schemas.microsoft.com/office/powerpoint/2022/06/main/command" chg="del">
              <pc226:chgData name="Leila Ingram-Smith" userId="S::leila.is@london.anglican.org::abf53238-41da-4e01-a2dc-9d152a2d4646" providerId="AD" clId="Web-{15B81098-4932-4813-AB62-DC8D88C9122E}" dt="2023-08-21T10:22:16.598" v="0"/>
              <pc2:cmMkLst xmlns:pc2="http://schemas.microsoft.com/office/powerpoint/2019/9/main/command">
                <pc:docMk/>
                <pc:sldMk cId="1138508629" sldId="259"/>
                <pc2:cmMk id="{973FA87A-1DAF-47C9-9D9A-FA8B9C55C9C0}"/>
              </pc2:cmMkLst>
            </pc226:cmChg>
          </p:ext>
        </pc:extLst>
      </pc:sldChg>
    </pc:docChg>
  </pc:docChgLst>
  <pc:docChgLst>
    <pc:chgData name="Leila Ingram-Smith" userId="abf53238-41da-4e01-a2dc-9d152a2d4646" providerId="ADAL" clId="{F341D58F-B3DD-4221-ADD2-971E2419A019}"/>
    <pc:docChg chg="undo custSel addSld delSld modSld addMainMaster modMainMaster">
      <pc:chgData name="Leila Ingram-Smith" userId="abf53238-41da-4e01-a2dc-9d152a2d4646" providerId="ADAL" clId="{F341D58F-B3DD-4221-ADD2-971E2419A019}" dt="2023-08-21T10:01:48.903" v="174" actId="14826"/>
      <pc:docMkLst>
        <pc:docMk/>
      </pc:docMkLst>
      <pc:sldChg chg="addSp delSp modSp mod">
        <pc:chgData name="Leila Ingram-Smith" userId="abf53238-41da-4e01-a2dc-9d152a2d4646" providerId="ADAL" clId="{F341D58F-B3DD-4221-ADD2-971E2419A019}" dt="2023-08-21T08:50:22.489" v="82"/>
        <pc:sldMkLst>
          <pc:docMk/>
          <pc:sldMk cId="2206470549" sldId="256"/>
        </pc:sldMkLst>
        <pc:spChg chg="add del mod">
          <ac:chgData name="Leila Ingram-Smith" userId="abf53238-41da-4e01-a2dc-9d152a2d4646" providerId="ADAL" clId="{F341D58F-B3DD-4221-ADD2-971E2419A019}" dt="2023-08-21T08:49:27.002" v="69" actId="478"/>
          <ac:spMkLst>
            <pc:docMk/>
            <pc:sldMk cId="2206470549" sldId="256"/>
            <ac:spMk id="2" creationId="{0FBCDBF9-9386-63B0-C15B-9C49F0D29673}"/>
          </ac:spMkLst>
        </pc:spChg>
        <pc:spChg chg="add mod">
          <ac:chgData name="Leila Ingram-Smith" userId="abf53238-41da-4e01-a2dc-9d152a2d4646" providerId="ADAL" clId="{F341D58F-B3DD-4221-ADD2-971E2419A019}" dt="2023-08-21T08:50:22.489" v="82"/>
          <ac:spMkLst>
            <pc:docMk/>
            <pc:sldMk cId="2206470549" sldId="256"/>
            <ac:spMk id="3" creationId="{857A1079-2A4C-8D46-691D-0B4BC35B9D7F}"/>
          </ac:spMkLst>
        </pc:spChg>
        <pc:picChg chg="mod">
          <ac:chgData name="Leila Ingram-Smith" userId="abf53238-41da-4e01-a2dc-9d152a2d4646" providerId="ADAL" clId="{F341D58F-B3DD-4221-ADD2-971E2419A019}" dt="2023-08-21T08:49:39.050" v="74" actId="14100"/>
          <ac:picMkLst>
            <pc:docMk/>
            <pc:sldMk cId="2206470549" sldId="256"/>
            <ac:picMk id="5" creationId="{E36417B0-01AA-4E5B-A16B-CB5A09AF96F9}"/>
          </ac:picMkLst>
        </pc:picChg>
        <pc:picChg chg="mod">
          <ac:chgData name="Leila Ingram-Smith" userId="abf53238-41da-4e01-a2dc-9d152a2d4646" providerId="ADAL" clId="{F341D58F-B3DD-4221-ADD2-971E2419A019}" dt="2023-08-21T08:49:34.938" v="73" actId="14100"/>
          <ac:picMkLst>
            <pc:docMk/>
            <pc:sldMk cId="2206470549" sldId="256"/>
            <ac:picMk id="1026" creationId="{99BB4C41-15D9-45BF-BBA2-D0C7E3DC4120}"/>
          </ac:picMkLst>
        </pc:picChg>
      </pc:sldChg>
      <pc:sldChg chg="addSp delSp modSp mod">
        <pc:chgData name="Leila Ingram-Smith" userId="abf53238-41da-4e01-a2dc-9d152a2d4646" providerId="ADAL" clId="{F341D58F-B3DD-4221-ADD2-971E2419A019}" dt="2023-08-21T08:59:53.438" v="114" actId="732"/>
        <pc:sldMkLst>
          <pc:docMk/>
          <pc:sldMk cId="1205751173" sldId="257"/>
        </pc:sldMkLst>
        <pc:spChg chg="add del mod">
          <ac:chgData name="Leila Ingram-Smith" userId="abf53238-41da-4e01-a2dc-9d152a2d4646" providerId="ADAL" clId="{F341D58F-B3DD-4221-ADD2-971E2419A019}" dt="2023-08-21T08:50:17.729" v="81" actId="478"/>
          <ac:spMkLst>
            <pc:docMk/>
            <pc:sldMk cId="1205751173" sldId="257"/>
            <ac:spMk id="4" creationId="{3EE7BBA5-A057-1FCE-560A-FF467A0AF66B}"/>
          </ac:spMkLst>
        </pc:spChg>
        <pc:spChg chg="add mod">
          <ac:chgData name="Leila Ingram-Smith" userId="abf53238-41da-4e01-a2dc-9d152a2d4646" providerId="ADAL" clId="{F341D58F-B3DD-4221-ADD2-971E2419A019}" dt="2023-08-21T08:50:24.161" v="83"/>
          <ac:spMkLst>
            <pc:docMk/>
            <pc:sldMk cId="1205751173" sldId="257"/>
            <ac:spMk id="5" creationId="{B967A702-4594-C4D6-BACA-D637D7807E12}"/>
          </ac:spMkLst>
        </pc:spChg>
        <pc:picChg chg="mod modCrop">
          <ac:chgData name="Leila Ingram-Smith" userId="abf53238-41da-4e01-a2dc-9d152a2d4646" providerId="ADAL" clId="{F341D58F-B3DD-4221-ADD2-971E2419A019}" dt="2023-08-21T08:59:53.438" v="114" actId="732"/>
          <ac:picMkLst>
            <pc:docMk/>
            <pc:sldMk cId="1205751173" sldId="257"/>
            <ac:picMk id="2" creationId="{5840550B-F90C-4485-9A61-C147D89E7603}"/>
          </ac:picMkLst>
        </pc:picChg>
        <pc:picChg chg="del mod">
          <ac:chgData name="Leila Ingram-Smith" userId="abf53238-41da-4e01-a2dc-9d152a2d4646" providerId="ADAL" clId="{F341D58F-B3DD-4221-ADD2-971E2419A019}" dt="2023-08-21T08:59:08.161" v="102" actId="478"/>
          <ac:picMkLst>
            <pc:docMk/>
            <pc:sldMk cId="1205751173" sldId="257"/>
            <ac:picMk id="3" creationId="{C33A68C0-1EDF-426C-80EB-3558F15DF6C6}"/>
          </ac:picMkLst>
        </pc:picChg>
        <pc:picChg chg="add mod modCrop">
          <ac:chgData name="Leila Ingram-Smith" userId="abf53238-41da-4e01-a2dc-9d152a2d4646" providerId="ADAL" clId="{F341D58F-B3DD-4221-ADD2-971E2419A019}" dt="2023-08-21T08:59:46.614" v="113" actId="1076"/>
          <ac:picMkLst>
            <pc:docMk/>
            <pc:sldMk cId="1205751173" sldId="257"/>
            <ac:picMk id="7" creationId="{D3CA6C9D-DB3D-DEA0-8738-57D2B4EEE07B}"/>
          </ac:picMkLst>
        </pc:picChg>
      </pc:sldChg>
      <pc:sldChg chg="addSp delSp modSp mod">
        <pc:chgData name="Leila Ingram-Smith" userId="abf53238-41da-4e01-a2dc-9d152a2d4646" providerId="ADAL" clId="{F341D58F-B3DD-4221-ADD2-971E2419A019}" dt="2023-08-21T09:22:18.664" v="148" actId="14100"/>
        <pc:sldMkLst>
          <pc:docMk/>
          <pc:sldMk cId="670937526" sldId="258"/>
        </pc:sldMkLst>
        <pc:spChg chg="add mod">
          <ac:chgData name="Leila Ingram-Smith" userId="abf53238-41da-4e01-a2dc-9d152a2d4646" providerId="ADAL" clId="{F341D58F-B3DD-4221-ADD2-971E2419A019}" dt="2023-08-21T09:22:14.226" v="147"/>
          <ac:spMkLst>
            <pc:docMk/>
            <pc:sldMk cId="670937526" sldId="258"/>
            <ac:spMk id="6" creationId="{8E728CA0-55D0-4E3C-E9A1-12D23A7CBF19}"/>
          </ac:spMkLst>
        </pc:spChg>
        <pc:picChg chg="mod">
          <ac:chgData name="Leila Ingram-Smith" userId="abf53238-41da-4e01-a2dc-9d152a2d4646" providerId="ADAL" clId="{F341D58F-B3DD-4221-ADD2-971E2419A019}" dt="2023-08-21T09:22:18.664" v="148" actId="14100"/>
          <ac:picMkLst>
            <pc:docMk/>
            <pc:sldMk cId="670937526" sldId="258"/>
            <ac:picMk id="2" creationId="{3985A6E3-FD28-4CB0-B304-73AC4E997FDF}"/>
          </ac:picMkLst>
        </pc:picChg>
        <pc:picChg chg="del mod">
          <ac:chgData name="Leila Ingram-Smith" userId="abf53238-41da-4e01-a2dc-9d152a2d4646" providerId="ADAL" clId="{F341D58F-B3DD-4221-ADD2-971E2419A019}" dt="2023-08-21T09:01:48.634" v="116" actId="478"/>
          <ac:picMkLst>
            <pc:docMk/>
            <pc:sldMk cId="670937526" sldId="258"/>
            <ac:picMk id="3" creationId="{1FDB77DE-780F-43E6-B8A0-86DC4C6ED72F}"/>
          </ac:picMkLst>
        </pc:picChg>
        <pc:picChg chg="add del mod">
          <ac:chgData name="Leila Ingram-Smith" userId="abf53238-41da-4e01-a2dc-9d152a2d4646" providerId="ADAL" clId="{F341D58F-B3DD-4221-ADD2-971E2419A019}" dt="2023-08-21T09:10:46.136" v="118" actId="478"/>
          <ac:picMkLst>
            <pc:docMk/>
            <pc:sldMk cId="670937526" sldId="258"/>
            <ac:picMk id="5" creationId="{58202302-9CCD-B91F-F36F-30EA19A932BD}"/>
          </ac:picMkLst>
        </pc:picChg>
        <pc:picChg chg="add mod">
          <ac:chgData name="Leila Ingram-Smith" userId="abf53238-41da-4e01-a2dc-9d152a2d4646" providerId="ADAL" clId="{F341D58F-B3DD-4221-ADD2-971E2419A019}" dt="2023-08-21T09:12:17.361" v="125" actId="1076"/>
          <ac:picMkLst>
            <pc:docMk/>
            <pc:sldMk cId="670937526" sldId="258"/>
            <ac:picMk id="1026" creationId="{A4C9049F-36E4-3AC6-4458-CC4DE1BAF392}"/>
          </ac:picMkLst>
        </pc:picChg>
      </pc:sldChg>
      <pc:sldChg chg="addSp delSp modSp mod addCm">
        <pc:chgData name="Leila Ingram-Smith" userId="abf53238-41da-4e01-a2dc-9d152a2d4646" providerId="ADAL" clId="{F341D58F-B3DD-4221-ADD2-971E2419A019}" dt="2023-08-21T10:01:48.903" v="174" actId="14826"/>
        <pc:sldMkLst>
          <pc:docMk/>
          <pc:sldMk cId="1138508629" sldId="259"/>
        </pc:sldMkLst>
        <pc:spChg chg="add mod">
          <ac:chgData name="Leila Ingram-Smith" userId="abf53238-41da-4e01-a2dc-9d152a2d4646" providerId="ADAL" clId="{F341D58F-B3DD-4221-ADD2-971E2419A019}" dt="2023-08-21T09:22:20.655" v="149"/>
          <ac:spMkLst>
            <pc:docMk/>
            <pc:sldMk cId="1138508629" sldId="259"/>
            <ac:spMk id="6" creationId="{3E85D40C-6C8F-CBFA-C74C-23D8B7AE068E}"/>
          </ac:spMkLst>
        </pc:spChg>
        <pc:picChg chg="del mod">
          <ac:chgData name="Leila Ingram-Smith" userId="abf53238-41da-4e01-a2dc-9d152a2d4646" providerId="ADAL" clId="{F341D58F-B3DD-4221-ADD2-971E2419A019}" dt="2023-08-21T09:15:46.248" v="126" actId="478"/>
          <ac:picMkLst>
            <pc:docMk/>
            <pc:sldMk cId="1138508629" sldId="259"/>
            <ac:picMk id="2" creationId="{B7AC4E24-A56F-4150-A3E7-AFAA03309340}"/>
          </ac:picMkLst>
        </pc:picChg>
        <pc:picChg chg="del mod">
          <ac:chgData name="Leila Ingram-Smith" userId="abf53238-41da-4e01-a2dc-9d152a2d4646" providerId="ADAL" clId="{F341D58F-B3DD-4221-ADD2-971E2419A019}" dt="2023-08-21T09:19:56.431" v="140" actId="478"/>
          <ac:picMkLst>
            <pc:docMk/>
            <pc:sldMk cId="1138508629" sldId="259"/>
            <ac:picMk id="3" creationId="{DDB9B00D-2363-4809-811D-E90F06F58FB5}"/>
          </ac:picMkLst>
        </pc:picChg>
        <pc:picChg chg="add mod modCrop">
          <ac:chgData name="Leila Ingram-Smith" userId="abf53238-41da-4e01-a2dc-9d152a2d4646" providerId="ADAL" clId="{F341D58F-B3DD-4221-ADD2-971E2419A019}" dt="2023-08-21T09:16:22.761" v="136" actId="1076"/>
          <ac:picMkLst>
            <pc:docMk/>
            <pc:sldMk cId="1138508629" sldId="259"/>
            <ac:picMk id="5" creationId="{88187639-1E5A-EE38-B283-B2729B90305C}"/>
          </ac:picMkLst>
        </pc:picChg>
        <pc:picChg chg="add mod">
          <ac:chgData name="Leila Ingram-Smith" userId="abf53238-41da-4e01-a2dc-9d152a2d4646" providerId="ADAL" clId="{F341D58F-B3DD-4221-ADD2-971E2419A019}" dt="2023-08-21T10:01:48.903" v="174" actId="14826"/>
          <ac:picMkLst>
            <pc:docMk/>
            <pc:sldMk cId="1138508629" sldId="259"/>
            <ac:picMk id="3074" creationId="{1835E626-30E2-4D0E-5265-494B94C550E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eila Ingram-Smith" userId="abf53238-41da-4e01-a2dc-9d152a2d4646" providerId="ADAL" clId="{F341D58F-B3DD-4221-ADD2-971E2419A019}" dt="2023-08-21T09:24:18.604" v="150"/>
              <pc2:cmMkLst xmlns:pc2="http://schemas.microsoft.com/office/powerpoint/2019/9/main/command">
                <pc:docMk/>
                <pc:sldMk cId="1138508629" sldId="259"/>
                <pc2:cmMk id="{973FA87A-1DAF-47C9-9D9A-FA8B9C55C9C0}"/>
              </pc2:cmMkLst>
            </pc226:cmChg>
          </p:ext>
        </pc:extLst>
      </pc:sldChg>
      <pc:sldChg chg="addSp modSp mod">
        <pc:chgData name="Leila Ingram-Smith" userId="abf53238-41da-4e01-a2dc-9d152a2d4646" providerId="ADAL" clId="{F341D58F-B3DD-4221-ADD2-971E2419A019}" dt="2023-08-21T09:39:09.481" v="168" actId="1076"/>
        <pc:sldMkLst>
          <pc:docMk/>
          <pc:sldMk cId="4210377980" sldId="260"/>
        </pc:sldMkLst>
        <pc:spChg chg="add mod">
          <ac:chgData name="Leila Ingram-Smith" userId="abf53238-41da-4e01-a2dc-9d152a2d4646" providerId="ADAL" clId="{F341D58F-B3DD-4221-ADD2-971E2419A019}" dt="2023-08-21T09:38:58.464" v="164"/>
          <ac:spMkLst>
            <pc:docMk/>
            <pc:sldMk cId="4210377980" sldId="260"/>
            <ac:spMk id="3" creationId="{5DC98FD4-8811-94E0-6BF1-C573596F67E9}"/>
          </ac:spMkLst>
        </pc:spChg>
        <pc:picChg chg="mod">
          <ac:chgData name="Leila Ingram-Smith" userId="abf53238-41da-4e01-a2dc-9d152a2d4646" providerId="ADAL" clId="{F341D58F-B3DD-4221-ADD2-971E2419A019}" dt="2023-08-21T09:39:09.481" v="168" actId="1076"/>
          <ac:picMkLst>
            <pc:docMk/>
            <pc:sldMk cId="4210377980" sldId="260"/>
            <ac:picMk id="2" creationId="{D391FDBF-9007-4451-AA77-C06D12192360}"/>
          </ac:picMkLst>
        </pc:picChg>
        <pc:picChg chg="mod">
          <ac:chgData name="Leila Ingram-Smith" userId="abf53238-41da-4e01-a2dc-9d152a2d4646" providerId="ADAL" clId="{F341D58F-B3DD-4221-ADD2-971E2419A019}" dt="2023-08-21T09:39:07.008" v="167" actId="1076"/>
          <ac:picMkLst>
            <pc:docMk/>
            <pc:sldMk cId="4210377980" sldId="260"/>
            <ac:picMk id="2050" creationId="{D5A02E5D-AFD9-44FC-BEB5-051D2ACFC1FF}"/>
          </ac:picMkLst>
        </pc:picChg>
      </pc:sldChg>
      <pc:sldChg chg="addSp delSp modSp mod">
        <pc:chgData name="Leila Ingram-Smith" userId="abf53238-41da-4e01-a2dc-9d152a2d4646" providerId="ADAL" clId="{F341D58F-B3DD-4221-ADD2-971E2419A019}" dt="2023-08-21T09:40:11.353" v="173"/>
        <pc:sldMkLst>
          <pc:docMk/>
          <pc:sldMk cId="921247221" sldId="261"/>
        </pc:sldMkLst>
        <pc:spChg chg="add mod">
          <ac:chgData name="Leila Ingram-Smith" userId="abf53238-41da-4e01-a2dc-9d152a2d4646" providerId="ADAL" clId="{F341D58F-B3DD-4221-ADD2-971E2419A019}" dt="2023-08-21T09:40:11.353" v="173"/>
          <ac:spMkLst>
            <pc:docMk/>
            <pc:sldMk cId="921247221" sldId="261"/>
            <ac:spMk id="5" creationId="{EC6219A8-599C-F9D7-32FE-13530E9767D2}"/>
          </ac:spMkLst>
        </pc:spChg>
        <pc:picChg chg="del mod">
          <ac:chgData name="Leila Ingram-Smith" userId="abf53238-41da-4e01-a2dc-9d152a2d4646" providerId="ADAL" clId="{F341D58F-B3DD-4221-ADD2-971E2419A019}" dt="2023-08-21T09:39:54.984" v="169" actId="478"/>
          <ac:picMkLst>
            <pc:docMk/>
            <pc:sldMk cId="921247221" sldId="261"/>
            <ac:picMk id="2" creationId="{B4536C5F-365A-4601-A590-0E81AD8BAFAA}"/>
          </ac:picMkLst>
        </pc:picChg>
        <pc:picChg chg="add mod">
          <ac:chgData name="Leila Ingram-Smith" userId="abf53238-41da-4e01-a2dc-9d152a2d4646" providerId="ADAL" clId="{F341D58F-B3DD-4221-ADD2-971E2419A019}" dt="2023-08-21T09:40:07.240" v="172" actId="1076"/>
          <ac:picMkLst>
            <pc:docMk/>
            <pc:sldMk cId="921247221" sldId="261"/>
            <ac:picMk id="4" creationId="{883F8335-6D25-94C8-3FB3-F19AF6849ED9}"/>
          </ac:picMkLst>
        </pc:picChg>
      </pc:sldChg>
      <pc:sldChg chg="modSp del mod">
        <pc:chgData name="Leila Ingram-Smith" userId="abf53238-41da-4e01-a2dc-9d152a2d4646" providerId="ADAL" clId="{F341D58F-B3DD-4221-ADD2-971E2419A019}" dt="2023-08-21T08:46:00.457" v="20" actId="2696"/>
        <pc:sldMkLst>
          <pc:docMk/>
          <pc:sldMk cId="4288159928" sldId="262"/>
        </pc:sldMkLst>
        <pc:spChg chg="mod">
          <ac:chgData name="Leila Ingram-Smith" userId="abf53238-41da-4e01-a2dc-9d152a2d4646" providerId="ADAL" clId="{F341D58F-B3DD-4221-ADD2-971E2419A019}" dt="2023-08-21T08:44:25.817" v="5" actId="15"/>
          <ac:spMkLst>
            <pc:docMk/>
            <pc:sldMk cId="4288159928" sldId="262"/>
            <ac:spMk id="3" creationId="{3193BA75-FDF8-44E5-95D3-77EFEE8EC69B}"/>
          </ac:spMkLst>
        </pc:spChg>
      </pc:sldChg>
      <pc:sldChg chg="modSp add mod">
        <pc:chgData name="Leila Ingram-Smith" userId="abf53238-41da-4e01-a2dc-9d152a2d4646" providerId="ADAL" clId="{F341D58F-B3DD-4221-ADD2-971E2419A019}" dt="2023-08-21T08:45:08.932" v="18" actId="948"/>
        <pc:sldMkLst>
          <pc:docMk/>
          <pc:sldMk cId="1022249959" sldId="263"/>
        </pc:sldMkLst>
        <pc:spChg chg="mod">
          <ac:chgData name="Leila Ingram-Smith" userId="abf53238-41da-4e01-a2dc-9d152a2d4646" providerId="ADAL" clId="{F341D58F-B3DD-4221-ADD2-971E2419A019}" dt="2023-08-21T08:45:08.932" v="18" actId="948"/>
          <ac:spMkLst>
            <pc:docMk/>
            <pc:sldMk cId="1022249959" sldId="263"/>
            <ac:spMk id="3" creationId="{C0B5134E-E19D-497B-9E8F-66C022B810D5}"/>
          </ac:spMkLst>
        </pc:spChg>
        <pc:spChg chg="mod">
          <ac:chgData name="Leila Ingram-Smith" userId="abf53238-41da-4e01-a2dc-9d152a2d4646" providerId="ADAL" clId="{F341D58F-B3DD-4221-ADD2-971E2419A019}" dt="2023-08-21T08:44:04.577" v="3" actId="20577"/>
          <ac:spMkLst>
            <pc:docMk/>
            <pc:sldMk cId="1022249959" sldId="263"/>
            <ac:spMk id="7" creationId="{BB155E29-C9CC-DE19-8E73-0ABA2CECD0D6}"/>
          </ac:spMkLst>
        </pc:spChg>
      </pc:sldChg>
      <pc:sldChg chg="add del">
        <pc:chgData name="Leila Ingram-Smith" userId="abf53238-41da-4e01-a2dc-9d152a2d4646" providerId="ADAL" clId="{F341D58F-B3DD-4221-ADD2-971E2419A019}" dt="2023-08-21T08:45:18.080" v="19" actId="2696"/>
        <pc:sldMkLst>
          <pc:docMk/>
          <pc:sldMk cId="1331964034" sldId="264"/>
        </pc:sldMkLst>
      </pc:sldChg>
      <pc:sldMasterChg chg="add addSldLayout">
        <pc:chgData name="Leila Ingram-Smith" userId="abf53238-41da-4e01-a2dc-9d152a2d4646" providerId="ADAL" clId="{F341D58F-B3DD-4221-ADD2-971E2419A019}" dt="2023-08-21T08:43:47.420" v="0" actId="27028"/>
        <pc:sldMasterMkLst>
          <pc:docMk/>
          <pc:sldMasterMk cId="3007506914" sldId="2147483648"/>
        </pc:sldMasterMkLst>
        <pc:sldLayoutChg chg="add">
          <pc:chgData name="Leila Ingram-Smith" userId="abf53238-41da-4e01-a2dc-9d152a2d4646" providerId="ADAL" clId="{F341D58F-B3DD-4221-ADD2-971E2419A019}" dt="2023-08-21T08:43:47.420" v="0" actId="27028"/>
          <pc:sldLayoutMkLst>
            <pc:docMk/>
            <pc:sldMasterMk cId="3007506914" sldId="2147483648"/>
            <pc:sldLayoutMk cId="3291929605" sldId="2147483650"/>
          </pc:sldLayoutMkLst>
        </pc:sldLayoutChg>
      </pc:sldMasterChg>
      <pc:sldMasterChg chg="replId modSldLayout">
        <pc:chgData name="Leila Ingram-Smith" userId="abf53238-41da-4e01-a2dc-9d152a2d4646" providerId="ADAL" clId="{F341D58F-B3DD-4221-ADD2-971E2419A019}" dt="2023-08-21T08:43:47.420" v="0" actId="27028"/>
        <pc:sldMasterMkLst>
          <pc:docMk/>
          <pc:sldMasterMk cId="163937629" sldId="2147483660"/>
        </pc:sldMasterMkLst>
        <pc:sldLayoutChg chg="replId">
          <pc:chgData name="Leila Ingram-Smith" userId="abf53238-41da-4e01-a2dc-9d152a2d4646" providerId="ADAL" clId="{F341D58F-B3DD-4221-ADD2-971E2419A019}" dt="2023-08-21T08:43:47.420" v="0" actId="27028"/>
          <pc:sldLayoutMkLst>
            <pc:docMk/>
            <pc:sldMasterMk cId="163937629" sldId="2147483660"/>
            <pc:sldLayoutMk cId="368924656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10525-BAAC-4AF5-9112-DC16855DEBA9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45C5E-D195-4538-85AF-61FF35FF7B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9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1FCF9-AF26-48EA-BF31-EA26C0C6DE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06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4C23-CDE2-4B9C-986E-426A5CBEDC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A15F0-2D45-46AD-912E-FD46C8AFF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89920-673A-4C2A-B657-AFD1EEFF0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165BF-B20F-444F-8E15-76A36297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78DC9-6ADC-4C45-86CB-68B729309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15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E464-BDAF-4B89-8A92-505E22259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917D4-DB20-49C4-8107-CE1D6D85E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92978-7DFC-4C5F-A7FB-491E6C93D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A9818-EC41-4125-ABF3-431B79ACD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DC83EC-A0F4-4C34-9235-FA4F3C5E9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42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85AC47-9B82-48A3-B4FB-3AE16905B7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73430-FC6D-475C-AE8A-1B0EBC3E6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AED76-47B8-4B22-9FEB-B61F139F5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B0E25-493C-403D-A719-566CBFE0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A5638-790E-495E-91BC-B70C1C72B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285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98291-34FF-3C7B-458F-FA670E0C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CFD00-4A5A-05CD-0FBA-C0BAE6E22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7283E-34A0-0091-8F0E-834A5C50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B251A-1F05-2968-C412-EEADCE57C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FAA06-6D2D-B5D5-54E8-7DA3AA739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2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BD48-E37E-4297-AA53-94095E1D7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FBB18-1331-475A-83A9-1ACA86650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8214D-D7A8-4B2C-8542-B5AD6EB5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0838E-CC8D-42C3-A57A-962FC1CE1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8514C-B402-43DE-AAD9-23224D0B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24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2237-EC09-4955-A040-A2F88E92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FA2C1-2DBA-48E2-9A8E-022AAEEE8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BDAA5D-C2E3-4D0C-9631-F40ED0D4C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0A86C-16D3-4DF1-A284-FC3841DF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F3802-6C38-4BB8-AE36-C9620C1CC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06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A139-F098-4638-8456-B054518C3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FE944-4B86-421C-80ED-7C7FB2372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AEF32-8186-4862-A1B8-88B2C2A36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E6D11-7999-485B-A12B-5029BCDBD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E0B18-C28F-48E3-91AC-6C8F8802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59AFE-E7FB-40F3-BF61-1A52DC40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84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F0892-9DB8-416C-8F3D-6204666A9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F0302-CF6B-402F-87D3-C35F8D99D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D3D08-3BCF-4A8D-95F2-D3B86A9A1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9407F-F47A-4D86-A74B-5A9C547D9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3312C0-58C6-4352-BE66-FDE6603832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5E7AE5-9B63-4432-A7D0-4CCE76E8A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448ED0-D2F5-4F73-85FA-2AD214377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C2C1E-10D4-4EC3-833D-1ECF788EB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78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A9C5F-FB72-4A2C-B2A7-C5E9F001D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09F08-4613-4FA3-829D-7C3781188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CE25E-6FAF-4D6C-8562-82238DBF5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0D974-E6D3-45F8-A729-C44F5697E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04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EAAC15-AD23-4C90-8CE4-904E3ED0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5B3ADF-3D5B-4731-86BC-3184C04A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00A0A-9D46-4F44-9126-C1D91FE7A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27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5A871-CBD7-4709-A452-2F97A60DA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41016-C1B7-4CE7-B7BA-9999F5751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1B6E9-56B6-42A2-99EF-09C16239C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52BA06-FC60-4265-9FE2-3ADC5E74D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8EE4E-391F-4DD1-805C-6F551A684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9B778-EA50-45A3-A61D-D6DB72C4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08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B1CE7-4FE9-4356-B8EE-39703D23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EF1416-BD1B-4947-B8D3-B6599CB31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81850-856F-4117-B8E3-E86EB14CF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5D3F6-A0D5-4DFE-9E8C-D9C00CC5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40E8B-1314-4216-80AE-C00AC683B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BA1F3-BABE-4E10-A420-CE05DF44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2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F5E309-A267-4E67-B573-8FD11A614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84A52-A83C-45EF-8B35-B26E4762C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1FF97-86C3-45C7-8A95-9EC83DE01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74D74-E18A-4A33-B8C5-4B29DDF398C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C4E6-26EA-4AAA-A1BB-25F6F3FD1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50DDE-8578-4B18-A089-6027BAF0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3A422-A709-405A-8BD7-708DA59A80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3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D75312-CAB3-FBC9-4136-4AB6A2E3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1465F-46D9-A643-20D1-4C5237E2D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3A91B-1FF4-7AE4-8246-50F562A53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06D08-2A72-4EC1-8A5C-9B655043192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72EF2-6EC7-C45A-08D0-0ED043018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3CA6-B84C-DF70-E652-ECB5BC31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94D1-D4C6-4009-A8C0-E19114DFA7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50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5134E-E19D-497B-9E8F-66C022B81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8125"/>
            <a:ext cx="10515600" cy="25790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latin typeface="Century Gothic" panose="020B0502020202020204" pitchFamily="34" charset="0"/>
              </a:rPr>
              <a:t>What do you notice?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latin typeface="Century Gothic" panose="020B0502020202020204" pitchFamily="34" charset="0"/>
              </a:rPr>
              <a:t>Is there one image you prefer and if so can you say why?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dirty="0">
                <a:latin typeface="Century Gothic" panose="020B0502020202020204" pitchFamily="34" charset="0"/>
              </a:rPr>
              <a:t>What sorts of things do you think might influence how a person understands God to be like?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55E29-C9CC-DE19-8E73-0ABA2CECD0D6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1c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sp>
        <p:nvSpPr>
          <p:cNvPr id="8" name="Text Box 22">
            <a:extLst>
              <a:ext uri="{FF2B5EF4-FFF2-40B4-BE49-F238E27FC236}">
                <a16:creationId xmlns:a16="http://schemas.microsoft.com/office/drawing/2014/main" id="{451CA3B4-30C9-3244-B17B-E6AE8C7BB8E5}"/>
              </a:ext>
            </a:extLst>
          </p:cNvPr>
          <p:cNvSpPr txBox="1"/>
          <p:nvPr/>
        </p:nvSpPr>
        <p:spPr>
          <a:xfrm>
            <a:off x="2009140" y="6562350"/>
            <a:ext cx="3578860" cy="2674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solidFill>
                  <a:srgbClr val="4D4D4D"/>
                </a:solidFill>
                <a:effectLst/>
                <a:latin typeface="Work Sans SemiBold" pitchFamily="2" charset="0"/>
                <a:ea typeface="Work Sans Regular" pitchFamily="2" charset="0"/>
                <a:cs typeface="Times New Roman" panose="02020603050405020304" pitchFamily="18" charset="0"/>
              </a:rPr>
              <a:t>© Copyright London Diocesan Board for Schools 2023</a:t>
            </a:r>
            <a:endParaRPr lang="en-GB" sz="1100" dirty="0">
              <a:effectLst/>
              <a:latin typeface="Work Sans Regular" pitchFamily="2" charset="0"/>
              <a:ea typeface="Work Sans Regular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B32DD63-8E7C-C5D7-A46A-5B3D53D70CAF}"/>
              </a:ext>
            </a:extLst>
          </p:cNvPr>
          <p:cNvSpPr txBox="1">
            <a:spLocks/>
          </p:cNvSpPr>
          <p:nvPr/>
        </p:nvSpPr>
        <p:spPr>
          <a:xfrm>
            <a:off x="838200" y="1014413"/>
            <a:ext cx="10515600" cy="669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600" b="1" dirty="0">
                <a:latin typeface="Century Gothic" panose="020B0502020202020204" pitchFamily="34" charset="0"/>
              </a:rPr>
              <a:t>Key questions</a:t>
            </a:r>
          </a:p>
        </p:txBody>
      </p:sp>
      <p:pic>
        <p:nvPicPr>
          <p:cNvPr id="13" name="Picture 12" descr="A light bulb with a wire&#10;&#10;Description automatically generated">
            <a:extLst>
              <a:ext uri="{FF2B5EF4-FFF2-40B4-BE49-F238E27FC236}">
                <a16:creationId xmlns:a16="http://schemas.microsoft.com/office/drawing/2014/main" id="{23573DC3-2F9E-884C-9EBD-2FAB6312E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0271" y="10036"/>
            <a:ext cx="4071730" cy="271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4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9BB4C41-15D9-45BF-BBA2-D0C7E3DC4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8146" y="1749306"/>
            <a:ext cx="4600992" cy="306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6417B0-01AA-4E5B-A16B-CB5A09AF9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2863" y="1749304"/>
            <a:ext cx="4602699" cy="30673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7A1079-2A4C-8D46-691D-0B4BC35B9D7F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1c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70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40550B-F90C-4485-9A61-C147D89E7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433" y="1395168"/>
            <a:ext cx="5125614" cy="35693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67A702-4594-C4D6-BACA-D637D7807E12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1c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  <p:pic>
        <p:nvPicPr>
          <p:cNvPr id="7" name="Picture 6" descr="A person with long hair and a child in the clouds&#10;&#10;Description automatically generated">
            <a:extLst>
              <a:ext uri="{FF2B5EF4-FFF2-40B4-BE49-F238E27FC236}">
                <a16:creationId xmlns:a16="http://schemas.microsoft.com/office/drawing/2014/main" id="{D3CA6C9D-DB3D-DEA0-8738-57D2B4EEE0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6955" y="1395166"/>
            <a:ext cx="5125612" cy="356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51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85A6E3-FD28-4CB0-B304-73AC4E997F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56" y="1711632"/>
            <a:ext cx="4943119" cy="3086100"/>
          </a:xfrm>
          <a:prstGeom prst="rect">
            <a:avLst/>
          </a:prstGeom>
        </p:spPr>
      </p:pic>
      <p:pic>
        <p:nvPicPr>
          <p:cNvPr id="1026" name="Picture 2" descr="Savaoph, God the Father - Victor Mikhailovich Vasnetsov as art print or ...">
            <a:extLst>
              <a:ext uri="{FF2B5EF4-FFF2-40B4-BE49-F238E27FC236}">
                <a16:creationId xmlns:a16="http://schemas.microsoft.com/office/drawing/2014/main" id="{A4C9049F-36E4-3AC6-4458-CC4DE1BAF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35126" y="1711632"/>
            <a:ext cx="4943118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728CA0-55D0-4E3C-E9A1-12D23A7CBF19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1c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37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inting of two men sitting on a cloud&#10;&#10;Description automatically generated">
            <a:extLst>
              <a:ext uri="{FF2B5EF4-FFF2-40B4-BE49-F238E27FC236}">
                <a16:creationId xmlns:a16="http://schemas.microsoft.com/office/drawing/2014/main" id="{88187639-1E5A-EE38-B283-B2729B9030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959" y="1001873"/>
            <a:ext cx="3880417" cy="4854253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835E626-30E2-4D0E-5265-494B94C5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6626" y="1001873"/>
            <a:ext cx="3793110" cy="485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85D40C-6C8F-CBFA-C74C-23D8B7AE068E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1c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50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91FDBF-9007-4451-AA77-C06D121923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660" y="671513"/>
            <a:ext cx="3810406" cy="551497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5A02E5D-AFD9-44FC-BEB5-051D2ACF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671513"/>
            <a:ext cx="5411842" cy="36075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C98FD4-8811-94E0-6BF1-C573596F67E9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1c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7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 with a sheep&#10;&#10;Description automatically generated">
            <a:extLst>
              <a:ext uri="{FF2B5EF4-FFF2-40B4-BE49-F238E27FC236}">
                <a16:creationId xmlns:a16="http://schemas.microsoft.com/office/drawing/2014/main" id="{883F8335-6D25-94C8-3FB3-F19AF6849E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587" y="641022"/>
            <a:ext cx="3982825" cy="5575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6219A8-599C-F9D7-32FE-13530E9767D2}"/>
              </a:ext>
            </a:extLst>
          </p:cNvPr>
          <p:cNvSpPr txBox="1"/>
          <p:nvPr/>
        </p:nvSpPr>
        <p:spPr>
          <a:xfrm>
            <a:off x="0" y="6570373"/>
            <a:ext cx="251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4D4D4D"/>
                </a:solidFill>
                <a:latin typeface="Work Sans SemiBold" pitchFamily="2" charset="77"/>
              </a:rPr>
              <a:t>YEAR TWO - </a:t>
            </a:r>
            <a:r>
              <a:rPr lang="en-GB" sz="1000" b="1" dirty="0">
                <a:solidFill>
                  <a:srgbClr val="4D4D4D"/>
                </a:solidFill>
                <a:latin typeface="Work Sans SemiBold" pitchFamily="2" charset="0"/>
              </a:rPr>
              <a:t>LESSON 1c </a:t>
            </a:r>
            <a:endParaRPr lang="en-US" sz="1000" b="1" dirty="0">
              <a:solidFill>
                <a:srgbClr val="4D4D4D"/>
              </a:solidFill>
              <a:latin typeface="Work Sans S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472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6" ma:contentTypeDescription="Create a new document." ma:contentTypeScope="" ma:versionID="4140d98b5e72ec949c32c2c289918fb9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91e60c445ca9e904630b9d9ce2925bd6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72EE1-88DA-4FEA-ACCD-D30D1B619439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62940bfc-e56c-4552-8076-1b7135828164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7c5c6fe-bc8e-4494-977e-45e76d6ce1f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2327494-5770-496A-8C5A-F1704EF083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37DBDB-3ED0-477C-8108-C63FBF1AD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83</Words>
  <Application>Microsoft Office PowerPoint</Application>
  <PresentationFormat>Widescreen</PresentationFormat>
  <Paragraphs>13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Work Sans Regular</vt:lpstr>
      <vt:lpstr>Work Sans SemiBold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Appendix lesson 1c</dc:title>
  <dc:creator>mary thorne</dc:creator>
  <cp:lastModifiedBy>Leila Ingram-Smith</cp:lastModifiedBy>
  <cp:revision>5</cp:revision>
  <dcterms:created xsi:type="dcterms:W3CDTF">2021-08-25T16:56:36Z</dcterms:created>
  <dcterms:modified xsi:type="dcterms:W3CDTF">2023-09-07T14:39:52Z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391800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