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66" r:id="rId5"/>
    <p:sldId id="263" r:id="rId6"/>
    <p:sldId id="261" r:id="rId7"/>
    <p:sldId id="264" r:id="rId8"/>
    <p:sldId id="262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C5549A-C129-49DC-B743-CFFA87D2961E}" v="3" dt="2023-09-07T14:39:32.5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ila Ingram-Smith" userId="abf53238-41da-4e01-a2dc-9d152a2d4646" providerId="ADAL" clId="{37C5549A-C129-49DC-B743-CFFA87D2961E}"/>
    <pc:docChg chg="modSld">
      <pc:chgData name="Leila Ingram-Smith" userId="abf53238-41da-4e01-a2dc-9d152a2d4646" providerId="ADAL" clId="{37C5549A-C129-49DC-B743-CFFA87D2961E}" dt="2023-09-07T14:37:29.709" v="0" actId="1076"/>
      <pc:docMkLst>
        <pc:docMk/>
      </pc:docMkLst>
      <pc:sldChg chg="modSp">
        <pc:chgData name="Leila Ingram-Smith" userId="abf53238-41da-4e01-a2dc-9d152a2d4646" providerId="ADAL" clId="{37C5549A-C129-49DC-B743-CFFA87D2961E}" dt="2023-09-07T14:37:29.709" v="0" actId="1076"/>
        <pc:sldMkLst>
          <pc:docMk/>
          <pc:sldMk cId="1517363202" sldId="264"/>
        </pc:sldMkLst>
        <pc:picChg chg="mod">
          <ac:chgData name="Leila Ingram-Smith" userId="abf53238-41da-4e01-a2dc-9d152a2d4646" providerId="ADAL" clId="{37C5549A-C129-49DC-B743-CFFA87D2961E}" dt="2023-09-07T14:37:29.709" v="0" actId="1076"/>
          <ac:picMkLst>
            <pc:docMk/>
            <pc:sldMk cId="1517363202" sldId="264"/>
            <ac:picMk id="3074" creationId="{11797058-37EC-41B2-BC2A-5DB4D738990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7230BF-12F8-41F7-B114-5C43AADBBE83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FC75A2-E79D-47DC-BEF7-CD00426D17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315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D1FCF9-AF26-48EA-BF31-EA26C0C6DEB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063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F862C-FC42-48B7-3FA2-4300732A9D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BEDE7F-7235-59C2-3AA6-F8B0E01D2B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EC132-FB2E-4B9E-9E90-428A8836E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6D08-2A72-4EC1-8A5C-9B655043192C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F6CCAD-F957-30FB-4EC3-B3AA05CA3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4C5BDA-1650-C52B-6699-0D2B03615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A94D1-D4C6-4009-A8C0-E19114DFA7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295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44410-AA0A-688A-429A-923ACC9D2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373D51-851C-F11D-1613-E944BBDF3C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624B52-A0AC-42F2-ACD5-917BD36EC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6D08-2A72-4EC1-8A5C-9B655043192C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589ACA-0EE3-BE09-560A-76F965191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708B7-3EA6-6450-11D4-EA1D707A0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A94D1-D4C6-4009-A8C0-E19114DFA7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856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3DCE9C-C555-4000-24DD-C413E6AB80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60DF25-88EA-4765-4481-AFDC090928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B0CBF5-B9FC-9BD3-16E5-A97F1488B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6D08-2A72-4EC1-8A5C-9B655043192C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1EABB-1851-1305-82B5-3E38FC5CB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A977D1-D034-24AF-6E3A-FE8F78E82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A94D1-D4C6-4009-A8C0-E19114DFA7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487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98291-34FF-3C7B-458F-FA670E0C2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CFD00-4A5A-05CD-0FBA-C0BAE6E22A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7283E-34A0-0091-8F0E-834A5C500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6D08-2A72-4EC1-8A5C-9B655043192C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3B251A-1F05-2968-C412-EEADCE57C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FFAA06-6D2D-B5D5-54E8-7DA3AA739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A94D1-D4C6-4009-A8C0-E19114DFA7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929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86E34-8F37-E5AE-2DF5-703292E49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51770F-F746-5004-8654-4225A2070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63AC62-EC61-1C52-5FB3-EA2AB0724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6D08-2A72-4EC1-8A5C-9B655043192C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44355E-D950-7575-AC79-CEEF8EC3D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ED320-6671-B2CA-5065-0E9DE499C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A94D1-D4C6-4009-A8C0-E19114DFA7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404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73CED-67D4-9EC9-6D20-6C0A8CD29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EF773-A4C9-C21D-4E3D-3192113506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4F5E8E-148E-D7C8-D89F-AFEAAB42CB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8F1E6C-472D-310B-E92A-A0806BC7E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6D08-2A72-4EC1-8A5C-9B655043192C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706EFA-2039-460D-77EA-053CC9DC8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5AC227-514D-8475-ECB8-F83993178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A94D1-D4C6-4009-A8C0-E19114DFA7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885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ABA0E-9C58-10CB-DC35-1672F983B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BCA58D-BC17-A66C-D706-63C63A853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AAAA17-CBEA-1108-3D6E-5BBEA04334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C12FC3-6EBB-EA1C-4181-F4FA2FAAD0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81BF0D-84A1-0254-2E3A-36F46D773E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9CA1A7-9EF9-7339-9102-810C4E7C6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6D08-2A72-4EC1-8A5C-9B655043192C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B7193A-8720-637A-0BD1-CC3396765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F4B1F6-1A77-3585-F6F8-309C0A87F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A94D1-D4C6-4009-A8C0-E19114DFA7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995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F647F-FE2E-ED0C-9A9D-0FEA53978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64BD3D-858D-D3C1-25F4-A25A41DF7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6D08-2A72-4EC1-8A5C-9B655043192C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9FD6A8-C8E9-CD8B-517C-AD42F190E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D30D1E-4ECC-A65A-C26F-FB60F39FD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A94D1-D4C6-4009-A8C0-E19114DFA7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303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1D036F-A38B-FBBF-BBC4-13B7E279A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6D08-2A72-4EC1-8A5C-9B655043192C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69A35F-538B-6FCA-3C4B-C7B9E57BC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8F70CC-9AA1-88E9-A1A8-7CEBDDE4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A94D1-D4C6-4009-A8C0-E19114DFA7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606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9B26C-084E-2050-5636-C5E918D9E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46D6E-4F86-C1B8-1159-BD99E2FAF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D73246-5D75-8968-550C-CD759FCB25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3A2834-E4ED-BEC4-DD3A-DEEBA3675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6D08-2A72-4EC1-8A5C-9B655043192C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7CA207-EEB7-842C-06F1-B23064E29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B7AE4F-090E-550C-D259-3E7756F86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A94D1-D4C6-4009-A8C0-E19114DFA7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546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27F70-2771-F247-D6CC-0664879D9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8CF24A-DF74-1A93-9E6D-1010D161E6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9962C7-3F32-1979-54F3-FDD72FCF15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ADCEC6-5B2A-D8E9-D388-C14B1D82E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6D08-2A72-4EC1-8A5C-9B655043192C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CC317B-EBBC-43CB-04B8-FDC6E0EBA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F47297-D33D-561C-5119-33312E79E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A94D1-D4C6-4009-A8C0-E19114DFA7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861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D75312-CAB3-FBC9-4136-4AB6A2E33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71465F-46D9-A643-20D1-4C5237E2D6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3A91B-1FF4-7AE4-8246-50F562A535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06D08-2A72-4EC1-8A5C-9B655043192C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72EF2-6EC7-C45A-08D0-0ED043018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753CA6-B84C-DF70-E652-ECB5BC3115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A94D1-D4C6-4009-A8C0-E19114DFA7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506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5134E-E19D-497B-9E8F-66C022B81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78125"/>
            <a:ext cx="10515600" cy="257906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3000"/>
              </a:spcAft>
            </a:pPr>
            <a:r>
              <a:rPr lang="en-GB" dirty="0">
                <a:latin typeface="Century Gothic" panose="020B0502020202020204" pitchFamily="34" charset="0"/>
              </a:rPr>
              <a:t>What do you think is happening in these pictures?</a:t>
            </a:r>
          </a:p>
          <a:p>
            <a:pPr>
              <a:spcBef>
                <a:spcPts val="0"/>
              </a:spcBef>
              <a:spcAft>
                <a:spcPts val="3000"/>
              </a:spcAft>
            </a:pPr>
            <a:r>
              <a:rPr lang="en-GB" dirty="0">
                <a:latin typeface="Century Gothic" panose="020B0502020202020204" pitchFamily="34" charset="0"/>
              </a:rPr>
              <a:t>If you had to give each picture a title what would it be?</a:t>
            </a:r>
          </a:p>
          <a:p>
            <a:pPr>
              <a:spcBef>
                <a:spcPts val="0"/>
              </a:spcBef>
              <a:spcAft>
                <a:spcPts val="3000"/>
              </a:spcAft>
            </a:pPr>
            <a:r>
              <a:rPr lang="en-GB" dirty="0">
                <a:latin typeface="Century Gothic" panose="020B0502020202020204" pitchFamily="34" charset="0"/>
              </a:rPr>
              <a:t>Can you see a common theme/one word that links these pictures together?  If so, what do you think it might be?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155E29-C9CC-DE19-8E73-0ABA2CECD0D6}"/>
              </a:ext>
            </a:extLst>
          </p:cNvPr>
          <p:cNvSpPr txBox="1"/>
          <p:nvPr/>
        </p:nvSpPr>
        <p:spPr>
          <a:xfrm>
            <a:off x="0" y="6570373"/>
            <a:ext cx="2514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4D4D4D"/>
                </a:solidFill>
                <a:latin typeface="Work Sans SemiBold" pitchFamily="2" charset="77"/>
              </a:rPr>
              <a:t>YEAR TWO - </a:t>
            </a:r>
            <a:r>
              <a:rPr lang="en-GB" sz="1000" b="1" dirty="0">
                <a:solidFill>
                  <a:srgbClr val="4D4D4D"/>
                </a:solidFill>
                <a:latin typeface="Work Sans SemiBold" pitchFamily="2" charset="0"/>
              </a:rPr>
              <a:t>LESSON 1b </a:t>
            </a:r>
            <a:endParaRPr lang="en-US" sz="1000" b="1" dirty="0">
              <a:solidFill>
                <a:srgbClr val="4D4D4D"/>
              </a:solidFill>
              <a:latin typeface="Work Sans SemiBold" pitchFamily="2" charset="0"/>
            </a:endParaRPr>
          </a:p>
        </p:txBody>
      </p:sp>
      <p:sp>
        <p:nvSpPr>
          <p:cNvPr id="8" name="Text Box 22">
            <a:extLst>
              <a:ext uri="{FF2B5EF4-FFF2-40B4-BE49-F238E27FC236}">
                <a16:creationId xmlns:a16="http://schemas.microsoft.com/office/drawing/2014/main" id="{451CA3B4-30C9-3244-B17B-E6AE8C7BB8E5}"/>
              </a:ext>
            </a:extLst>
          </p:cNvPr>
          <p:cNvSpPr txBox="1"/>
          <p:nvPr/>
        </p:nvSpPr>
        <p:spPr>
          <a:xfrm>
            <a:off x="2009140" y="6562350"/>
            <a:ext cx="3578860" cy="26747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solidFill>
                  <a:srgbClr val="4D4D4D"/>
                </a:solidFill>
                <a:effectLst/>
                <a:latin typeface="Work Sans SemiBold" pitchFamily="2" charset="0"/>
                <a:ea typeface="Work Sans Regular" pitchFamily="2" charset="0"/>
                <a:cs typeface="Times New Roman" panose="02020603050405020304" pitchFamily="18" charset="0"/>
              </a:rPr>
              <a:t>© Copyright London Diocesan Board for Schools 2023</a:t>
            </a:r>
            <a:endParaRPr lang="en-GB" sz="1100" dirty="0">
              <a:effectLst/>
              <a:latin typeface="Work Sans Regular" pitchFamily="2" charset="0"/>
              <a:ea typeface="Work Sans Regular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B32DD63-8E7C-C5D7-A46A-5B3D53D70CAF}"/>
              </a:ext>
            </a:extLst>
          </p:cNvPr>
          <p:cNvSpPr txBox="1">
            <a:spLocks/>
          </p:cNvSpPr>
          <p:nvPr/>
        </p:nvSpPr>
        <p:spPr>
          <a:xfrm>
            <a:off x="838200" y="1014413"/>
            <a:ext cx="10515600" cy="669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3600" b="1" dirty="0">
                <a:latin typeface="Century Gothic" panose="020B0502020202020204" pitchFamily="34" charset="0"/>
              </a:rPr>
              <a:t>Key questions</a:t>
            </a:r>
          </a:p>
        </p:txBody>
      </p:sp>
      <p:pic>
        <p:nvPicPr>
          <p:cNvPr id="13" name="Picture 12" descr="A light bulb with a wire&#10;&#10;Description automatically generated">
            <a:extLst>
              <a:ext uri="{FF2B5EF4-FFF2-40B4-BE49-F238E27FC236}">
                <a16:creationId xmlns:a16="http://schemas.microsoft.com/office/drawing/2014/main" id="{23573DC3-2F9E-884C-9EBD-2FAB6312EE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0271" y="10036"/>
            <a:ext cx="4071730" cy="271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249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BAD7B9-7B7D-419B-8787-591ECF005B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1608" y="1594971"/>
            <a:ext cx="5095681" cy="2865626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F7C5E4AA-E3E9-4A9F-969B-2AA685B37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14712" y="1594970"/>
            <a:ext cx="5095679" cy="382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68C3030-B63C-7307-E3F1-64BEB0000558}"/>
              </a:ext>
            </a:extLst>
          </p:cNvPr>
          <p:cNvSpPr txBox="1"/>
          <p:nvPr/>
        </p:nvSpPr>
        <p:spPr>
          <a:xfrm>
            <a:off x="0" y="6570373"/>
            <a:ext cx="2514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4D4D4D"/>
                </a:solidFill>
                <a:latin typeface="Work Sans SemiBold" pitchFamily="2" charset="77"/>
              </a:rPr>
              <a:t>YEAR TWO - </a:t>
            </a:r>
            <a:r>
              <a:rPr lang="en-GB" sz="1000" b="1" dirty="0">
                <a:solidFill>
                  <a:srgbClr val="4D4D4D"/>
                </a:solidFill>
                <a:latin typeface="Work Sans SemiBold" pitchFamily="2" charset="0"/>
              </a:rPr>
              <a:t>LESSON 1b </a:t>
            </a:r>
            <a:endParaRPr lang="en-US" sz="1000" b="1" dirty="0">
              <a:solidFill>
                <a:srgbClr val="4D4D4D"/>
              </a:solidFill>
              <a:latin typeface="Work Sans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487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A13F3D47-4B92-4C75-BD20-D34725EF9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08941" y="1593900"/>
            <a:ext cx="5505299" cy="367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A55CBE-0D7F-4F16-B24B-B410D42487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760" y="1593900"/>
            <a:ext cx="5505301" cy="3670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529E16-0652-C706-41CB-520F783983EC}"/>
              </a:ext>
            </a:extLst>
          </p:cNvPr>
          <p:cNvSpPr txBox="1"/>
          <p:nvPr/>
        </p:nvSpPr>
        <p:spPr>
          <a:xfrm>
            <a:off x="0" y="6570373"/>
            <a:ext cx="2514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4D4D4D"/>
                </a:solidFill>
                <a:latin typeface="Work Sans SemiBold" pitchFamily="2" charset="77"/>
              </a:rPr>
              <a:t>YEAR TWO - </a:t>
            </a:r>
            <a:r>
              <a:rPr lang="en-GB" sz="1000" b="1" dirty="0">
                <a:solidFill>
                  <a:srgbClr val="4D4D4D"/>
                </a:solidFill>
                <a:latin typeface="Work Sans SemiBold" pitchFamily="2" charset="0"/>
              </a:rPr>
              <a:t>LESSON 1b </a:t>
            </a:r>
            <a:endParaRPr lang="en-US" sz="1000" b="1" dirty="0">
              <a:solidFill>
                <a:srgbClr val="4D4D4D"/>
              </a:solidFill>
              <a:latin typeface="Work Sans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629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1B2A0B-3B3F-432E-AF8F-38B78DDA2A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710" y="1799416"/>
            <a:ext cx="4889241" cy="3259168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11797058-37EC-41B2-BC2A-5DB4D7389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90051" y="1798747"/>
            <a:ext cx="4889239" cy="325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6DDDC8-29C4-0A8F-B1BA-9DBF6991380F}"/>
              </a:ext>
            </a:extLst>
          </p:cNvPr>
          <p:cNvSpPr txBox="1"/>
          <p:nvPr/>
        </p:nvSpPr>
        <p:spPr>
          <a:xfrm>
            <a:off x="0" y="6570373"/>
            <a:ext cx="2514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4D4D4D"/>
                </a:solidFill>
                <a:latin typeface="Work Sans SemiBold" pitchFamily="2" charset="77"/>
              </a:rPr>
              <a:t>YEAR TWO - </a:t>
            </a:r>
            <a:r>
              <a:rPr lang="en-GB" sz="1000" b="1" dirty="0">
                <a:solidFill>
                  <a:srgbClr val="4D4D4D"/>
                </a:solidFill>
                <a:latin typeface="Work Sans SemiBold" pitchFamily="2" charset="0"/>
              </a:rPr>
              <a:t>LESSON 1b </a:t>
            </a:r>
            <a:endParaRPr lang="en-US" sz="1000" b="1" dirty="0">
              <a:solidFill>
                <a:srgbClr val="4D4D4D"/>
              </a:solidFill>
              <a:latin typeface="Work Sans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363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32D3D9-2A09-4FA5-9240-B2AF188A82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836" y="1635809"/>
            <a:ext cx="5102192" cy="34018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EF60CAB-8604-477A-BFE0-5925E74807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4974" y="1635809"/>
            <a:ext cx="5102715" cy="34018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E55CA1-3E6A-9F39-9B12-297D0B032AF4}"/>
              </a:ext>
            </a:extLst>
          </p:cNvPr>
          <p:cNvSpPr txBox="1"/>
          <p:nvPr/>
        </p:nvSpPr>
        <p:spPr>
          <a:xfrm>
            <a:off x="0" y="6570373"/>
            <a:ext cx="2514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4D4D4D"/>
                </a:solidFill>
                <a:latin typeface="Work Sans SemiBold" pitchFamily="2" charset="77"/>
              </a:rPr>
              <a:t>YEAR TWO - </a:t>
            </a:r>
            <a:r>
              <a:rPr lang="en-GB" sz="1000" b="1" dirty="0">
                <a:solidFill>
                  <a:srgbClr val="4D4D4D"/>
                </a:solidFill>
                <a:latin typeface="Work Sans SemiBold" pitchFamily="2" charset="0"/>
              </a:rPr>
              <a:t>LESSON 1b </a:t>
            </a:r>
            <a:endParaRPr lang="en-US" sz="1000" b="1" dirty="0">
              <a:solidFill>
                <a:srgbClr val="4D4D4D"/>
              </a:solidFill>
              <a:latin typeface="Work Sans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164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BBC468-8C45-4FEE-A1B9-E56AEDC26A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6810" y="618733"/>
            <a:ext cx="3336701" cy="56205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837B24-5C49-4256-8E6A-D266607A8C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1138" y="1715519"/>
            <a:ext cx="5134862" cy="34269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CBF059-CD19-151D-2F97-874FB79AC239}"/>
              </a:ext>
            </a:extLst>
          </p:cNvPr>
          <p:cNvSpPr txBox="1"/>
          <p:nvPr/>
        </p:nvSpPr>
        <p:spPr>
          <a:xfrm>
            <a:off x="0" y="6570373"/>
            <a:ext cx="2514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4D4D4D"/>
                </a:solidFill>
                <a:latin typeface="Work Sans SemiBold" pitchFamily="2" charset="77"/>
              </a:rPr>
              <a:t>YEAR TWO - </a:t>
            </a:r>
            <a:r>
              <a:rPr lang="en-GB" sz="1000" b="1" dirty="0">
                <a:solidFill>
                  <a:srgbClr val="4D4D4D"/>
                </a:solidFill>
                <a:latin typeface="Work Sans SemiBold" pitchFamily="2" charset="0"/>
              </a:rPr>
              <a:t>LESSON 1b </a:t>
            </a:r>
            <a:endParaRPr lang="en-US" sz="1000" b="1" dirty="0">
              <a:solidFill>
                <a:srgbClr val="4D4D4D"/>
              </a:solidFill>
              <a:latin typeface="Work Sans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1386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785FF21E3A1444BE0DFE2E5C59DFFC" ma:contentTypeVersion="6" ma:contentTypeDescription="Create a new document." ma:contentTypeScope="" ma:versionID="4140d98b5e72ec949c32c2c289918fb9">
  <xsd:schema xmlns:xsd="http://www.w3.org/2001/XMLSchema" xmlns:xs="http://www.w3.org/2001/XMLSchema" xmlns:p="http://schemas.microsoft.com/office/2006/metadata/properties" xmlns:ns2="37c5c6fe-bc8e-4494-977e-45e76d6ce1fa" xmlns:ns3="62940bfc-e56c-4552-8076-1b7135828164" targetNamespace="http://schemas.microsoft.com/office/2006/metadata/properties" ma:root="true" ma:fieldsID="91e60c445ca9e904630b9d9ce2925bd6" ns2:_="" ns3:_="">
    <xsd:import namespace="37c5c6fe-bc8e-4494-977e-45e76d6ce1fa"/>
    <xsd:import namespace="62940bfc-e56c-4552-8076-1b71358281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c5c6fe-bc8e-4494-977e-45e76d6ce1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940bfc-e56c-4552-8076-1b713582816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825A9F6-97D7-474A-8D55-C2FB6C3B53D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5F32197-68E2-4C2B-96D4-E636CA3DA72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4BFCAB9-F526-4591-BBF9-47B765A12B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c5c6fe-bc8e-4494-977e-45e76d6ce1fa"/>
    <ds:schemaRef ds:uri="62940bfc-e56c-4552-8076-1b71358281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91</Words>
  <Application>Microsoft Office PowerPoint</Application>
  <PresentationFormat>Widescreen</PresentationFormat>
  <Paragraphs>12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Work Sans Regular</vt:lpstr>
      <vt:lpstr>Work Sans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Leila Ingram-Smith</dc:creator>
  <cp:lastModifiedBy>Leila Ingram-Smith</cp:lastModifiedBy>
  <cp:revision>2</cp:revision>
  <dcterms:created xsi:type="dcterms:W3CDTF">2023-08-18T14:36:38Z</dcterms:created>
  <dcterms:modified xsi:type="dcterms:W3CDTF">2023-09-07T14:39:34Z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0x01010017785FF21E3A1444BE0DFE2E5C59DFFC</vt:lpwstr>
  </property>
</Properties>
</file>