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0" r:id="rId5"/>
    <p:sldId id="262" r:id="rId6"/>
    <p:sldId id="263" r:id="rId7"/>
    <p:sldId id="259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2F545-304E-46E3-A002-A38149B6D0BE}" v="10" dt="2023-09-07T14:38:49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7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04BDD-3BA4-4BC9-ABB7-3A31A9AD048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5FF0-C775-42BF-B6D6-62A6790F5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6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1FCF9-AF26-48EA-BF31-EA26C0C6DE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6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2E4B-4503-2443-50E2-19A900665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4B099-471A-57A4-2ACE-B60BAD37D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84F70-ABA9-2D2D-A3B5-C8E3DCE7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4227-FDAA-4807-9A93-BAAD084B1A0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8AC58-5C2A-7B78-AC46-23A828D6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8294B-9232-89C9-A1EE-5B05A65E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1D4-F9C2-4576-A074-FE7D6BA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76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29E2-65D9-2E51-BB3B-3143C170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8F8E9-235C-FEF2-343D-BF459F120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37660-8F3F-D5C0-8F9D-00C64833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4227-FDAA-4807-9A93-BAAD084B1A0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0A05A-8247-3022-7B5E-41932AC7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2E885-E468-6852-A02D-A83AE17C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1D4-F9C2-4576-A074-FE7D6BA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0D21C-8AD0-8A0C-83EA-3FCBBD06C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CF6DE-EEF8-1C4A-8004-280398F99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D2449-51F3-A349-5CEA-495D7EEB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4227-FDAA-4807-9A93-BAAD084B1A0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5441B-A9E1-387C-E109-A324A0D7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E3D59-5EAC-FE06-5087-9A83E8C67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1D4-F9C2-4576-A074-FE7D6BA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96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C4A3-5C3E-DFB0-9656-3B0743C0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60917-7BF1-AF95-B6A8-8B3F77D1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2BBDA-C254-0AF9-4C78-EA37F933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4227-FDAA-4807-9A93-BAAD084B1A0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83850-0842-978B-F25C-A1B1B634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D095B-A32F-D3EC-66C5-677A056F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1D4-F9C2-4576-A074-FE7D6BA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71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789F-8D65-A2A5-F034-84997359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16A66-9064-49AB-F728-B06B88C7C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42A91-FC8A-3011-FDD6-AC8C7D3B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4227-FDAA-4807-9A93-BAAD084B1A0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1980B-0939-94A5-4409-28E514AE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7B299-9239-5C36-E0A7-9DFDE0F5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1D4-F9C2-4576-A074-FE7D6BA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9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3D75-E102-546F-307A-6BB11784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3C1F8-5E9D-3E4C-BC32-E089AF3B8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02A9E-7FC3-385F-A4ED-7EBF73296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48061-D372-0701-34EF-54F10DEC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4227-FDAA-4807-9A93-BAAD084B1A0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CF75D-230A-8287-B69E-AB9ACDCC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1FA6F-D7BA-A48A-6662-65360407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1D4-F9C2-4576-A074-FE7D6BA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5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B65D-79D8-74AC-D458-8F22826F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86F4B-DA63-1062-58FA-48E36466F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AF263-EB36-5B57-4F7B-3DD05AFFC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BBE46-4F61-C7EA-D390-4DA0AEB69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D3572-F624-2174-A346-294C0FE0F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FA075E-F97B-9770-C146-2579D5282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4227-FDAA-4807-9A93-BAAD084B1A0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75D1A-1F37-EBD6-4614-E2E1679A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E15F0-BC90-4CD9-A8F6-9FAFEDC8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1D4-F9C2-4576-A074-FE7D6BA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26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7370-BC2F-1991-D36B-6AE288C9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F8124-6944-32E0-1972-EE6E5AAD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4227-FDAA-4807-9A93-BAAD084B1A0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57490-7CE9-23BC-A135-C9A03867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D3B70-DA42-2123-FA5B-A53A8ADB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1D4-F9C2-4576-A074-FE7D6BA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5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0C63B1-D66B-568A-3C50-45F379C6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4227-FDAA-4807-9A93-BAAD084B1A0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3A3E2-9E63-A505-7B1F-79D1DF836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65A47-3F87-02B1-A538-A9F6F59E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1D4-F9C2-4576-A074-FE7D6BA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1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E9A3-B61C-8B4D-EDDF-8A6B816C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41EAC-D11E-099A-A789-8E48C78C4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68E2A-CAD2-8781-4314-4C1B37DF2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78D67-F982-DE81-FA57-8E7410A3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4227-FDAA-4807-9A93-BAAD084B1A0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EA66B-3B7B-C4FF-35C4-787B8FD1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096B6-3D32-A292-B758-E4FED537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1D4-F9C2-4576-A074-FE7D6BA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24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B1EE-E693-80E0-B889-3D44CA99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98C52-3193-D07A-607C-C174F07C0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C522F-6B34-52AF-B997-0BB6FC800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20A56-7A1C-2F52-CEB1-5F3C2C64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4227-FDAA-4807-9A93-BAAD084B1A0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1F768-B73D-AE7F-5814-7A30DA6A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E08CC-D7E6-638F-D56B-75DF686F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1D4-F9C2-4576-A074-FE7D6BA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2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9B9FF2-15A6-8F9B-A7BA-92A468B1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D2600-1F19-9BD6-C3A3-9B9B6456D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F7FDD-DAD4-2E72-B1C3-796EC629A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4227-FDAA-4807-9A93-BAAD084B1A0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1785E-4A9E-D146-C1F3-097C00637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E5A9F-2D72-E294-F83C-BA1A9E0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21D4-F9C2-4576-A074-FE7D6BA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15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5134E-E19D-497B-9E8F-66C022B81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8125"/>
            <a:ext cx="10515600" cy="257906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GB" dirty="0">
                <a:latin typeface="Century Gothic" panose="020B0502020202020204" pitchFamily="34" charset="0"/>
              </a:rPr>
              <a:t>What do you think is happening in these pictures?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GB" dirty="0">
                <a:latin typeface="Century Gothic" panose="020B0502020202020204" pitchFamily="34" charset="0"/>
              </a:rPr>
              <a:t>If you had to give each picture a title what would it be?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GB" dirty="0">
                <a:latin typeface="Century Gothic" panose="020B0502020202020204" pitchFamily="34" charset="0"/>
              </a:rPr>
              <a:t>Can you see a common theme/one word that links these pictures together?  If so, what do you think it might be?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55E29-C9CC-DE19-8E73-0ABA2CECD0D6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1a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451CA3B4-30C9-3244-B17B-E6AE8C7BB8E5}"/>
              </a:ext>
            </a:extLst>
          </p:cNvPr>
          <p:cNvSpPr txBox="1"/>
          <p:nvPr/>
        </p:nvSpPr>
        <p:spPr>
          <a:xfrm>
            <a:off x="2009140" y="6562350"/>
            <a:ext cx="3578860" cy="2674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D4D4D"/>
                </a:solidFill>
                <a:effectLst/>
                <a:latin typeface="Work Sans SemiBold" pitchFamily="2" charset="0"/>
                <a:ea typeface="Work Sans Regular" pitchFamily="2" charset="0"/>
                <a:cs typeface="Times New Roman" panose="02020603050405020304" pitchFamily="18" charset="0"/>
              </a:rPr>
              <a:t>© Copyright London Diocesan Board for Schools 2023</a:t>
            </a:r>
            <a:endParaRPr lang="en-GB" sz="1100" dirty="0">
              <a:effectLst/>
              <a:latin typeface="Work Sans Regular" pitchFamily="2" charset="0"/>
              <a:ea typeface="Work Sans Regular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32DD63-8E7C-C5D7-A46A-5B3D53D70CAF}"/>
              </a:ext>
            </a:extLst>
          </p:cNvPr>
          <p:cNvSpPr txBox="1">
            <a:spLocks/>
          </p:cNvSpPr>
          <p:nvPr/>
        </p:nvSpPr>
        <p:spPr>
          <a:xfrm>
            <a:off x="838200" y="1014413"/>
            <a:ext cx="10515600" cy="66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dirty="0">
                <a:latin typeface="Century Gothic" panose="020B0502020202020204" pitchFamily="34" charset="0"/>
              </a:rPr>
              <a:t>Key questions</a:t>
            </a:r>
          </a:p>
        </p:txBody>
      </p:sp>
      <p:pic>
        <p:nvPicPr>
          <p:cNvPr id="13" name="Picture 12" descr="A light bulb with a wire&#10;&#10;Description automatically generated">
            <a:extLst>
              <a:ext uri="{FF2B5EF4-FFF2-40B4-BE49-F238E27FC236}">
                <a16:creationId xmlns:a16="http://schemas.microsoft.com/office/drawing/2014/main" id="{23573DC3-2F9E-884C-9EBD-2FAB6312E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271" y="10036"/>
            <a:ext cx="4071730" cy="27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2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57B68B-0AC5-4E08-87A3-2D9489719B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825" y="1163479"/>
            <a:ext cx="4699215" cy="4343400"/>
          </a:xfrm>
          <a:prstGeom prst="ellipse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BCAAF9C-1BC7-44E5-8E2C-14E8D0943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1163479"/>
            <a:ext cx="5522313" cy="40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C5A47D-43FF-E7FF-2F68-804FF27477E3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1a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7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405251-693C-4B1A-B41E-487C24B6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626" y="1525172"/>
            <a:ext cx="3962400" cy="373262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7C623DB-E5A6-4108-BD21-944F601ED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3166" y="1525172"/>
            <a:ext cx="6110967" cy="373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38FD4-C467-5BC4-65A2-104328A7E4BA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1a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3CD236D-1892-4B4E-9222-DDFC1A9A5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7419" y="976461"/>
            <a:ext cx="7357162" cy="490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CC28B1-D401-5698-4215-234EDBC84E0B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1a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99C432-E236-44E3-8C6A-D1A0491A3E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410" y="1822145"/>
            <a:ext cx="5457173" cy="3488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4291A0-3973-43BA-B182-C8E09A02DE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6919" y="1822145"/>
            <a:ext cx="5126671" cy="3488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1836F1-A810-123E-F8FE-F9ED72E48E4F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1a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8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6" ma:contentTypeDescription="Create a new document." ma:contentTypeScope="" ma:versionID="4140d98b5e72ec949c32c2c289918fb9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91e60c445ca9e904630b9d9ce2925bd6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7B7963-6FD5-40A0-8B6B-A7700E244A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020F88-0CC4-4942-8386-054AB997177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7032FE-BC76-4AA1-9315-985317E9A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86</Words>
  <Application>Microsoft Office PowerPoint</Application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Work Sans Regular</vt:lpstr>
      <vt:lpstr>Work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Leila Ingram-Smith</dc:creator>
  <cp:lastModifiedBy>Leila Ingram-Smith</cp:lastModifiedBy>
  <cp:revision>2</cp:revision>
  <dcterms:created xsi:type="dcterms:W3CDTF">2023-08-18T13:14:04Z</dcterms:created>
  <dcterms:modified xsi:type="dcterms:W3CDTF">2023-09-07T14:38:52Z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</Properties>
</file>