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58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1D4879-3EB5-419F-8EED-2C1B06B1716F}" v="2" dt="2023-09-11T08:15:25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S::leila.is@london.anglican.org::abf53238-41da-4e01-a2dc-9d152a2d4646" providerId="AD" clId="Web-{63C26FD9-5656-4656-A89C-E081996D0F07}"/>
    <pc:docChg chg="modSld">
      <pc:chgData name="Leila Ingram-Smith" userId="S::leila.is@london.anglican.org::abf53238-41da-4e01-a2dc-9d152a2d4646" providerId="AD" clId="Web-{63C26FD9-5656-4656-A89C-E081996D0F07}" dt="2023-08-24T10:05:49.493" v="2"/>
      <pc:docMkLst>
        <pc:docMk/>
      </pc:docMkLst>
      <pc:sldChg chg="addSp delSp modSp">
        <pc:chgData name="Leila Ingram-Smith" userId="S::leila.is@london.anglican.org::abf53238-41da-4e01-a2dc-9d152a2d4646" providerId="AD" clId="Web-{63C26FD9-5656-4656-A89C-E081996D0F07}" dt="2023-08-24T10:05:49.493" v="2"/>
        <pc:sldMkLst>
          <pc:docMk/>
          <pc:sldMk cId="2483754783" sldId="256"/>
        </pc:sldMkLst>
        <pc:picChg chg="add del mod">
          <ac:chgData name="Leila Ingram-Smith" userId="S::leila.is@london.anglican.org::abf53238-41da-4e01-a2dc-9d152a2d4646" providerId="AD" clId="Web-{63C26FD9-5656-4656-A89C-E081996D0F07}" dt="2023-08-24T10:05:49.493" v="2"/>
          <ac:picMkLst>
            <pc:docMk/>
            <pc:sldMk cId="2483754783" sldId="256"/>
            <ac:picMk id="2" creationId="{33179BC3-A6F8-A779-C407-1C7E0514A377}"/>
          </ac:picMkLst>
        </pc:picChg>
      </pc:sldChg>
    </pc:docChg>
  </pc:docChgLst>
  <pc:docChgLst>
    <pc:chgData name="Leila Ingram-Smith" userId="abf53238-41da-4e01-a2dc-9d152a2d4646" providerId="ADAL" clId="{FDD298E0-7DCA-411D-9609-550FDF99B7CE}"/>
    <pc:docChg chg="custSel modSld">
      <pc:chgData name="Leila Ingram-Smith" userId="abf53238-41da-4e01-a2dc-9d152a2d4646" providerId="ADAL" clId="{FDD298E0-7DCA-411D-9609-550FDF99B7CE}" dt="2023-08-24T10:06:25.359" v="52"/>
      <pc:docMkLst>
        <pc:docMk/>
      </pc:docMkLst>
      <pc:sldChg chg="addSp modSp mod">
        <pc:chgData name="Leila Ingram-Smith" userId="abf53238-41da-4e01-a2dc-9d152a2d4646" providerId="ADAL" clId="{FDD298E0-7DCA-411D-9609-550FDF99B7CE}" dt="2023-08-24T10:06:25.359" v="52"/>
        <pc:sldMkLst>
          <pc:docMk/>
          <pc:sldMk cId="2483754783" sldId="256"/>
        </pc:sldMkLst>
        <pc:spChg chg="add mod">
          <ac:chgData name="Leila Ingram-Smith" userId="abf53238-41da-4e01-a2dc-9d152a2d4646" providerId="ADAL" clId="{FDD298E0-7DCA-411D-9609-550FDF99B7CE}" dt="2023-08-24T10:06:01.977" v="45" actId="20577"/>
          <ac:spMkLst>
            <pc:docMk/>
            <pc:sldMk cId="2483754783" sldId="256"/>
            <ac:spMk id="2" creationId="{F6A57840-5776-CD14-690B-1BD5B213E817}"/>
          </ac:spMkLst>
        </pc:spChg>
        <pc:spChg chg="mod">
          <ac:chgData name="Leila Ingram-Smith" userId="abf53238-41da-4e01-a2dc-9d152a2d4646" providerId="ADAL" clId="{FDD298E0-7DCA-411D-9609-550FDF99B7CE}" dt="2023-08-24T08:23:26.750" v="22" actId="122"/>
          <ac:spMkLst>
            <pc:docMk/>
            <pc:sldMk cId="2483754783" sldId="256"/>
            <ac:spMk id="4" creationId="{B477EA2A-718D-4ACC-A5C6-BF04C5B24170}"/>
          </ac:spMkLst>
        </pc:spChg>
        <pc:spChg chg="mod">
          <ac:chgData name="Leila Ingram-Smith" userId="abf53238-41da-4e01-a2dc-9d152a2d4646" providerId="ADAL" clId="{FDD298E0-7DCA-411D-9609-550FDF99B7CE}" dt="2023-08-24T08:23:24.924" v="21" actId="1076"/>
          <ac:spMkLst>
            <pc:docMk/>
            <pc:sldMk cId="2483754783" sldId="256"/>
            <ac:spMk id="5" creationId="{7FE6C063-FFF5-45D9-ADC7-78D81725005A}"/>
          </ac:spMkLst>
        </pc:spChg>
        <pc:spChg chg="add mod">
          <ac:chgData name="Leila Ingram-Smith" userId="abf53238-41da-4e01-a2dc-9d152a2d4646" providerId="ADAL" clId="{FDD298E0-7DCA-411D-9609-550FDF99B7CE}" dt="2023-08-24T10:06:25.359" v="52"/>
          <ac:spMkLst>
            <pc:docMk/>
            <pc:sldMk cId="2483754783" sldId="256"/>
            <ac:spMk id="6" creationId="{11F82799-07E6-6268-C336-AC48B57945FE}"/>
          </ac:spMkLst>
        </pc:spChg>
        <pc:picChg chg="add mod">
          <ac:chgData name="Leila Ingram-Smith" userId="abf53238-41da-4e01-a2dc-9d152a2d4646" providerId="ADAL" clId="{FDD298E0-7DCA-411D-9609-550FDF99B7CE}" dt="2023-08-24T08:23:07.604" v="19" actId="1076"/>
          <ac:picMkLst>
            <pc:docMk/>
            <pc:sldMk cId="2483754783" sldId="256"/>
            <ac:picMk id="3" creationId="{CC3D2D6B-0945-6EFC-9695-5447FB66F4F8}"/>
          </ac:picMkLst>
        </pc:picChg>
      </pc:sldChg>
      <pc:sldChg chg="addSp modSp">
        <pc:chgData name="Leila Ingram-Smith" userId="abf53238-41da-4e01-a2dc-9d152a2d4646" providerId="ADAL" clId="{FDD298E0-7DCA-411D-9609-550FDF99B7CE}" dt="2023-08-24T10:06:06.455" v="46"/>
        <pc:sldMkLst>
          <pc:docMk/>
          <pc:sldMk cId="4184220486" sldId="257"/>
        </pc:sldMkLst>
        <pc:spChg chg="add mod">
          <ac:chgData name="Leila Ingram-Smith" userId="abf53238-41da-4e01-a2dc-9d152a2d4646" providerId="ADAL" clId="{FDD298E0-7DCA-411D-9609-550FDF99B7CE}" dt="2023-08-24T10:06:06.455" v="46"/>
          <ac:spMkLst>
            <pc:docMk/>
            <pc:sldMk cId="4184220486" sldId="257"/>
            <ac:spMk id="2" creationId="{240DB064-B8FA-5857-7AB0-6FB029B458FF}"/>
          </ac:spMkLst>
        </pc:spChg>
        <pc:picChg chg="mod">
          <ac:chgData name="Leila Ingram-Smith" userId="abf53238-41da-4e01-a2dc-9d152a2d4646" providerId="ADAL" clId="{FDD298E0-7DCA-411D-9609-550FDF99B7CE}" dt="2023-08-24T09:03:10.442" v="25" actId="1076"/>
          <ac:picMkLst>
            <pc:docMk/>
            <pc:sldMk cId="4184220486" sldId="257"/>
            <ac:picMk id="1026" creationId="{ABC29BEC-FD1E-4DB2-95EA-976DC3158769}"/>
          </ac:picMkLst>
        </pc:picChg>
      </pc:sldChg>
      <pc:sldChg chg="addSp modSp">
        <pc:chgData name="Leila Ingram-Smith" userId="abf53238-41da-4e01-a2dc-9d152a2d4646" providerId="ADAL" clId="{FDD298E0-7DCA-411D-9609-550FDF99B7CE}" dt="2023-08-24T10:06:09.981" v="48"/>
        <pc:sldMkLst>
          <pc:docMk/>
          <pc:sldMk cId="292281352" sldId="258"/>
        </pc:sldMkLst>
        <pc:spChg chg="add mod">
          <ac:chgData name="Leila Ingram-Smith" userId="abf53238-41da-4e01-a2dc-9d152a2d4646" providerId="ADAL" clId="{FDD298E0-7DCA-411D-9609-550FDF99B7CE}" dt="2023-08-24T10:06:09.981" v="48"/>
          <ac:spMkLst>
            <pc:docMk/>
            <pc:sldMk cId="292281352" sldId="258"/>
            <ac:spMk id="2" creationId="{33D51336-5626-D7CF-7315-0A010B7E046E}"/>
          </ac:spMkLst>
        </pc:spChg>
        <pc:picChg chg="mod">
          <ac:chgData name="Leila Ingram-Smith" userId="abf53238-41da-4e01-a2dc-9d152a2d4646" providerId="ADAL" clId="{FDD298E0-7DCA-411D-9609-550FDF99B7CE}" dt="2023-08-24T09:04:15.290" v="32" actId="1076"/>
          <ac:picMkLst>
            <pc:docMk/>
            <pc:sldMk cId="292281352" sldId="258"/>
            <ac:picMk id="2050" creationId="{7E55AA61-38ED-4C05-A512-005AA1006694}"/>
          </ac:picMkLst>
        </pc:picChg>
      </pc:sldChg>
      <pc:sldChg chg="addSp modSp mod">
        <pc:chgData name="Leila Ingram-Smith" userId="abf53238-41da-4e01-a2dc-9d152a2d4646" providerId="ADAL" clId="{FDD298E0-7DCA-411D-9609-550FDF99B7CE}" dt="2023-08-24T10:06:11.253" v="49"/>
        <pc:sldMkLst>
          <pc:docMk/>
          <pc:sldMk cId="96333796" sldId="259"/>
        </pc:sldMkLst>
        <pc:spChg chg="add mod">
          <ac:chgData name="Leila Ingram-Smith" userId="abf53238-41da-4e01-a2dc-9d152a2d4646" providerId="ADAL" clId="{FDD298E0-7DCA-411D-9609-550FDF99B7CE}" dt="2023-08-24T10:06:11.253" v="49"/>
          <ac:spMkLst>
            <pc:docMk/>
            <pc:sldMk cId="96333796" sldId="259"/>
            <ac:spMk id="3" creationId="{62452226-BFD6-0F5C-28E6-7F3734BA6A18}"/>
          </ac:spMkLst>
        </pc:spChg>
        <pc:picChg chg="mod">
          <ac:chgData name="Leila Ingram-Smith" userId="abf53238-41da-4e01-a2dc-9d152a2d4646" providerId="ADAL" clId="{FDD298E0-7DCA-411D-9609-550FDF99B7CE}" dt="2023-08-24T09:04:58.842" v="35" actId="1076"/>
          <ac:picMkLst>
            <pc:docMk/>
            <pc:sldMk cId="96333796" sldId="259"/>
            <ac:picMk id="2" creationId="{D09D892C-8B27-4744-A4DD-C5022F3A6290}"/>
          </ac:picMkLst>
        </pc:picChg>
      </pc:sldChg>
      <pc:sldChg chg="addSp modSp mod">
        <pc:chgData name="Leila Ingram-Smith" userId="abf53238-41da-4e01-a2dc-9d152a2d4646" providerId="ADAL" clId="{FDD298E0-7DCA-411D-9609-550FDF99B7CE}" dt="2023-08-24T10:06:12.845" v="50"/>
        <pc:sldMkLst>
          <pc:docMk/>
          <pc:sldMk cId="2733674776" sldId="261"/>
        </pc:sldMkLst>
        <pc:spChg chg="add mod">
          <ac:chgData name="Leila Ingram-Smith" userId="abf53238-41da-4e01-a2dc-9d152a2d4646" providerId="ADAL" clId="{FDD298E0-7DCA-411D-9609-550FDF99B7CE}" dt="2023-08-24T10:06:12.845" v="50"/>
          <ac:spMkLst>
            <pc:docMk/>
            <pc:sldMk cId="2733674776" sldId="261"/>
            <ac:spMk id="3" creationId="{7649BEA2-ADF7-4BE1-7922-286A72537809}"/>
          </ac:spMkLst>
        </pc:spChg>
        <pc:picChg chg="mod">
          <ac:chgData name="Leila Ingram-Smith" userId="abf53238-41da-4e01-a2dc-9d152a2d4646" providerId="ADAL" clId="{FDD298E0-7DCA-411D-9609-550FDF99B7CE}" dt="2023-08-24T09:05:44.338" v="39" actId="1076"/>
          <ac:picMkLst>
            <pc:docMk/>
            <pc:sldMk cId="2733674776" sldId="261"/>
            <ac:picMk id="2" creationId="{DA41ECC0-B816-442B-AB83-E69645F17E9C}"/>
          </ac:picMkLst>
        </pc:picChg>
      </pc:sldChg>
      <pc:sldChg chg="addSp modSp mod">
        <pc:chgData name="Leila Ingram-Smith" userId="abf53238-41da-4e01-a2dc-9d152a2d4646" providerId="ADAL" clId="{FDD298E0-7DCA-411D-9609-550FDF99B7CE}" dt="2023-08-24T10:06:14.423" v="51"/>
        <pc:sldMkLst>
          <pc:docMk/>
          <pc:sldMk cId="3429643373" sldId="262"/>
        </pc:sldMkLst>
        <pc:spChg chg="add mod">
          <ac:chgData name="Leila Ingram-Smith" userId="abf53238-41da-4e01-a2dc-9d152a2d4646" providerId="ADAL" clId="{FDD298E0-7DCA-411D-9609-550FDF99B7CE}" dt="2023-08-24T10:06:14.423" v="51"/>
          <ac:spMkLst>
            <pc:docMk/>
            <pc:sldMk cId="3429643373" sldId="262"/>
            <ac:spMk id="3" creationId="{C7C2D136-088A-CBFA-E50F-B4B64877AF6C}"/>
          </ac:spMkLst>
        </pc:spChg>
        <pc:picChg chg="mod">
          <ac:chgData name="Leila Ingram-Smith" userId="abf53238-41da-4e01-a2dc-9d152a2d4646" providerId="ADAL" clId="{FDD298E0-7DCA-411D-9609-550FDF99B7CE}" dt="2023-08-24T09:06:23.850" v="42" actId="1076"/>
          <ac:picMkLst>
            <pc:docMk/>
            <pc:sldMk cId="3429643373" sldId="262"/>
            <ac:picMk id="2" creationId="{852B29CB-92F6-4647-9947-5E1B651C8DC1}"/>
          </ac:picMkLst>
        </pc:picChg>
      </pc:sldChg>
      <pc:sldChg chg="addSp modSp mod">
        <pc:chgData name="Leila Ingram-Smith" userId="abf53238-41da-4e01-a2dc-9d152a2d4646" providerId="ADAL" clId="{FDD298E0-7DCA-411D-9609-550FDF99B7CE}" dt="2023-08-24T10:06:08.605" v="47"/>
        <pc:sldMkLst>
          <pc:docMk/>
          <pc:sldMk cId="4183507544" sldId="263"/>
        </pc:sldMkLst>
        <pc:spChg chg="add mod">
          <ac:chgData name="Leila Ingram-Smith" userId="abf53238-41da-4e01-a2dc-9d152a2d4646" providerId="ADAL" clId="{FDD298E0-7DCA-411D-9609-550FDF99B7CE}" dt="2023-08-24T10:06:08.605" v="47"/>
          <ac:spMkLst>
            <pc:docMk/>
            <pc:sldMk cId="4183507544" sldId="263"/>
            <ac:spMk id="3" creationId="{95CAE057-8F00-B47F-F748-FEB36C92421F}"/>
          </ac:spMkLst>
        </pc:spChg>
        <pc:picChg chg="mod">
          <ac:chgData name="Leila Ingram-Smith" userId="abf53238-41da-4e01-a2dc-9d152a2d4646" providerId="ADAL" clId="{FDD298E0-7DCA-411D-9609-550FDF99B7CE}" dt="2023-08-24T09:03:51.899" v="30" actId="1076"/>
          <ac:picMkLst>
            <pc:docMk/>
            <pc:sldMk cId="4183507544" sldId="263"/>
            <ac:picMk id="2" creationId="{322A28CE-5641-4307-964F-6E19261663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DF63-329B-4DC0-94B1-691840B81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281ED-FC35-48CD-9023-74355B72B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4120-18AF-4134-989A-E16AD4CD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C98B0-CA57-4B98-9EE9-D46A61D6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40DC1-B3FD-46BA-930E-162C59A3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1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9DAE-8E44-4346-89BE-27AB03E7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A1F5A-AFD6-436D-AFED-3A2F216EC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260B6-F8A6-4B97-BA5A-88718CB6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8391D-3664-48AB-A691-1FC3DB3B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0D512-F095-49E5-AA6D-7D16EB5C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7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71FE9-2EFD-4967-94F3-8A2E0296A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C3254-7027-46D5-AC36-E1CFBB09D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5801B-318B-484E-8182-C2496705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5A689-FC98-4A37-A7D2-D3A3FAD8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F3115-3175-4264-94DA-21D5BED9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2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D526-1273-4108-B7D2-1CC37C55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7BC5-CB84-4685-AD8A-51922FE19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D63-9ED8-49D4-99A7-F84F2FCA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1A8E-B89B-4534-A066-22116CBE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E58CA-7E70-4BB8-9972-EDCDE40A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17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1E58-C87E-4E83-BAB3-F4C6A90A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FC49A-375E-4030-9C84-2234DA86A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A671-023A-44EF-B5D2-37854952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B836-9A8C-4F71-AA86-11D5EED8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1EA3-4D16-4E88-A831-51C159A8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E04C-648B-4421-AD97-922E2812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E28E-E16C-4129-8C3C-E234A0CC5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FD703-2E18-4F97-BC6C-E2E366E09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42703-DC84-4D6F-A681-16CD0168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4EF3B-3D68-4E09-8B3C-69349A45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D7F67-15BE-476E-8CE5-8EBA249E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1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599E-75BD-4BC7-9ECF-7C21A3E0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DD50-D47C-4A77-92C0-E1BCDBB85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1AFB2-F2BD-4CB3-A872-4FC405C3D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CAF74-4567-4498-BF48-006346D3F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7A8EC-E523-412D-B780-A5D800035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4D7A6-5CC9-4EDF-95AE-7E2A4FE1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1543B8-D270-473A-A531-90926548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7303F-006F-4F86-B68E-C92E7337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1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E27B1-AE21-440D-B038-6D34EDE9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F362FB-1057-400A-BD7B-2AFE735A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E1941-B1FC-407E-B6AC-25FD3434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022EF-6117-4692-82A4-DBF5D14C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4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5E691-4F75-401F-8606-9B6FA4E1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576A-0828-488E-B8E2-E2FC03F7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5CDFD-4E83-4E2F-9363-793B1795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5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C10E-7C6E-41CC-9F02-58E8ED21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DF353-B0A5-43B5-8F97-B42D791BF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182EA-C894-4C0A-8B3E-5F2435AE9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5B482-DC03-4BCD-9652-4025A97B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F8CEC-E734-42C0-BF47-6F02208F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6EAE1-9371-460A-9648-6540DF15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9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654B-4EB1-4786-ADC5-D911E7C9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A6A9B-01A7-4D82-89AF-E405C0040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1C025-FAAD-4BC0-85DB-A97766931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36172-81FB-4147-9217-DEE4A69E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FDBE6-9FF6-4DF7-BE6C-6B9DCF8D4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C97E2-329D-4782-B140-53F0B123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1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CF30F-30BE-4315-B4DA-49E4A534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8AFE-91C8-4F77-A8B7-C4F0F7808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A362C-884E-49FB-862F-38F21BC54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6353-7554-4E9E-B822-83CA6DDDA48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7DEDE-2E44-4595-9982-D403C8E0D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443B6-60B3-401F-8364-DBC09DDF8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9D56-EAEA-4C77-AB3E-C542F8778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6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77EA2A-718D-4ACC-A5C6-BF04C5B2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531"/>
            <a:ext cx="10515600" cy="1325563"/>
          </a:xfrm>
        </p:spPr>
        <p:txBody>
          <a:bodyPr/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Paintings of angels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E6C063-FFF5-45D9-ADC7-78D81725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306"/>
            <a:ext cx="10515600" cy="3435114"/>
          </a:xfrm>
        </p:spPr>
        <p:txBody>
          <a:bodyPr>
            <a:normAutofit/>
          </a:bodyPr>
          <a:lstStyle/>
          <a:p>
            <a:r>
              <a:rPr lang="en-GB" sz="3600">
                <a:latin typeface="Century Gothic" panose="020B0502020202020204" pitchFamily="34" charset="0"/>
              </a:rPr>
              <a:t>What do you think an angel is?</a:t>
            </a:r>
          </a:p>
          <a:p>
            <a:endParaRPr lang="en-GB" sz="3600">
              <a:latin typeface="Century Gothic" panose="020B0502020202020204" pitchFamily="34" charset="0"/>
            </a:endParaRPr>
          </a:p>
          <a:p>
            <a:r>
              <a:rPr lang="en-GB" sz="3600">
                <a:latin typeface="Century Gothic" panose="020B0502020202020204" pitchFamily="34" charset="0"/>
              </a:rPr>
              <a:t>What do you think an angel looks like?</a:t>
            </a:r>
          </a:p>
          <a:p>
            <a:endParaRPr lang="en-GB" sz="3600">
              <a:latin typeface="Century Gothic" panose="020B0502020202020204" pitchFamily="34" charset="0"/>
            </a:endParaRPr>
          </a:p>
          <a:p>
            <a:r>
              <a:rPr lang="en-GB" sz="3600">
                <a:latin typeface="Century Gothic" panose="020B0502020202020204" pitchFamily="34" charset="0"/>
              </a:rPr>
              <a:t>What do you think an angel’s role is?</a:t>
            </a:r>
          </a:p>
        </p:txBody>
      </p:sp>
      <p:pic>
        <p:nvPicPr>
          <p:cNvPr id="3" name="Picture 2" descr="A black and white icon of a magnifying glass with a question mark&#10;&#10;Description automatically generated">
            <a:extLst>
              <a:ext uri="{FF2B5EF4-FFF2-40B4-BE49-F238E27FC236}">
                <a16:creationId xmlns:a16="http://schemas.microsoft.com/office/drawing/2014/main" id="{CC3D2D6B-0945-6EFC-9695-5447FB66F4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755" y="4767674"/>
            <a:ext cx="1739292" cy="17392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A57840-5776-CD14-690B-1BD5B213E817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11F82799-07E6-6268-C336-AC48B57945FE}"/>
              </a:ext>
            </a:extLst>
          </p:cNvPr>
          <p:cNvSpPr txBox="1"/>
          <p:nvPr/>
        </p:nvSpPr>
        <p:spPr>
          <a:xfrm>
            <a:off x="1843288" y="6590525"/>
            <a:ext cx="3578860" cy="2674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4D4D4D"/>
                </a:solidFill>
                <a:effectLst/>
                <a:latin typeface="Work Sans SemiBold" pitchFamily="2" charset="0"/>
                <a:ea typeface="Work Sans Regular" pitchFamily="2" charset="0"/>
                <a:cs typeface="Times New Roman" panose="02020603050405020304" pitchFamily="18" charset="0"/>
              </a:rPr>
              <a:t>© Copyright London Diocesan Board for Schools 2023</a:t>
            </a:r>
            <a:endParaRPr lang="en-GB" sz="1100">
              <a:effectLst/>
              <a:latin typeface="Work Sans Regular" pitchFamily="2" charset="0"/>
              <a:ea typeface="Work Sans Regular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5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BC29BEC-FD1E-4DB2-95EA-976DC3158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6835" y="391885"/>
            <a:ext cx="10838330" cy="607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0DB064-B8FA-5857-7AB0-6FB029B458FF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2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2A28CE-5641-4307-964F-6E19261663E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2960" y="414257"/>
            <a:ext cx="7186080" cy="60294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CAE057-8F00-B47F-F748-FEB36C92421F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0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E55AA61-38ED-4C05-A512-005AA100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51384" y="265923"/>
            <a:ext cx="9489231" cy="632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D51336-5626-D7CF-7315-0A010B7E046E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9D892C-8B27-4744-A4DD-C5022F3A629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7526" y="119635"/>
            <a:ext cx="3636947" cy="66187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452226-BFD6-0F5C-28E6-7F3734BA6A18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41ECC0-B816-442B-AB83-E69645F17E9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5384" y="373417"/>
            <a:ext cx="9621231" cy="61111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49BEA2-ADF7-4BE1-7922-286A72537809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7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2B29CB-92F6-4647-9947-5E1B651C8DC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986" y="523040"/>
            <a:ext cx="10210027" cy="5811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C2D136-088A-CBFA-E50F-B4B64877AF6C}"/>
              </a:ext>
            </a:extLst>
          </p:cNvPr>
          <p:cNvSpPr txBox="1"/>
          <p:nvPr/>
        </p:nvSpPr>
        <p:spPr>
          <a:xfrm>
            <a:off x="0" y="6590525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1 </a:t>
            </a:r>
            <a:endParaRPr lang="en-US" sz="1000" b="1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4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1E07F6-D717-419B-AF89-3EA75A970FC4}">
  <ds:schemaRefs>
    <ds:schemaRef ds:uri="37c5c6fe-bc8e-4494-977e-45e76d6ce1fa"/>
    <ds:schemaRef ds:uri="62940bfc-e56c-4552-8076-1b71358281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F11A55-731E-4006-9BB8-DF70F3EFC442}">
  <ds:schemaRefs>
    <ds:schemaRef ds:uri="37c5c6fe-bc8e-4494-977e-45e76d6ce1fa"/>
    <ds:schemaRef ds:uri="62940bfc-e56c-4552-8076-1b71358281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E66E5C-00D7-4AC9-BE84-6974601EBE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Work Sans Regular</vt:lpstr>
      <vt:lpstr>Work Sans SemiBold</vt:lpstr>
      <vt:lpstr>Office Theme</vt:lpstr>
      <vt:lpstr>Paintings of angels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Paintings of angels</dc:title>
  <dc:creator>mary thorne</dc:creator>
  <cp:lastModifiedBy>Leila Ingram-Smith</cp:lastModifiedBy>
  <cp:revision>1</cp:revision>
  <dcterms:created xsi:type="dcterms:W3CDTF">2020-09-23T10:42:46Z</dcterms:created>
  <dcterms:modified xsi:type="dcterms:W3CDTF">2023-09-11T08:15:27Z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414300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