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2" r:id="rId9"/>
    <p:sldId id="260" r:id="rId10"/>
    <p:sldId id="26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7" d="100"/>
          <a:sy n="97"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3/4/22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3/4/22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3/4/22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3/4/22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3/4/22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3/4/22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3/4/22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3/4/22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D02C-E025-44F8-8896-745D0E270B5E}"/>
              </a:ext>
            </a:extLst>
          </p:cNvPr>
          <p:cNvSpPr>
            <a:spLocks noGrp="1"/>
          </p:cNvSpPr>
          <p:nvPr>
            <p:ph type="ctrTitle"/>
          </p:nvPr>
        </p:nvSpPr>
        <p:spPr/>
        <p:txBody>
          <a:bodyPr>
            <a:normAutofit/>
          </a:bodyPr>
          <a:lstStyle/>
          <a:p>
            <a:r>
              <a:rPr lang="en-GB" sz="7200" dirty="0">
                <a:latin typeface="Tahoma" panose="020B0604030504040204" pitchFamily="34" charset="0"/>
                <a:ea typeface="Tahoma" panose="020B0604030504040204" pitchFamily="34" charset="0"/>
                <a:cs typeface="Tahoma" panose="020B0604030504040204" pitchFamily="34" charset="0"/>
              </a:rPr>
              <a:t>Peace in Europe</a:t>
            </a:r>
          </a:p>
        </p:txBody>
      </p:sp>
      <p:sp>
        <p:nvSpPr>
          <p:cNvPr id="3" name="Subtitle 2">
            <a:extLst>
              <a:ext uri="{FF2B5EF4-FFF2-40B4-BE49-F238E27FC236}">
                <a16:creationId xmlns:a16="http://schemas.microsoft.com/office/drawing/2014/main" id="{9FB22EB6-C209-4A51-893C-2841045E5F60}"/>
              </a:ext>
            </a:extLst>
          </p:cNvPr>
          <p:cNvSpPr>
            <a:spLocks noGrp="1"/>
          </p:cNvSpPr>
          <p:nvPr>
            <p:ph type="subTitle" idx="1"/>
          </p:nvPr>
        </p:nvSpPr>
        <p:spPr/>
        <p:txBody>
          <a:bodyPr/>
          <a:lstStyle/>
          <a:p>
            <a:r>
              <a:rPr lang="en-GB" dirty="0"/>
              <a:t>Collective Worship in response to the Russia: Ukraine Conflict</a:t>
            </a:r>
          </a:p>
        </p:txBody>
      </p:sp>
      <p:pic>
        <p:nvPicPr>
          <p:cNvPr id="6146" name="Picture 2" descr="How is Europe doing on peace? – The Thinking Pot">
            <a:extLst>
              <a:ext uri="{FF2B5EF4-FFF2-40B4-BE49-F238E27FC236}">
                <a16:creationId xmlns:a16="http://schemas.microsoft.com/office/drawing/2014/main" id="{B66B1261-5337-449D-AF22-BD87301B1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307" y="177554"/>
            <a:ext cx="3237385" cy="2649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C6B9C3-0DEE-4313-A40A-A3BF7F34BD0A}"/>
              </a:ext>
            </a:extLst>
          </p:cNvPr>
          <p:cNvPicPr>
            <a:picLocks noChangeAspect="1"/>
          </p:cNvPicPr>
          <p:nvPr/>
        </p:nvPicPr>
        <p:blipFill>
          <a:blip r:embed="rId3"/>
          <a:stretch>
            <a:fillRect/>
          </a:stretch>
        </p:blipFill>
        <p:spPr>
          <a:xfrm>
            <a:off x="3968873" y="4567559"/>
            <a:ext cx="4076700" cy="1866900"/>
          </a:xfrm>
          <a:prstGeom prst="rect">
            <a:avLst/>
          </a:prstGeom>
        </p:spPr>
      </p:pic>
    </p:spTree>
    <p:extLst>
      <p:ext uri="{BB962C8B-B14F-4D97-AF65-F5344CB8AC3E}">
        <p14:creationId xmlns:p14="http://schemas.microsoft.com/office/powerpoint/2010/main" val="80338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804-4D80-4E3B-9FEB-505C2F6C0660}"/>
              </a:ext>
            </a:extLst>
          </p:cNvPr>
          <p:cNvSpPr>
            <a:spLocks noGrp="1"/>
          </p:cNvSpPr>
          <p:nvPr>
            <p:ph type="title"/>
          </p:nvPr>
        </p:nvSpPr>
        <p:spPr/>
        <p:txBody>
          <a:bodyPr>
            <a:normAutofit/>
          </a:bodyPr>
          <a:lstStyle/>
          <a:p>
            <a:r>
              <a:rPr lang="en-GB" sz="4800" dirty="0">
                <a:latin typeface="Tahoma" panose="020B0604030504040204" pitchFamily="34" charset="0"/>
                <a:ea typeface="Tahoma" panose="020B0604030504040204" pitchFamily="34" charset="0"/>
                <a:cs typeface="Tahoma" panose="020B0604030504040204" pitchFamily="34" charset="0"/>
              </a:rPr>
              <a:t>Welcome</a:t>
            </a:r>
          </a:p>
        </p:txBody>
      </p:sp>
      <p:sp>
        <p:nvSpPr>
          <p:cNvPr id="3" name="Content Placeholder 2">
            <a:extLst>
              <a:ext uri="{FF2B5EF4-FFF2-40B4-BE49-F238E27FC236}">
                <a16:creationId xmlns:a16="http://schemas.microsoft.com/office/drawing/2014/main" id="{BBD66E95-D722-4322-94F2-A5F4E4BCDB25}"/>
              </a:ext>
            </a:extLst>
          </p:cNvPr>
          <p:cNvSpPr>
            <a:spLocks noGrp="1"/>
          </p:cNvSpPr>
          <p:nvPr>
            <p:ph idx="1"/>
          </p:nvPr>
        </p:nvSpPr>
        <p:spPr>
          <a:xfrm>
            <a:off x="5127325" y="2537163"/>
            <a:ext cx="6281873" cy="5248622"/>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We gather together as a school family in peace to think about what is happening in the world and to remember the importance of hope and love. We say thank you for our safety and think about those who are not safe today. Amen. </a:t>
            </a:r>
          </a:p>
        </p:txBody>
      </p:sp>
      <p:pic>
        <p:nvPicPr>
          <p:cNvPr id="7170" name="Picture 2" descr="https://forestviewchurch.ca/wp-content/uploads/2016/12/Candle-of-Peace.png">
            <a:extLst>
              <a:ext uri="{FF2B5EF4-FFF2-40B4-BE49-F238E27FC236}">
                <a16:creationId xmlns:a16="http://schemas.microsoft.com/office/drawing/2014/main" id="{A80C1CA9-355B-44B5-B28B-0A99836D3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433" y="314348"/>
            <a:ext cx="6018936" cy="33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5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4804-4D80-4E3B-9FEB-505C2F6C0660}"/>
              </a:ext>
            </a:extLst>
          </p:cNvPr>
          <p:cNvSpPr>
            <a:spLocks noGrp="1"/>
          </p:cNvSpPr>
          <p:nvPr>
            <p:ph type="title"/>
          </p:nvPr>
        </p:nvSpPr>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The country of Ukraine has been invaded</a:t>
            </a:r>
          </a:p>
        </p:txBody>
      </p:sp>
      <p:pic>
        <p:nvPicPr>
          <p:cNvPr id="1026" name="3C63D9DB-20BE-4D72-A528-5F49C200A8C6" descr="3C63D9DB-20BE-4D72-A528-5F49C200A8C6">
            <a:extLst>
              <a:ext uri="{FF2B5EF4-FFF2-40B4-BE49-F238E27FC236}">
                <a16:creationId xmlns:a16="http://schemas.microsoft.com/office/drawing/2014/main" id="{0C4A02A0-7C2C-4F12-8645-3C9242008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4241" y="211800"/>
            <a:ext cx="6284537" cy="629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72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3DB4-41F1-4DF4-9297-93C6203220A7}"/>
              </a:ext>
            </a:extLst>
          </p:cNvPr>
          <p:cNvSpPr>
            <a:spLocks noGrp="1"/>
          </p:cNvSpPr>
          <p:nvPr>
            <p:ph type="title"/>
          </p:nvPr>
        </p:nvSpPr>
        <p:spPr/>
        <p:txBody>
          <a:bodyPr>
            <a:normAutofit fontScale="90000"/>
          </a:bodyPr>
          <a:lstStyle/>
          <a:p>
            <a:r>
              <a:rPr lang="en-GB" b="1" dirty="0">
                <a:latin typeface="Tahoma" panose="020B0604030504040204" pitchFamily="34" charset="0"/>
                <a:ea typeface="Tahoma" panose="020B0604030504040204" pitchFamily="34" charset="0"/>
                <a:cs typeface="Tahoma" panose="020B0604030504040204" pitchFamily="34" charset="0"/>
              </a:rPr>
              <a:t>Not all the people of Russia want a war</a:t>
            </a:r>
          </a:p>
        </p:txBody>
      </p:sp>
      <p:pic>
        <p:nvPicPr>
          <p:cNvPr id="4" name="Picture 3">
            <a:extLst>
              <a:ext uri="{FF2B5EF4-FFF2-40B4-BE49-F238E27FC236}">
                <a16:creationId xmlns:a16="http://schemas.microsoft.com/office/drawing/2014/main" id="{F3CDA96A-B317-422C-9879-5BD0DF2C7854}"/>
              </a:ext>
            </a:extLst>
          </p:cNvPr>
          <p:cNvPicPr>
            <a:picLocks noChangeAspect="1"/>
          </p:cNvPicPr>
          <p:nvPr/>
        </p:nvPicPr>
        <p:blipFill rotWithShape="1">
          <a:blip r:embed="rId2"/>
          <a:srcRect t="12494" b="9016"/>
          <a:stretch/>
        </p:blipFill>
        <p:spPr>
          <a:xfrm>
            <a:off x="4660777" y="1784412"/>
            <a:ext cx="6844683" cy="3021956"/>
          </a:xfrm>
          <a:prstGeom prst="rect">
            <a:avLst/>
          </a:prstGeom>
        </p:spPr>
      </p:pic>
      <p:pic>
        <p:nvPicPr>
          <p:cNvPr id="2056" name="Picture 8" descr="Flag Of Russia Heart Digital Art by Roy Pedersen">
            <a:extLst>
              <a:ext uri="{FF2B5EF4-FFF2-40B4-BE49-F238E27FC236}">
                <a16:creationId xmlns:a16="http://schemas.microsoft.com/office/drawing/2014/main" id="{5D1BE657-4B75-45FC-AFB8-5E8C9AA3F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876" y="4891597"/>
            <a:ext cx="1749732" cy="164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5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conciliation Statue, Coventry Cathedral | The first Northa… | Flickr">
            <a:extLst>
              <a:ext uri="{FF2B5EF4-FFF2-40B4-BE49-F238E27FC236}">
                <a16:creationId xmlns:a16="http://schemas.microsoft.com/office/drawing/2014/main" id="{26996DC1-83A5-494B-8C7E-9D1786B57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346"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5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37B2-A0B9-4823-A95A-F0D25EB3EAC9}"/>
              </a:ext>
            </a:extLst>
          </p:cNvPr>
          <p:cNvSpPr>
            <a:spLocks noGrp="1"/>
          </p:cNvSpPr>
          <p:nvPr>
            <p:ph type="title"/>
          </p:nvPr>
        </p:nvSpPr>
        <p:spPr/>
        <p:txBody>
          <a:bodyPr/>
          <a:lstStyle/>
          <a:p>
            <a:r>
              <a:rPr lang="en-GB" b="1" dirty="0">
                <a:latin typeface="Tahoma" panose="020B0604030504040204" pitchFamily="34" charset="0"/>
                <a:ea typeface="Tahoma" panose="020B0604030504040204" pitchFamily="34" charset="0"/>
                <a:cs typeface="Tahoma" panose="020B0604030504040204" pitchFamily="34" charset="0"/>
              </a:rPr>
              <a:t>Do not let your hearts be troubled</a:t>
            </a:r>
          </a:p>
        </p:txBody>
      </p:sp>
      <p:pic>
        <p:nvPicPr>
          <p:cNvPr id="3074" name="Picture 2" descr="John 14:27&amp;quot; Sticker by AvaRaye09 | Redbubble">
            <a:extLst>
              <a:ext uri="{FF2B5EF4-FFF2-40B4-BE49-F238E27FC236}">
                <a16:creationId xmlns:a16="http://schemas.microsoft.com/office/drawing/2014/main" id="{F5DEA07D-7587-4463-957F-CDBED7F66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119" y="500479"/>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9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C3F5-E990-4974-A9AA-C2FA341C3516}"/>
              </a:ext>
            </a:extLst>
          </p:cNvPr>
          <p:cNvSpPr>
            <a:spLocks noGrp="1"/>
          </p:cNvSpPr>
          <p:nvPr>
            <p:ph type="title"/>
          </p:nvPr>
        </p:nvSpPr>
        <p:spPr/>
        <p:txBody>
          <a:bodyPr>
            <a:normAutofit/>
          </a:bodyPr>
          <a:lstStyle/>
          <a:p>
            <a:r>
              <a:rPr lang="en-GB" b="1" dirty="0">
                <a:latin typeface="Tahoma" panose="020B0604030504040204" pitchFamily="34" charset="0"/>
                <a:ea typeface="Tahoma" panose="020B0604030504040204" pitchFamily="34" charset="0"/>
                <a:cs typeface="Tahoma" panose="020B0604030504040204" pitchFamily="34" charset="0"/>
              </a:rPr>
              <a:t>Live at peace with others</a:t>
            </a:r>
          </a:p>
        </p:txBody>
      </p:sp>
      <p:pic>
        <p:nvPicPr>
          <p:cNvPr id="4098" name="Picture 2" descr="Romans 12:18&amp;quot; Sticker by LifewayArtworks | Redbubble">
            <a:extLst>
              <a:ext uri="{FF2B5EF4-FFF2-40B4-BE49-F238E27FC236}">
                <a16:creationId xmlns:a16="http://schemas.microsoft.com/office/drawing/2014/main" id="{5E3C23EB-B2EA-4A6E-8A6D-DA42AAD2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178" y="491601"/>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23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AC6DD-308A-476F-B19D-576E9DF19C56}"/>
              </a:ext>
            </a:extLst>
          </p:cNvPr>
          <p:cNvSpPr>
            <a:spLocks noGrp="1"/>
          </p:cNvSpPr>
          <p:nvPr>
            <p:ph type="title"/>
          </p:nvPr>
        </p:nvSpPr>
        <p:spPr/>
        <p:txBody>
          <a:bodyPr>
            <a:no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“Blessed are the peacemakers, for they will be called children of God</a:t>
            </a:r>
            <a:r>
              <a:rPr lang="en-GB" sz="3200" dirty="0">
                <a:latin typeface="Tahoma" panose="020B0604030504040204" pitchFamily="34" charset="0"/>
                <a:ea typeface="Tahoma" panose="020B0604030504040204" pitchFamily="34" charset="0"/>
                <a:cs typeface="Tahoma" panose="020B0604030504040204" pitchFamily="34" charset="0"/>
              </a:rPr>
              <a:t>”                  Matthew 5:9</a:t>
            </a:r>
          </a:p>
        </p:txBody>
      </p:sp>
      <p:pic>
        <p:nvPicPr>
          <p:cNvPr id="8194" name="Picture 2" descr="Blessed Are the Peacemakers | CCCU">
            <a:extLst>
              <a:ext uri="{FF2B5EF4-FFF2-40B4-BE49-F238E27FC236}">
                <a16:creationId xmlns:a16="http://schemas.microsoft.com/office/drawing/2014/main" id="{5D838CDF-D44C-4719-B602-02C55C7E0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544" y="1678239"/>
            <a:ext cx="6382674" cy="319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0872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009800E09BBA40802188F61B2A0884" ma:contentTypeVersion="14" ma:contentTypeDescription="Create a new document." ma:contentTypeScope="" ma:versionID="472be68dd665da9177406dfa785bce8e">
  <xsd:schema xmlns:xsd="http://www.w3.org/2001/XMLSchema" xmlns:xs="http://www.w3.org/2001/XMLSchema" xmlns:p="http://schemas.microsoft.com/office/2006/metadata/properties" xmlns:ns3="ddb7ca07-3dbd-46d0-b936-db03494340e3" xmlns:ns4="c3989300-b2f8-455d-8512-500988452310" targetNamespace="http://schemas.microsoft.com/office/2006/metadata/properties" ma:root="true" ma:fieldsID="85cc833ca3272d77b6e48fab0105bff3" ns3:_="" ns4:_="">
    <xsd:import namespace="ddb7ca07-3dbd-46d0-b936-db03494340e3"/>
    <xsd:import namespace="c3989300-b2f8-455d-8512-5009884523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7ca07-3dbd-46d0-b936-db0349434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989300-b2f8-455d-8512-5009884523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D232E0-E459-45C3-85EF-42088C812E3F}">
  <ds:schemaRefs>
    <ds:schemaRef ds:uri="http://schemas.microsoft.com/sharepoint/v3/contenttype/forms"/>
  </ds:schemaRefs>
</ds:datastoreItem>
</file>

<file path=customXml/itemProps2.xml><?xml version="1.0" encoding="utf-8"?>
<ds:datastoreItem xmlns:ds="http://schemas.openxmlformats.org/officeDocument/2006/customXml" ds:itemID="{45955DA6-B540-4A02-8385-2FCCFA816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7ca07-3dbd-46d0-b936-db03494340e3"/>
    <ds:schemaRef ds:uri="c3989300-b2f8-455d-8512-500988452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CE85B-78DA-49EE-B5E4-3105F66A6A00}">
  <ds:schemaRefs>
    <ds:schemaRef ds:uri="http://purl.org/dc/elements/1.1/"/>
    <ds:schemaRef ds:uri="http://schemas.microsoft.com/office/2006/metadata/properties"/>
    <ds:schemaRef ds:uri="c3989300-b2f8-455d-8512-500988452310"/>
    <ds:schemaRef ds:uri="ddb7ca07-3dbd-46d0-b936-db03494340e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TM16401371[[fn=Atlas]]</Template>
  <TotalTime>136</TotalTime>
  <Words>106</Words>
  <Application>Microsoft Macintosh PowerPoint</Application>
  <PresentationFormat>Widescreen</PresentationFormat>
  <Paragraphs>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 Light</vt:lpstr>
      <vt:lpstr>Rockwell</vt:lpstr>
      <vt:lpstr>Tahoma</vt:lpstr>
      <vt:lpstr>Wingdings</vt:lpstr>
      <vt:lpstr>Atlas</vt:lpstr>
      <vt:lpstr>Peace in Europe</vt:lpstr>
      <vt:lpstr>Welcome</vt:lpstr>
      <vt:lpstr>The country of Ukraine has been invaded</vt:lpstr>
      <vt:lpstr>Not all the people of Russia want a war</vt:lpstr>
      <vt:lpstr>PowerPoint Presentation</vt:lpstr>
      <vt:lpstr>Do not let your hearts be troubled</vt:lpstr>
      <vt:lpstr>Live at peace with others</vt:lpstr>
      <vt:lpstr>“Blessed are the peacemakers, for they will be called children of God”                  Matthew 5:9</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in Europe</dc:title>
  <dc:creator>Jennifer Jenkins</dc:creator>
  <cp:lastModifiedBy>Stuart Webster</cp:lastModifiedBy>
  <cp:revision>6</cp:revision>
  <dcterms:created xsi:type="dcterms:W3CDTF">2022-02-24T18:39:55Z</dcterms:created>
  <dcterms:modified xsi:type="dcterms:W3CDTF">2022-03-04T11:11:21Z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0x01010058009800E09BBA40802188F61B2A0884</vt:lpwstr>
  </property>
</Properties>
</file>