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E4A0-1CA9-42CB-A62E-BEB128598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9219B-F576-4E1D-81EA-C06C661B7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1E888-2F94-4C32-BE73-88A6178E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500A-695B-4393-8C87-63A32F81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F8AD-4C73-493C-A05F-B5BF4527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0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AFDA-96CB-4ED4-AAEE-58F7D85B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2ADDF-3C12-4885-849E-C84CCE9C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A92BB-D875-492D-B87E-9FD5F406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E2F62-B626-4B1A-AA3B-EC065C6B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54F76-6DCC-4133-9D3E-9A54A4B3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6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01873-5083-401B-BDE0-4FB0C6A29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45DE3-3B3C-40CF-8DCB-62FBBFA5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121B8-04D0-4996-9122-8D9F4A6A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00BDB-58FF-47A8-8F6F-6C17316E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42AF-F298-4A26-A6AC-0AB9898C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8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27D5-9ED1-46E1-B14B-64DA4487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93B3-96C7-43CD-9076-58DBE646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3A44-313B-4D8C-8201-4481389C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81699-C429-4743-95AA-AEADF250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9422E-611A-4DD5-8A49-8AA3E744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DE29-1D8B-439B-A54E-3FE936D5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95C1B-9320-4447-BEF5-321A7CC09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A2BC2-0A2E-44A9-8D39-FD1491E67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170FE-C988-4E0A-BDC9-56AEA487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AEDE4-D7E9-48DC-B1CC-79A4F085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4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E4BC-83AF-4DBA-8DEF-ABCD44EF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BB59-296A-4709-9BC7-164B6A2A4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8D446-008A-407F-8477-A059EBDDF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5CEC-31FD-4E3D-9D99-96AC60C3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B763D-F52A-4F09-AF3C-FE400730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C71F-AB6A-4D72-A439-4F19E654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2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34F1-AC0C-44FF-9C67-6FFDDA94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FE257-AFDA-4F20-9178-69AC134D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A0355-06A5-4F6D-9963-0D74AA5BB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3EEB9-47B8-4A4B-AC23-034961866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51305-EF9F-485A-B164-A870D86BE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7E97D-93DB-4374-960E-CDFBB5AD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86F4C-60EC-4FD5-AECB-D1C892EA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16453-2133-4B94-ACC7-CCA3AFC2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9CB2-982A-496E-8C44-39CF484D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561A4-18C1-4A72-8B28-1B6DCFEF1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24DF4-E565-4895-999C-15081A72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11AB1-1D38-44EC-9B2A-F8A8D8FD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90EF0-3538-47C8-BD45-633E9E7D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E8A71-4CA9-41C1-965D-302D151F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B981-36B2-49EC-B6B0-DAFCFBB9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3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45FB-40B5-44A5-BE86-FA6E033B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7C5D-6A4B-4BA5-82DF-20CD7FD8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1F2C1-0D12-4D40-AD83-8F80F273F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6A34E-CB0C-42F8-9D77-0AF24FBE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2C56A-7B68-49C1-A6B2-EA99DA11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438EE-9F00-4C6A-8C0B-71966F24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A079-EE08-4001-B5D0-F5A42755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5B8FC-05CE-4BDF-8819-4E1282EA0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31521-C6AD-4B02-833C-5A15F2AA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93AC5-1347-4558-B16B-9463EEBE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19112-6C5E-470E-9522-D23CAFAB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D057A-4FCC-4F6B-B8DA-B5C9A72F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5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6C4C9-921F-436F-B2B5-5993B88F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0019F-A4B1-43C9-BC50-EAAAE80C1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9A539-E3A6-4393-9D1E-44F0BD041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425D-0936-4375-BD33-6A0A67744D0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A531-9E5A-4977-AA1F-89924A758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C057-508B-4B3C-A12E-00F97C0A1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61933E-8AEC-4EC9-B46B-7B826C26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Lesson 3</a:t>
            </a:r>
            <a:br>
              <a:rPr lang="en-GB" sz="3600" b="1" dirty="0">
                <a:latin typeface="Century Gothic" panose="020B0502020202020204" pitchFamily="34" charset="0"/>
              </a:rPr>
            </a:br>
            <a:r>
              <a:rPr lang="en-GB" sz="2700" dirty="0">
                <a:latin typeface="Century Gothic" panose="020B0502020202020204" pitchFamily="34" charset="0"/>
              </a:rPr>
              <a:t>Which statement do you think best describes each phrase of the Lord’s prayer?  Can you explain the reason for your choice?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97A7C7-89FA-4081-91D2-B6F5CD44EA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entury Gothic" panose="020B0502020202020204" pitchFamily="34" charset="0"/>
              </a:rPr>
              <a:t>Phrases from the Lord’s prayer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latin typeface="Century Gothic" panose="020B0502020202020204" pitchFamily="34" charset="0"/>
              </a:rPr>
              <a:t>Our Father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Thy kingdom come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Thy will be done on earth as it is in heaven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40407-FEDF-4C92-BF7D-AC287977B1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entury Gothic" panose="020B0502020202020204" pitchFamily="34" charset="0"/>
              </a:rPr>
              <a:t>Statements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Let the world be a place where God rules.</a:t>
            </a:r>
          </a:p>
          <a:p>
            <a:r>
              <a:rPr lang="en-GB" dirty="0">
                <a:latin typeface="Century Gothic" panose="020B0502020202020204" pitchFamily="34" charset="0"/>
              </a:rPr>
              <a:t>A place where love is experienced.</a:t>
            </a:r>
          </a:p>
          <a:p>
            <a:r>
              <a:rPr lang="en-GB" dirty="0">
                <a:latin typeface="Century Gothic" panose="020B0502020202020204" pitchFamily="34" charset="0"/>
              </a:rPr>
              <a:t>God is love and cares for all people.</a:t>
            </a:r>
          </a:p>
          <a:p>
            <a:r>
              <a:rPr lang="en-GB" dirty="0">
                <a:latin typeface="Century Gothic" panose="020B0502020202020204" pitchFamily="34" charset="0"/>
              </a:rPr>
              <a:t>Acts of kindness.</a:t>
            </a:r>
          </a:p>
          <a:p>
            <a:r>
              <a:rPr lang="en-GB" dirty="0">
                <a:latin typeface="Century Gothic" panose="020B0502020202020204" pitchFamily="34" charset="0"/>
              </a:rPr>
              <a:t>Everyone is part of God’s family. </a:t>
            </a:r>
          </a:p>
          <a:p>
            <a:r>
              <a:rPr lang="en-GB" dirty="0">
                <a:latin typeface="Century Gothic" panose="020B0502020202020204" pitchFamily="34" charset="0"/>
              </a:rPr>
              <a:t>A place where there is no pain.</a:t>
            </a:r>
          </a:p>
          <a:p>
            <a:r>
              <a:rPr lang="en-GB" dirty="0">
                <a:latin typeface="Century Gothic" panose="020B0502020202020204" pitchFamily="34" charset="0"/>
              </a:rPr>
              <a:t>Loving people.</a:t>
            </a:r>
          </a:p>
          <a:p>
            <a:r>
              <a:rPr lang="en-GB" dirty="0">
                <a:latin typeface="Century Gothic" panose="020B0502020202020204" pitchFamily="34" charset="0"/>
              </a:rPr>
              <a:t>Living in a way </a:t>
            </a:r>
            <a:r>
              <a:rPr lang="en-GB">
                <a:latin typeface="Century Gothic" panose="020B0502020202020204" pitchFamily="34" charset="0"/>
              </a:rPr>
              <a:t>that  pleases </a:t>
            </a:r>
            <a:r>
              <a:rPr lang="en-GB" dirty="0">
                <a:latin typeface="Century Gothic" panose="020B0502020202020204" pitchFamily="34" charset="0"/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01007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104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Lesson 3 Which statement do you think best describes each phrase of the Lord’s prayer?  Can you explain the reason for your choice?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Which statement do you think best describes each phrase of the Lord’s prayer?  Can you explain the reason for your choice?</dc:title>
  <dc:creator>mary thorne</dc:creator>
  <cp:lastModifiedBy>mary thorne</cp:lastModifiedBy>
  <cp:revision>2</cp:revision>
  <dcterms:created xsi:type="dcterms:W3CDTF">2021-08-25T17:27:34Z</dcterms:created>
  <dcterms:modified xsi:type="dcterms:W3CDTF">2021-08-27T10:20:27Z</dcterms:modified>
</cp:coreProperties>
</file>