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7" r:id="rId8"/>
    <p:sldId id="262" r:id="rId9"/>
    <p:sldId id="266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9EDE-B9C6-416E-ACE2-071D07FB9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33AE7-CBFB-4BF0-A49B-3C0DD328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FB8DE-AB36-41AD-9521-C6EC34E5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8F39-F5B0-439F-83DE-3D5DAB8D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CEA7-EA39-450F-8B0F-A975FFED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0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36C5-F14F-41F5-91B4-3D2D6FC6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3D639-863B-45F0-822E-DC43E2E49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2F33F-353C-4C1A-B327-758D9710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21738-D223-42EC-8510-D63B45DE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DD662-FDAB-43B1-85FE-8AE179DE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EB60A-E832-4518-BC30-F631B33A9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08D3A-72F4-43AA-B4ED-1C0ED1F24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5D0EA-4DBF-4812-AEA7-EE19186D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3B3C9-454C-4658-A072-4B0CDA2A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85354-FBC9-4A27-AF3A-A39071A0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FCD2-901B-42A0-9723-36ADD267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ED31-A986-4924-9E22-AB93B0521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BB155-52AD-49DE-A3CA-BCBB1115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2105-7D23-493B-BD4B-92666CB8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C026A-E7ED-430D-816D-7080E0F1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7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40D1-27FD-4D91-BBF1-2AD7C870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752C8-F4E3-48FE-BF5D-B8442E4D0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7ACF3-5E2C-4BEB-B32A-682DF92F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E81E-382D-43B8-97EF-344A8592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4F81-29FA-46F4-AD9A-0AFB9493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6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3EFA-7EA1-41D0-A0AA-BA4E5064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8236-8F83-435C-9993-411DCEADD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179A6-9DF2-4771-A904-178F414CE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87C2-6EE4-49F4-ADEE-5D0CD0B5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D9EE4-FBB0-4614-B7C6-6ED3E375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1B6C3-F535-4AD8-AA3C-ADDC6590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2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D057-D438-43A5-BC7A-E16DBC64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3EB0-4C53-484F-8EA1-3989E5E59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4F975-CB28-4ECF-AE68-48D1F5A82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5C015-28E7-427E-A39C-D5FEECB8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A7DD7-F050-4298-AFEA-A645ECA89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0C085-C833-48B7-8754-385CCAB9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99551-8642-49EE-BAA1-C35BF792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5B67D-F7AD-4204-ACA2-D104B376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9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C1E3-BFE8-4000-936C-B2843B11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02E4F-1E6D-49E9-B0B9-7E3A8423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9524-0E77-4BFD-86B7-9CE5D4B1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9508A-B2D1-4328-9FB5-498AAB1C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3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A1F26-4CC3-463F-8160-0DC1BE3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C62C9-97E5-4E56-AEEB-E0925FF1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B234-442B-4909-90A4-B55CF7F6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4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47CE-19D0-48B0-A69F-B5A8468D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705E-4801-4746-8A9C-4F8CA924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7ACA2-4FE0-4667-83AA-0F4837465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2970F-87E1-4708-89E8-08D41993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0D516-2AD7-4E52-AEA7-10CE72D6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6871-AC32-4386-817E-EFEA94E1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7769-FFE9-47A4-8895-322B93CC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BC705-FFA0-4104-8A0E-E32ED097B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FA3FE-27F2-4FF9-A824-570A8178E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C08D3-DC29-49F3-9FAC-8DE81E95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12B4-2DBC-4D7D-89ED-3748EB19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162F7-F36F-415F-B896-4F61656B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8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681E6-50C6-40DF-84AE-B3EEB327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E74A2-9169-40BE-8006-27C166D92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412C-34B1-4B19-BAEB-98FDB5FD4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F0B9-C585-4BC2-859B-CC81D585C231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C026-049E-4DD9-8794-3C1C66F25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2295-5346-43C4-9578-E98F95EE2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D855-6BCA-4328-9C64-310EA864C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3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9E30D-EB98-42D3-96AE-87B83D23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38378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When do Muslims fast?</a:t>
            </a:r>
            <a:br>
              <a:rPr lang="en-GB" sz="4000" b="1" dirty="0">
                <a:latin typeface="Century Gothic" panose="020B0502020202020204" pitchFamily="34" charset="0"/>
              </a:rPr>
            </a:br>
            <a:r>
              <a:rPr lang="en-GB" sz="4000" b="1" dirty="0">
                <a:latin typeface="Century Gothic" panose="020B0502020202020204" pitchFamily="34" charset="0"/>
              </a:rPr>
              <a:t>Do all Muslims have to fast?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AA5ADB-5752-4648-B80B-FA96CDC2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Whole class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99031-4948-4542-8A0E-9FEAC4BCC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60" y="2637355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5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E7F9-488A-4DA7-A5D3-E7BF031E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Do you think this person has to fast?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054830-82BA-4718-B428-C1726A730E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85925"/>
            <a:ext cx="5181600" cy="399499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0B981-CC94-4749-8E7E-69BA0FC79B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I think they have to fast because……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I don’t think they have to fast because......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29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546F-5BC1-4CA5-AC86-0234C671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Do you think this person has to fast?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0540D-04B3-4D0A-A153-85A665969F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3689" y="2030899"/>
            <a:ext cx="4112168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9AD43-C824-4A95-BE8C-E807180AA2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I think they have to fast because……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I don’t think they have to fast because......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41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940A-06D7-41FC-8631-DFDFA8E9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Do you think this person has to fast?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50A9B-E26D-4B7E-9BED-FDEEB2C3E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I think they have to fast because……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I don’t think they have to fast because......</a:t>
            </a:r>
          </a:p>
          <a:p>
            <a:endParaRPr lang="en-GB" dirty="0"/>
          </a:p>
        </p:txBody>
      </p:sp>
      <p:pic>
        <p:nvPicPr>
          <p:cNvPr id="7170" name="Picture 2" descr="Free Vector | Hospital concept. arabic patient in bed with life supporting  system and muslim nurse in hijab">
            <a:extLst>
              <a:ext uri="{FF2B5EF4-FFF2-40B4-BE49-F238E27FC236}">
                <a16:creationId xmlns:a16="http://schemas.microsoft.com/office/drawing/2014/main" id="{DAF5192F-1FA7-47A4-8C33-E4577E8468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7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2468-6712-4C0B-A490-41008C55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Circle the correct one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53241-27A2-4C60-942F-3BF8F47440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Fasting 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Not fasting</a:t>
            </a:r>
          </a:p>
          <a:p>
            <a:endParaRPr lang="en-GB" dirty="0"/>
          </a:p>
        </p:txBody>
      </p:sp>
      <p:pic>
        <p:nvPicPr>
          <p:cNvPr id="3074" name="Picture 2" descr="6,000+ Best Sunrise Photos · Free to Download · Pexels Stock Photos">
            <a:extLst>
              <a:ext uri="{FF2B5EF4-FFF2-40B4-BE49-F238E27FC236}">
                <a16:creationId xmlns:a16="http://schemas.microsoft.com/office/drawing/2014/main" id="{523D00B2-F524-4F87-8EFD-79061D41DD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2024953"/>
            <a:ext cx="4935894" cy="406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2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B333-A95E-4B18-AC31-8154234E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Circle the correct 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4CFEB-9364-4077-95C6-744072233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Fasting 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Not fasting</a:t>
            </a:r>
          </a:p>
        </p:txBody>
      </p:sp>
      <p:pic>
        <p:nvPicPr>
          <p:cNvPr id="1028" name="Picture 4" descr="Cute diverse kids playing in the park | premium image by rawpixel.com">
            <a:extLst>
              <a:ext uri="{FF2B5EF4-FFF2-40B4-BE49-F238E27FC236}">
                <a16:creationId xmlns:a16="http://schemas.microsoft.com/office/drawing/2014/main" id="{765317AE-E2C1-40CA-BA5E-2DB250FA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7" y="1690688"/>
            <a:ext cx="5936117" cy="39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2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DA54-B41E-409C-87BA-73DBFFE0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Circle the correct one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8D04B-A681-4C75-B5AE-1A691D6789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Fasting 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Not fasting</a:t>
            </a:r>
          </a:p>
          <a:p>
            <a:endParaRPr lang="en-GB" dirty="0"/>
          </a:p>
        </p:txBody>
      </p:sp>
      <p:pic>
        <p:nvPicPr>
          <p:cNvPr id="2050" name="Picture 2" descr="599 Man Sitting In Dark Room Photos and Premium High Res Pictures - Getty  Images">
            <a:extLst>
              <a:ext uri="{FF2B5EF4-FFF2-40B4-BE49-F238E27FC236}">
                <a16:creationId xmlns:a16="http://schemas.microsoft.com/office/drawing/2014/main" id="{32B0AAF5-DAFF-4BA8-B151-243C858664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9877"/>
            <a:ext cx="4760167" cy="40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0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6269-BA5B-4624-A1DE-43F71071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Circle the correct one</a:t>
            </a:r>
            <a:endParaRPr lang="en-GB" dirty="0"/>
          </a:p>
        </p:txBody>
      </p:sp>
      <p:pic>
        <p:nvPicPr>
          <p:cNvPr id="4098" name="Picture 2" descr="20+ Sunset Images [Stunning!] | Download Free Images on Unsplash">
            <a:extLst>
              <a:ext uri="{FF2B5EF4-FFF2-40B4-BE49-F238E27FC236}">
                <a16:creationId xmlns:a16="http://schemas.microsoft.com/office/drawing/2014/main" id="{AF5EF40C-23DC-458D-B25B-867E1F7C03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1" y="2150043"/>
            <a:ext cx="4609323" cy="38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E478-D3CC-4685-98AF-22F5971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04956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Fasting 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Not fasting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11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F803-F95A-4E11-B46E-A1C2595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Do you think this person has to fast?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839AB-F376-47D3-8CFC-5277C355D7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I think they have to fast because……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I don’t think they have to fast because......</a:t>
            </a:r>
          </a:p>
        </p:txBody>
      </p:sp>
      <p:pic>
        <p:nvPicPr>
          <p:cNvPr id="5122" name="Picture 2" descr="One Young Asian Child Stock Photos, Images, &amp; Pictures – (9,025 Images) -  Page 7 | Asian kids, Girl face, Kids photos">
            <a:extLst>
              <a:ext uri="{FF2B5EF4-FFF2-40B4-BE49-F238E27FC236}">
                <a16:creationId xmlns:a16="http://schemas.microsoft.com/office/drawing/2014/main" id="{1DDDE618-1271-4625-9E74-D792347A9BB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28" y="1843670"/>
            <a:ext cx="4117230" cy="36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9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6DD6-D703-4E02-AFAA-461DDA24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Do you think this person has to fast?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2DF42-6C1F-4CF2-854A-24D0502923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I think they have to fast because……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I don’t think they have to fast because......</a:t>
            </a:r>
          </a:p>
          <a:p>
            <a:endParaRPr lang="en-GB" dirty="0"/>
          </a:p>
        </p:txBody>
      </p:sp>
      <p:pic>
        <p:nvPicPr>
          <p:cNvPr id="2050" name="Picture 2" descr="Muslim Travel High Res Stock Images | Shutterstock">
            <a:extLst>
              <a:ext uri="{FF2B5EF4-FFF2-40B4-BE49-F238E27FC236}">
                <a16:creationId xmlns:a16="http://schemas.microsoft.com/office/drawing/2014/main" id="{7001BDFA-AC88-4857-889B-A06993DB38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08585"/>
            <a:ext cx="4637314" cy="35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0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B6AC-3FA9-42FF-BFAA-88DDD1BA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Do you think this person has to fast?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9CF07-6031-49BF-B6C4-AFE86FB07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I think they have to fast because……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I don’t think they have to fast because......</a:t>
            </a:r>
          </a:p>
          <a:p>
            <a:endParaRPr lang="en-GB" dirty="0"/>
          </a:p>
        </p:txBody>
      </p:sp>
      <p:pic>
        <p:nvPicPr>
          <p:cNvPr id="6146" name="Picture 2" descr="2,459 Muslim Teen Girl Photos - Free &amp; Royalty-Free Stock Photos from  Dreamstime">
            <a:extLst>
              <a:ext uri="{FF2B5EF4-FFF2-40B4-BE49-F238E27FC236}">
                <a16:creationId xmlns:a16="http://schemas.microsoft.com/office/drawing/2014/main" id="{E0B54C4B-3945-4FFB-99C7-F5A60039F0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73" y="2118510"/>
            <a:ext cx="4181961" cy="37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0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18A7-B97F-4318-8CCF-FCDF82B6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Do you think this person has to fast?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882A8-BD3C-4D58-B2D4-7728E924F7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I think they have to fast because……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I don’t think they have to fast because......</a:t>
            </a:r>
          </a:p>
          <a:p>
            <a:endParaRPr lang="en-GB" dirty="0"/>
          </a:p>
        </p:txBody>
      </p:sp>
      <p:pic>
        <p:nvPicPr>
          <p:cNvPr id="1026" name="Picture 2" descr="About Us - Raha Care">
            <a:extLst>
              <a:ext uri="{FF2B5EF4-FFF2-40B4-BE49-F238E27FC236}">
                <a16:creationId xmlns:a16="http://schemas.microsoft.com/office/drawing/2014/main" id="{B62EC928-5585-45D7-99FA-2BD126B881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12" y="1998223"/>
            <a:ext cx="4038600" cy="40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226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When do Muslims fast? Do all Muslims have to fast?</vt:lpstr>
      <vt:lpstr>Circle the correct one</vt:lpstr>
      <vt:lpstr>Circle the correct one</vt:lpstr>
      <vt:lpstr>Circle the correct one</vt:lpstr>
      <vt:lpstr>Circle the correct one</vt:lpstr>
      <vt:lpstr>Do you think this person has to fast?</vt:lpstr>
      <vt:lpstr>Do you think this person has to fast?</vt:lpstr>
      <vt:lpstr>Do you think this person has to fast?</vt:lpstr>
      <vt:lpstr>Do you think this person has to fast?</vt:lpstr>
      <vt:lpstr>Do you think this person has to fast?</vt:lpstr>
      <vt:lpstr>Do you think this person has to fast?</vt:lpstr>
      <vt:lpstr>Do you think this person has to fast?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do Muslims fast?</dc:title>
  <dc:creator>mary thorne</dc:creator>
  <cp:lastModifiedBy>Yee Thinn  @ GROW Education / LDBS</cp:lastModifiedBy>
  <cp:revision>5</cp:revision>
  <dcterms:created xsi:type="dcterms:W3CDTF">2021-04-12T10:09:40Z</dcterms:created>
  <dcterms:modified xsi:type="dcterms:W3CDTF">2021-04-16T16:45:34Z</dcterms:modified>
</cp:coreProperties>
</file>