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62" r:id="rId3"/>
    <p:sldId id="256" r:id="rId4"/>
    <p:sldId id="259" r:id="rId5"/>
    <p:sldId id="261" r:id="rId6"/>
    <p:sldId id="264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84573-EC89-4B62-9A41-2C7670130CA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3BC4F-0C5F-453F-82F7-375331E92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292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fire is lit outside the church and is blessed.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3BC4F-0C5F-453F-82F7-375331E92C0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499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Paschal candle</a:t>
            </a:r>
          </a:p>
          <a:p>
            <a:r>
              <a:rPr lang="en-GB" dirty="0"/>
              <a:t>5 grains of incense are pressed into the candle to remind people of the 5 wounds Jesus received in his hands, feet and side when he died on the cross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3BC4F-0C5F-453F-82F7-375331E92C0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716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Orthodox Christians in Jerusalem.  The candles are lit from the Paschal candle that has been lit from the fire.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3BC4F-0C5F-453F-82F7-375331E92C0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42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Jerusalem  - candles lit from the Paschal candle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3BC4F-0C5F-453F-82F7-375331E92C0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686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Serbia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3BC4F-0C5F-453F-82F7-375331E92C0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476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light of Christ – representing the risen Lord.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3BC4F-0C5F-453F-82F7-375331E92C0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946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Many people get baptised at Easter.  All Christians are encouraged to renew the baptismal vows at Easter.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3BC4F-0C5F-453F-82F7-375331E92C0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602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194CA-D96F-44E2-B0BB-60534F393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996EE8-D203-4D4C-A6F1-92BCEAC71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317CA-1B2C-4207-B820-CAB10D6B7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3A31-B8D4-49B2-88C7-B19A92C8194E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0B7A7-7448-4DC7-8154-D7C94AFB4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93C73-AA54-45DB-9AB8-6FAEE7D9A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97A-7CB7-4C3B-A1E4-D7C754AF7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87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8076E-CB74-496E-9E16-12549E3C8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A1B3C3-136E-4B41-BEF6-DC3DDF494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B521D-8361-4B0D-8379-3CAF9B7D6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3A31-B8D4-49B2-88C7-B19A92C8194E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C6B78-6292-4562-9201-B2A0EC35D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3F1D4-FD6A-470F-A4FF-487959A31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97A-7CB7-4C3B-A1E4-D7C754AF7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09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E6EFD1-42A6-4EDC-97D9-5946A62CD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8C581E-837C-42F5-9FE3-C9C81F4C7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95127-5263-4223-AF10-F8D57BBC3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3A31-B8D4-49B2-88C7-B19A92C8194E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6ACDE-7E91-4CD5-B5EA-828CCECD1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C7B66-C026-4DFB-86D5-CFBE3FC5D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97A-7CB7-4C3B-A1E4-D7C754AF7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84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87440-C42B-40B2-BB00-24B8BEFC0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DAFA4-12B0-4FF3-9E3F-4D2FA5771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C3B59-3A31-49E9-8F14-65222AEB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3A31-B8D4-49B2-88C7-B19A92C8194E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B5ACA-B9DE-4BBE-94F1-3D43F6CC4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43B36-930D-4AC2-ADD2-F0C571989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97A-7CB7-4C3B-A1E4-D7C754AF7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1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EEB71-CB8B-4F92-B795-571D2C3F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614A7-F179-4ACB-AE83-3A5191A3C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A88E3-8AD3-4734-A462-E8718A3C6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3A31-B8D4-49B2-88C7-B19A92C8194E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479A2-2C58-4418-95BA-C1ACE8F4E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9073D-121F-4711-843F-6936822F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97A-7CB7-4C3B-A1E4-D7C754AF7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44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A24FB-4394-41F5-9581-01563ED28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E20CE-30E4-4D63-83A7-3A8F7FA46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0045CB-79BA-4CDF-B7A5-9BC18DC66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A17FA-2A2C-4854-A423-6668891E3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3A31-B8D4-49B2-88C7-B19A92C8194E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25A67-442A-47CE-95A1-5857E796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D4711-BF61-4B26-BB22-4776917DF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97A-7CB7-4C3B-A1E4-D7C754AF7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26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9CC4F-8B28-43CC-98AB-291FC57A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7671B-66F2-4084-A511-1CBB2D509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49D4D-C022-43E0-A04B-CBB5150D6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357C0F-56AC-4AEA-9C37-260283261D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2EA46-64FB-4FAC-AEEF-C5A6D8FF9E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0AB390-1F59-4BE7-8B4D-4B211B640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3A31-B8D4-49B2-88C7-B19A92C8194E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EF39E9-5737-4683-9E09-BB1BD9C0E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D45CCA-235E-49C2-B4EB-D4EE0A8F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97A-7CB7-4C3B-A1E4-D7C754AF7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547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4E086-748B-447D-A6B8-AD28D3D90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799B4D-5958-4AC4-B62C-3A7C727D6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3A31-B8D4-49B2-88C7-B19A92C8194E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176D7-96B8-422A-A966-045FD919A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C5D77-9643-430A-80D6-5316E2ED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97A-7CB7-4C3B-A1E4-D7C754AF7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35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06C48B-730B-49EA-AAD5-886AB9D9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3A31-B8D4-49B2-88C7-B19A92C8194E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E57138-5304-48DD-B984-72A55521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D2DB9-0AC6-409C-A057-E13A589F3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97A-7CB7-4C3B-A1E4-D7C754AF7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640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46994-1FF2-4B0B-A179-F0E4F3CB0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936A7-AE18-4476-BB8C-7C246FA16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EBFF3-8854-4098-86F0-66E44283C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AD739-6AE8-4448-B8E3-E230363BA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3A31-B8D4-49B2-88C7-B19A92C8194E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A82D6-FB03-4B5B-833E-0D978303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5649D-91D1-4370-ABEB-8B78B40F7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97A-7CB7-4C3B-A1E4-D7C754AF7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77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CA087-2646-4C52-A246-C851F232E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BCD416-E6D5-49E6-A25B-A34AA00175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CEAD1-8045-44FE-B4D4-8D6EAE901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BB9CC-F115-4D2D-B451-562E38C27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3A31-B8D4-49B2-88C7-B19A92C8194E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FAE8E-3E59-4028-8D73-D800323E4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939C8-EF60-4ACF-9436-A02E537A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97A-7CB7-4C3B-A1E4-D7C754AF7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90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AA756A-8D8A-4F91-81CB-B5E564BAA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5E871-1989-4D80-8564-7CBDB5D93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11386-932C-4C48-AE08-5A290A868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43A31-B8D4-49B2-88C7-B19A92C8194E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EF968-39DD-490C-A077-D170D39DD0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B2C77-EA77-42F2-9264-B5FE3EBEB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4997A-7CB7-4C3B-A1E4-D7C754AF7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43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F6BD2B-2428-4EA9-9C73-C5DE7D82E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462" y="568569"/>
            <a:ext cx="730738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4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FF6E69-FA04-4064-9002-132CE83E6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201" y="132862"/>
            <a:ext cx="4720630" cy="629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70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3D07BE-99F2-4591-A023-7B0B191F2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446" y="814631"/>
            <a:ext cx="8081107" cy="522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77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639DE7-0269-4E30-9964-92D4C6E78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54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C818B0-5E01-49FA-B148-EF0F44E97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431" y="883138"/>
            <a:ext cx="7784123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52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4BEE03-8EF4-4B9C-9C7E-8E8A4A75A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227" y="834903"/>
            <a:ext cx="7742604" cy="525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8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7BBC1C-638E-41BF-A1F5-734DC6ACE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24" y="343632"/>
            <a:ext cx="3712308" cy="41189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8F5765-8857-4EFA-9F5C-1DF13B0EA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083" y="3242040"/>
            <a:ext cx="3483219" cy="3171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6D756E-862B-435B-92B8-4A1F27E3AF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5866" y="514227"/>
            <a:ext cx="3115652" cy="2354019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46211207-6221-42D6-B6E1-74E4AED7A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12" y="814873"/>
            <a:ext cx="3657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772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110</Words>
  <Application>Microsoft Office PowerPoint</Application>
  <PresentationFormat>Widescreen</PresentationFormat>
  <Paragraphs>15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thorne</dc:creator>
  <cp:lastModifiedBy>Yee Thinn  @ GROW Education / LDBS</cp:lastModifiedBy>
  <cp:revision>4</cp:revision>
  <dcterms:created xsi:type="dcterms:W3CDTF">2020-06-30T14:40:41Z</dcterms:created>
  <dcterms:modified xsi:type="dcterms:W3CDTF">2021-01-27T17:45:45Z</dcterms:modified>
</cp:coreProperties>
</file>