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4C79A74-807C-4F25-B14A-0D7F23560D56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42ACB71-A433-41E9-A074-608FB9FC8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162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9A74-807C-4F25-B14A-0D7F23560D56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CB71-A433-41E9-A074-608FB9FC8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644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9A74-807C-4F25-B14A-0D7F23560D56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CB71-A433-41E9-A074-608FB9FC8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743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9A74-807C-4F25-B14A-0D7F23560D56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CB71-A433-41E9-A074-608FB9FC8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290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9A74-807C-4F25-B14A-0D7F23560D56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CB71-A433-41E9-A074-608FB9FC8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000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9A74-807C-4F25-B14A-0D7F23560D56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CB71-A433-41E9-A074-608FB9FC8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500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9A74-807C-4F25-B14A-0D7F23560D56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CB71-A433-41E9-A074-608FB9FC8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779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4C79A74-807C-4F25-B14A-0D7F23560D56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CB71-A433-41E9-A074-608FB9FC8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777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4C79A74-807C-4F25-B14A-0D7F23560D56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CB71-A433-41E9-A074-608FB9FC8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006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9A74-807C-4F25-B14A-0D7F23560D56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CB71-A433-41E9-A074-608FB9FC8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619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9A74-807C-4F25-B14A-0D7F23560D56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CB71-A433-41E9-A074-608FB9FC8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41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9A74-807C-4F25-B14A-0D7F23560D56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CB71-A433-41E9-A074-608FB9FC8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44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9A74-807C-4F25-B14A-0D7F23560D56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CB71-A433-41E9-A074-608FB9FC8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05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9A74-807C-4F25-B14A-0D7F23560D56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CB71-A433-41E9-A074-608FB9FC8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804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9A74-807C-4F25-B14A-0D7F23560D56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CB71-A433-41E9-A074-608FB9FC8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253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9A74-807C-4F25-B14A-0D7F23560D56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CB71-A433-41E9-A074-608FB9FC8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61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9A74-807C-4F25-B14A-0D7F23560D56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CB71-A433-41E9-A074-608FB9FC8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627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4C79A74-807C-4F25-B14A-0D7F23560D56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42ACB71-A433-41E9-A074-608FB9FC8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57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233477D-2295-4D40-843A-CBC08F975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Lesson 2: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183B17D-E8E4-4A22-807D-255FD12FD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b="1" dirty="0"/>
              <a:t>Analysis of three artists</a:t>
            </a:r>
          </a:p>
          <a:p>
            <a:pPr marL="0" indent="0" algn="ctr">
              <a:buNone/>
            </a:pPr>
            <a:endParaRPr lang="en-GB" sz="2800" b="1" dirty="0"/>
          </a:p>
          <a:p>
            <a:pPr marL="0" indent="0" algn="ctr">
              <a:buNone/>
            </a:pPr>
            <a:r>
              <a:rPr lang="en-GB" sz="2800" b="1" dirty="0"/>
              <a:t>How is the theology of Christmas represented in art today?</a:t>
            </a:r>
          </a:p>
        </p:txBody>
      </p:sp>
    </p:spTree>
    <p:extLst>
      <p:ext uri="{BB962C8B-B14F-4D97-AF65-F5344CB8AC3E}">
        <p14:creationId xmlns:p14="http://schemas.microsoft.com/office/powerpoint/2010/main" val="3773518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4E030-362C-4869-BDCE-A20862445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693334"/>
            <a:ext cx="3865134" cy="1112390"/>
          </a:xfrm>
        </p:spPr>
        <p:txBody>
          <a:bodyPr>
            <a:normAutofit/>
          </a:bodyPr>
          <a:lstStyle/>
          <a:p>
            <a:r>
              <a:rPr lang="en-GB" sz="2800" b="1" dirty="0"/>
              <a:t>Title:  </a:t>
            </a:r>
            <a:r>
              <a:rPr lang="en-GB" sz="2800" dirty="0"/>
              <a:t>Incarnation </a:t>
            </a:r>
            <a:br>
              <a:rPr lang="en-GB" sz="2800" dirty="0"/>
            </a:br>
            <a:r>
              <a:rPr lang="en-GB" sz="2800" dirty="0"/>
              <a:t>1989 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80A322C-CE9E-4541-B86C-5F646BC95AC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8292" r="18292"/>
          <a:stretch/>
        </p:blipFill>
        <p:spPr>
          <a:xfrm>
            <a:off x="6532239" y="903654"/>
            <a:ext cx="4760992" cy="550789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57AFF-3622-4E36-A8FA-B1A9AF624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0876" y="3180863"/>
            <a:ext cx="4020723" cy="2962030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Artist:  </a:t>
            </a:r>
            <a:r>
              <a:rPr lang="en-GB" sz="2800" dirty="0">
                <a:solidFill>
                  <a:schemeClr val="bg1"/>
                </a:solidFill>
              </a:rPr>
              <a:t>Fernando </a:t>
            </a:r>
            <a:r>
              <a:rPr lang="en-GB" sz="2800" dirty="0" err="1">
                <a:solidFill>
                  <a:schemeClr val="bg1"/>
                </a:solidFill>
              </a:rPr>
              <a:t>Ariziti</a:t>
            </a:r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b="1" dirty="0">
                <a:solidFill>
                  <a:schemeClr val="bg1"/>
                </a:solidFill>
              </a:rPr>
              <a:t>Origin:  </a:t>
            </a:r>
            <a:r>
              <a:rPr lang="en-GB" sz="2800" dirty="0">
                <a:solidFill>
                  <a:schemeClr val="bg1"/>
                </a:solidFill>
              </a:rPr>
              <a:t>Mexico/SUA</a:t>
            </a:r>
          </a:p>
        </p:txBody>
      </p:sp>
    </p:spTree>
    <p:extLst>
      <p:ext uri="{BB962C8B-B14F-4D97-AF65-F5344CB8AC3E}">
        <p14:creationId xmlns:p14="http://schemas.microsoft.com/office/powerpoint/2010/main" val="2253312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B2A53-5981-49EA-9EEF-527A93220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253067"/>
          </a:xfrm>
        </p:spPr>
        <p:txBody>
          <a:bodyPr>
            <a:normAutofit/>
          </a:bodyPr>
          <a:lstStyle/>
          <a:p>
            <a:r>
              <a:rPr lang="en-GB" sz="2800" b="1" dirty="0"/>
              <a:t>Title:  </a:t>
            </a:r>
            <a:r>
              <a:rPr lang="en-GB" sz="2800" dirty="0"/>
              <a:t>4am Madonna</a:t>
            </a:r>
            <a:br>
              <a:rPr lang="en-GB" sz="2800" dirty="0"/>
            </a:br>
            <a:r>
              <a:rPr lang="en-GB" sz="2800" dirty="0"/>
              <a:t>1994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746B9-CF70-479F-AB0D-9BD4B2A6C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3657600"/>
            <a:ext cx="4196862" cy="1656862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Artist:  </a:t>
            </a:r>
            <a:r>
              <a:rPr lang="en-GB" sz="2800" dirty="0">
                <a:solidFill>
                  <a:schemeClr val="bg1"/>
                </a:solidFill>
              </a:rPr>
              <a:t>Antonia Rolls</a:t>
            </a:r>
          </a:p>
          <a:p>
            <a:r>
              <a:rPr lang="en-GB" sz="2800" b="1" dirty="0">
                <a:solidFill>
                  <a:schemeClr val="bg1"/>
                </a:solidFill>
              </a:rPr>
              <a:t>Origin:  </a:t>
            </a:r>
            <a:r>
              <a:rPr lang="en-GB" sz="2800" dirty="0">
                <a:solidFill>
                  <a:schemeClr val="bg1"/>
                </a:solidFill>
              </a:rPr>
              <a:t>United Kingdom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ED2615-C2FE-4320-8ABE-BEEBB6700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015" y="1483454"/>
            <a:ext cx="4472738" cy="475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25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7FCA9-6160-4966-9833-7FA97C782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693334"/>
            <a:ext cx="3865134" cy="1315590"/>
          </a:xfrm>
        </p:spPr>
        <p:txBody>
          <a:bodyPr>
            <a:normAutofit fontScale="90000"/>
          </a:bodyPr>
          <a:lstStyle/>
          <a:p>
            <a:r>
              <a:rPr lang="en-GB" sz="2800" b="1" dirty="0"/>
              <a:t>Title:  </a:t>
            </a:r>
            <a:r>
              <a:rPr lang="en-GB" sz="2800" dirty="0"/>
              <a:t>The meaning of Christmas</a:t>
            </a:r>
            <a:br>
              <a:rPr lang="en-GB" sz="2800" dirty="0"/>
            </a:br>
            <a:r>
              <a:rPr lang="en-GB" sz="2800" dirty="0"/>
              <a:t>1995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E1CC462-7B93-4255-87F1-4887ADAEABA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17" r="1317"/>
          <a:stretch>
            <a:fillRect/>
          </a:stretch>
        </p:blipFill>
        <p:spPr>
          <a:xfrm>
            <a:off x="6623111" y="1371599"/>
            <a:ext cx="4107411" cy="521676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2455B-9F9D-4C73-B2EF-B391C4DBD6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4206400" cy="1371600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Artist:  </a:t>
            </a:r>
            <a:r>
              <a:rPr lang="en-GB" sz="2800" dirty="0">
                <a:solidFill>
                  <a:schemeClr val="bg1"/>
                </a:solidFill>
              </a:rPr>
              <a:t>Kristoffer </a:t>
            </a:r>
            <a:r>
              <a:rPr lang="en-GB" sz="2800" dirty="0" err="1">
                <a:solidFill>
                  <a:schemeClr val="bg1"/>
                </a:solidFill>
              </a:rPr>
              <a:t>Ardena</a:t>
            </a:r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b="1" dirty="0">
                <a:solidFill>
                  <a:schemeClr val="bg1"/>
                </a:solidFill>
              </a:rPr>
              <a:t>Origin:  </a:t>
            </a:r>
            <a:r>
              <a:rPr lang="en-GB" sz="2800" dirty="0">
                <a:solidFill>
                  <a:schemeClr val="bg1"/>
                </a:solidFill>
              </a:rPr>
              <a:t>Philippines</a:t>
            </a:r>
          </a:p>
        </p:txBody>
      </p:sp>
    </p:spTree>
    <p:extLst>
      <p:ext uri="{BB962C8B-B14F-4D97-AF65-F5344CB8AC3E}">
        <p14:creationId xmlns:p14="http://schemas.microsoft.com/office/powerpoint/2010/main" val="41737546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</TotalTime>
  <Words>61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 Boardroom</vt:lpstr>
      <vt:lpstr>Lesson 2:</vt:lpstr>
      <vt:lpstr>Title:  Incarnation  1989 </vt:lpstr>
      <vt:lpstr>Title:  4am Madonna 1994</vt:lpstr>
      <vt:lpstr>Title:  The meaning of Christmas 1995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thorne</dc:creator>
  <cp:lastModifiedBy>Yee Thinn  @ GROW Education / LDBS</cp:lastModifiedBy>
  <cp:revision>3</cp:revision>
  <dcterms:created xsi:type="dcterms:W3CDTF">2020-10-31T13:58:51Z</dcterms:created>
  <dcterms:modified xsi:type="dcterms:W3CDTF">2020-11-03T15:12:24Z</dcterms:modified>
</cp:coreProperties>
</file>